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4B05E-2B0D-4D46-B438-9211A292AEC9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98419-72EE-4D2D-A462-A6FEF0E3975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084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E6BD6-0D5F-4849-8763-2356DAFDDE69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756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505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562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888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BCB9-EF2E-470C-9EE7-EF220DB361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tilføje titel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40169EEB-5B02-4B75-ABB0-8FF564EA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8DFB-3355-4659-9ED7-DAC70A73CE6A}" type="datetime2">
              <a:rPr lang="da-DK" smtClean="0"/>
              <a:t>22. august 2025</a:t>
            </a:fld>
            <a:endParaRPr lang="da-DK" dirty="0"/>
          </a:p>
        </p:txBody>
      </p:sp>
      <p:sp>
        <p:nvSpPr>
          <p:cNvPr id="4" name="Footer Placeholder 3" hidden="1">
            <a:extLst>
              <a:ext uri="{FF2B5EF4-FFF2-40B4-BE49-F238E27FC236}">
                <a16:creationId xmlns:a16="http://schemas.microsoft.com/office/drawing/2014/main" id="{B2E9BD92-B04F-449B-9B60-A6209A4F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7F971-40C1-4E91-93E4-6F358578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165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88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95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991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103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733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265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195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571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634D-1FC8-4BC0-A2E0-9599B0C0DA2F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616F9-7395-4CEA-B8DD-7256708F5E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293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09" Type="http://schemas.openxmlformats.org/officeDocument/2006/relationships/image" Target="../media/image3.png"/><Relationship Id="rId47" Type="http://schemas.openxmlformats.org/officeDocument/2006/relationships/image" Target="../media/image2.png"/><Relationship Id="rId112" Type="http://schemas.openxmlformats.org/officeDocument/2006/relationships/image" Target="../media/image6.png"/><Relationship Id="rId34" Type="http://schemas.openxmlformats.org/officeDocument/2006/relationships/image" Target="../media/image54.svg"/><Relationship Id="rId46" Type="http://schemas.openxmlformats.org/officeDocument/2006/relationships/image" Target="../media/image660.svg"/><Relationship Id="rId108" Type="http://schemas.openxmlformats.org/officeDocument/2006/relationships/image" Target="../media/image128.svg"/><Relationship Id="rId2" Type="http://schemas.openxmlformats.org/officeDocument/2006/relationships/image" Target="../media/image1.png"/><Relationship Id="rId111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110" Type="http://schemas.openxmlformats.org/officeDocument/2006/relationships/image" Target="../media/image4.png"/><Relationship Id="rId36" Type="http://schemas.openxmlformats.org/officeDocument/2006/relationships/image" Target="../media/image56.svg"/><Relationship Id="rId52" Type="http://schemas.openxmlformats.org/officeDocument/2006/relationships/image" Target="../media/image72.svg"/><Relationship Id="rId60" Type="http://schemas.openxmlformats.org/officeDocument/2006/relationships/image" Target="../media/image80.svg"/><Relationship Id="rId64" Type="http://schemas.openxmlformats.org/officeDocument/2006/relationships/image" Target="../media/image84.svg"/><Relationship Id="rId11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6.svg"/><Relationship Id="rId21" Type="http://schemas.openxmlformats.org/officeDocument/2006/relationships/image" Target="../media/image17.png"/><Relationship Id="rId42" Type="http://schemas.openxmlformats.org/officeDocument/2006/relationships/image" Target="../media/image62.svg"/><Relationship Id="rId47" Type="http://schemas.openxmlformats.org/officeDocument/2006/relationships/image" Target="../media/image27.png"/><Relationship Id="rId63" Type="http://schemas.openxmlformats.org/officeDocument/2006/relationships/image" Target="../media/image34.png"/><Relationship Id="rId68" Type="http://schemas.openxmlformats.org/officeDocument/2006/relationships/image" Target="../media/image88.svg"/><Relationship Id="rId84" Type="http://schemas.openxmlformats.org/officeDocument/2006/relationships/image" Target="../media/image104.svg"/><Relationship Id="rId89" Type="http://schemas.openxmlformats.org/officeDocument/2006/relationships/image" Target="../media/image47.png"/><Relationship Id="rId7" Type="http://schemas.openxmlformats.org/officeDocument/2006/relationships/image" Target="../media/image10.png"/><Relationship Id="rId71" Type="http://schemas.openxmlformats.org/officeDocument/2006/relationships/image" Target="../media/image38.png"/><Relationship Id="rId92" Type="http://schemas.openxmlformats.org/officeDocument/2006/relationships/image" Target="../media/image112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6.svg"/><Relationship Id="rId29" Type="http://schemas.openxmlformats.org/officeDocument/2006/relationships/image" Target="../media/image21.png"/><Relationship Id="rId107" Type="http://schemas.openxmlformats.org/officeDocument/2006/relationships/image" Target="../media/image2.png"/><Relationship Id="rId11" Type="http://schemas.openxmlformats.org/officeDocument/2006/relationships/image" Target="../media/image12.png"/><Relationship Id="rId24" Type="http://schemas.openxmlformats.org/officeDocument/2006/relationships/image" Target="../media/image44.svg"/><Relationship Id="rId32" Type="http://schemas.openxmlformats.org/officeDocument/2006/relationships/image" Target="../media/image52.svg"/><Relationship Id="rId37" Type="http://schemas.openxmlformats.org/officeDocument/2006/relationships/image" Target="../media/image23.png"/><Relationship Id="rId40" Type="http://schemas.openxmlformats.org/officeDocument/2006/relationships/image" Target="../media/image60.svg"/><Relationship Id="rId45" Type="http://schemas.openxmlformats.org/officeDocument/2006/relationships/image" Target="../media/image1.png"/><Relationship Id="rId53" Type="http://schemas.openxmlformats.org/officeDocument/2006/relationships/image" Target="../media/image29.png"/><Relationship Id="rId58" Type="http://schemas.openxmlformats.org/officeDocument/2006/relationships/image" Target="../media/image78.svg"/><Relationship Id="rId66" Type="http://schemas.openxmlformats.org/officeDocument/2006/relationships/image" Target="../media/image86.svg"/><Relationship Id="rId74" Type="http://schemas.openxmlformats.org/officeDocument/2006/relationships/image" Target="../media/image94.svg"/><Relationship Id="rId79" Type="http://schemas.openxmlformats.org/officeDocument/2006/relationships/image" Target="../media/image42.png"/><Relationship Id="rId87" Type="http://schemas.openxmlformats.org/officeDocument/2006/relationships/image" Target="../media/image46.png"/><Relationship Id="rId102" Type="http://schemas.openxmlformats.org/officeDocument/2006/relationships/image" Target="../media/image122.svg"/><Relationship Id="rId5" Type="http://schemas.openxmlformats.org/officeDocument/2006/relationships/image" Target="../media/image9.png"/><Relationship Id="rId61" Type="http://schemas.openxmlformats.org/officeDocument/2006/relationships/image" Target="../media/image33.png"/><Relationship Id="rId82" Type="http://schemas.openxmlformats.org/officeDocument/2006/relationships/image" Target="../media/image102.svg"/><Relationship Id="rId90" Type="http://schemas.openxmlformats.org/officeDocument/2006/relationships/image" Target="../media/image110.svg"/><Relationship Id="rId95" Type="http://schemas.openxmlformats.org/officeDocument/2006/relationships/image" Target="../media/image50.png"/><Relationship Id="rId19" Type="http://schemas.openxmlformats.org/officeDocument/2006/relationships/image" Target="../media/image16.png"/><Relationship Id="rId14" Type="http://schemas.openxmlformats.org/officeDocument/2006/relationships/image" Target="../media/image34.svg"/><Relationship Id="rId22" Type="http://schemas.openxmlformats.org/officeDocument/2006/relationships/image" Target="../media/image42.svg"/><Relationship Id="rId27" Type="http://schemas.openxmlformats.org/officeDocument/2006/relationships/image" Target="../media/image20.png"/><Relationship Id="rId30" Type="http://schemas.openxmlformats.org/officeDocument/2006/relationships/image" Target="../media/image50.svg"/><Relationship Id="rId35" Type="http://schemas.openxmlformats.org/officeDocument/2006/relationships/image" Target="../media/image3.png"/><Relationship Id="rId43" Type="http://schemas.openxmlformats.org/officeDocument/2006/relationships/image" Target="../media/image26.png"/><Relationship Id="rId48" Type="http://schemas.openxmlformats.org/officeDocument/2006/relationships/image" Target="../media/image68.svg"/><Relationship Id="rId56" Type="http://schemas.openxmlformats.org/officeDocument/2006/relationships/image" Target="../media/image76.svg"/><Relationship Id="rId64" Type="http://schemas.openxmlformats.org/officeDocument/2006/relationships/image" Target="../media/image84.svg"/><Relationship Id="rId69" Type="http://schemas.openxmlformats.org/officeDocument/2006/relationships/image" Target="../media/image37.png"/><Relationship Id="rId77" Type="http://schemas.openxmlformats.org/officeDocument/2006/relationships/image" Target="../media/image41.png"/><Relationship Id="rId100" Type="http://schemas.openxmlformats.org/officeDocument/2006/relationships/image" Target="../media/image120.svg"/><Relationship Id="rId105" Type="http://schemas.openxmlformats.org/officeDocument/2006/relationships/image" Target="../media/image55.png"/><Relationship Id="rId8" Type="http://schemas.openxmlformats.org/officeDocument/2006/relationships/image" Target="../media/image28.svg"/><Relationship Id="rId51" Type="http://schemas.openxmlformats.org/officeDocument/2006/relationships/image" Target="../media/image4.png"/><Relationship Id="rId72" Type="http://schemas.openxmlformats.org/officeDocument/2006/relationships/image" Target="../media/image92.svg"/><Relationship Id="rId80" Type="http://schemas.openxmlformats.org/officeDocument/2006/relationships/image" Target="../media/image100.svg"/><Relationship Id="rId85" Type="http://schemas.openxmlformats.org/officeDocument/2006/relationships/image" Target="../media/image45.png"/><Relationship Id="rId93" Type="http://schemas.openxmlformats.org/officeDocument/2006/relationships/image" Target="../media/image49.png"/><Relationship Id="rId98" Type="http://schemas.openxmlformats.org/officeDocument/2006/relationships/image" Target="../media/image118.svg"/><Relationship Id="rId3" Type="http://schemas.openxmlformats.org/officeDocument/2006/relationships/image" Target="../media/image8.png"/><Relationship Id="rId12" Type="http://schemas.openxmlformats.org/officeDocument/2006/relationships/image" Target="../media/image32.svg"/><Relationship Id="rId17" Type="http://schemas.openxmlformats.org/officeDocument/2006/relationships/image" Target="../media/image15.png"/><Relationship Id="rId25" Type="http://schemas.openxmlformats.org/officeDocument/2006/relationships/image" Target="../media/image19.png"/><Relationship Id="rId33" Type="http://schemas.openxmlformats.org/officeDocument/2006/relationships/image" Target="../media/image6.png"/><Relationship Id="rId38" Type="http://schemas.openxmlformats.org/officeDocument/2006/relationships/image" Target="../media/image58.svg"/><Relationship Id="rId46" Type="http://schemas.openxmlformats.org/officeDocument/2006/relationships/image" Target="../media/image660.svg"/><Relationship Id="rId59" Type="http://schemas.openxmlformats.org/officeDocument/2006/relationships/image" Target="../media/image32.png"/><Relationship Id="rId67" Type="http://schemas.openxmlformats.org/officeDocument/2006/relationships/image" Target="../media/image36.png"/><Relationship Id="rId103" Type="http://schemas.openxmlformats.org/officeDocument/2006/relationships/image" Target="../media/image54.png"/><Relationship Id="rId108" Type="http://schemas.openxmlformats.org/officeDocument/2006/relationships/image" Target="../media/image128.svg"/><Relationship Id="rId20" Type="http://schemas.openxmlformats.org/officeDocument/2006/relationships/image" Target="../media/image40.svg"/><Relationship Id="rId41" Type="http://schemas.openxmlformats.org/officeDocument/2006/relationships/image" Target="../media/image25.png"/><Relationship Id="rId54" Type="http://schemas.openxmlformats.org/officeDocument/2006/relationships/image" Target="../media/image74.svg"/><Relationship Id="rId62" Type="http://schemas.openxmlformats.org/officeDocument/2006/relationships/image" Target="../media/image82.svg"/><Relationship Id="rId70" Type="http://schemas.openxmlformats.org/officeDocument/2006/relationships/image" Target="../media/image90.svg"/><Relationship Id="rId75" Type="http://schemas.openxmlformats.org/officeDocument/2006/relationships/image" Target="../media/image40.png"/><Relationship Id="rId83" Type="http://schemas.openxmlformats.org/officeDocument/2006/relationships/image" Target="../media/image44.png"/><Relationship Id="rId88" Type="http://schemas.openxmlformats.org/officeDocument/2006/relationships/image" Target="../media/image108.svg"/><Relationship Id="rId91" Type="http://schemas.openxmlformats.org/officeDocument/2006/relationships/image" Target="../media/image48.png"/><Relationship Id="rId96" Type="http://schemas.openxmlformats.org/officeDocument/2006/relationships/image" Target="../media/image116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6.svg"/><Relationship Id="rId15" Type="http://schemas.openxmlformats.org/officeDocument/2006/relationships/image" Target="../media/image14.png"/><Relationship Id="rId23" Type="http://schemas.openxmlformats.org/officeDocument/2006/relationships/image" Target="../media/image18.png"/><Relationship Id="rId28" Type="http://schemas.openxmlformats.org/officeDocument/2006/relationships/image" Target="../media/image48.svg"/><Relationship Id="rId36" Type="http://schemas.openxmlformats.org/officeDocument/2006/relationships/image" Target="../media/image56.svg"/><Relationship Id="rId49" Type="http://schemas.openxmlformats.org/officeDocument/2006/relationships/image" Target="../media/image28.png"/><Relationship Id="rId57" Type="http://schemas.openxmlformats.org/officeDocument/2006/relationships/image" Target="../media/image31.png"/><Relationship Id="rId106" Type="http://schemas.openxmlformats.org/officeDocument/2006/relationships/image" Target="../media/image126.svg"/><Relationship Id="rId10" Type="http://schemas.openxmlformats.org/officeDocument/2006/relationships/image" Target="../media/image30.svg"/><Relationship Id="rId31" Type="http://schemas.openxmlformats.org/officeDocument/2006/relationships/image" Target="../media/image22.png"/><Relationship Id="rId44" Type="http://schemas.openxmlformats.org/officeDocument/2006/relationships/image" Target="../media/image64.svg"/><Relationship Id="rId52" Type="http://schemas.openxmlformats.org/officeDocument/2006/relationships/image" Target="../media/image72.svg"/><Relationship Id="rId60" Type="http://schemas.openxmlformats.org/officeDocument/2006/relationships/image" Target="../media/image80.svg"/><Relationship Id="rId65" Type="http://schemas.openxmlformats.org/officeDocument/2006/relationships/image" Target="../media/image35.png"/><Relationship Id="rId73" Type="http://schemas.openxmlformats.org/officeDocument/2006/relationships/image" Target="../media/image39.png"/><Relationship Id="rId78" Type="http://schemas.openxmlformats.org/officeDocument/2006/relationships/image" Target="../media/image98.svg"/><Relationship Id="rId81" Type="http://schemas.openxmlformats.org/officeDocument/2006/relationships/image" Target="../media/image43.png"/><Relationship Id="rId86" Type="http://schemas.openxmlformats.org/officeDocument/2006/relationships/image" Target="../media/image106.svg"/><Relationship Id="rId94" Type="http://schemas.openxmlformats.org/officeDocument/2006/relationships/image" Target="../media/image114.svg"/><Relationship Id="rId99" Type="http://schemas.openxmlformats.org/officeDocument/2006/relationships/image" Target="../media/image52.png"/><Relationship Id="rId101" Type="http://schemas.openxmlformats.org/officeDocument/2006/relationships/image" Target="../media/image53.png"/><Relationship Id="rId4" Type="http://schemas.openxmlformats.org/officeDocument/2006/relationships/image" Target="../media/image24.svg"/><Relationship Id="rId9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image" Target="../media/image38.svg"/><Relationship Id="rId39" Type="http://schemas.openxmlformats.org/officeDocument/2006/relationships/image" Target="../media/image24.png"/><Relationship Id="rId34" Type="http://schemas.openxmlformats.org/officeDocument/2006/relationships/image" Target="../media/image54.svg"/><Relationship Id="rId50" Type="http://schemas.openxmlformats.org/officeDocument/2006/relationships/image" Target="../media/image70.svg"/><Relationship Id="rId55" Type="http://schemas.openxmlformats.org/officeDocument/2006/relationships/image" Target="../media/image30.png"/><Relationship Id="rId76" Type="http://schemas.openxmlformats.org/officeDocument/2006/relationships/image" Target="../media/image96.svg"/><Relationship Id="rId97" Type="http://schemas.openxmlformats.org/officeDocument/2006/relationships/image" Target="../media/image51.png"/><Relationship Id="rId104" Type="http://schemas.openxmlformats.org/officeDocument/2006/relationships/image" Target="../media/image1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9" name="Lige forbindelse 298"/>
          <p:cNvCxnSpPr/>
          <p:nvPr/>
        </p:nvCxnSpPr>
        <p:spPr>
          <a:xfrm flipH="1" flipV="1">
            <a:off x="4920219" y="537826"/>
            <a:ext cx="13854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Lige forbindelse 299"/>
          <p:cNvCxnSpPr/>
          <p:nvPr/>
        </p:nvCxnSpPr>
        <p:spPr>
          <a:xfrm flipH="1" flipV="1">
            <a:off x="6961040" y="540327"/>
            <a:ext cx="53189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Lige forbindelse 300"/>
          <p:cNvCxnSpPr/>
          <p:nvPr/>
        </p:nvCxnSpPr>
        <p:spPr>
          <a:xfrm flipH="1" flipV="1">
            <a:off x="8771749" y="537826"/>
            <a:ext cx="14941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Lige forbindelse 301"/>
          <p:cNvCxnSpPr/>
          <p:nvPr/>
        </p:nvCxnSpPr>
        <p:spPr>
          <a:xfrm flipH="1" flipV="1">
            <a:off x="10434898" y="540328"/>
            <a:ext cx="18160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 flipH="1" flipV="1">
            <a:off x="1767345" y="540327"/>
            <a:ext cx="13854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469783" y="3432361"/>
            <a:ext cx="11148969" cy="239578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4" name="Ellipse 133"/>
          <p:cNvSpPr/>
          <p:nvPr/>
        </p:nvSpPr>
        <p:spPr>
          <a:xfrm>
            <a:off x="853148" y="3715645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B9C37AFC-6F5A-6787-4BCA-4B733CE93BB2}"/>
              </a:ext>
            </a:extLst>
          </p:cNvPr>
          <p:cNvCxnSpPr>
            <a:cxnSpLocks noChangeAspect="1"/>
          </p:cNvCxnSpPr>
          <p:nvPr/>
        </p:nvCxnSpPr>
        <p:spPr>
          <a:xfrm>
            <a:off x="469783" y="3432361"/>
            <a:ext cx="11148969" cy="0"/>
          </a:xfrm>
          <a:prstGeom prst="line">
            <a:avLst/>
          </a:prstGeom>
          <a:ln w="38100" cap="rnd">
            <a:solidFill>
              <a:srgbClr val="0032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2276163" y="3308213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96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8174562" y="3316531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00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9716939" y="3336321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01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9172317" y="3316531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04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7470888" y="3312745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05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6365764" y="3316531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08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5311855" y="3316532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 dirty="0"/>
          </a:p>
        </p:txBody>
      </p:sp>
      <p:sp>
        <p:nvSpPr>
          <p:cNvPr id="110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2804434" y="3308213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 dirty="0">
              <a:solidFill>
                <a:srgbClr val="FF0000"/>
              </a:solidFill>
            </a:endParaRPr>
          </a:p>
        </p:txBody>
      </p:sp>
      <p:cxnSp>
        <p:nvCxnSpPr>
          <p:cNvPr id="111" name="Lige forbindelse 110"/>
          <p:cNvCxnSpPr/>
          <p:nvPr/>
        </p:nvCxnSpPr>
        <p:spPr>
          <a:xfrm>
            <a:off x="2913589" y="3513318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Lige forbindelse 115"/>
          <p:cNvCxnSpPr/>
          <p:nvPr/>
        </p:nvCxnSpPr>
        <p:spPr>
          <a:xfrm>
            <a:off x="4163376" y="3533010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7" name="Lige forbindelse 116"/>
          <p:cNvCxnSpPr/>
          <p:nvPr/>
        </p:nvCxnSpPr>
        <p:spPr>
          <a:xfrm>
            <a:off x="2388800" y="3105849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7" name="Lige forbindelse 126"/>
          <p:cNvCxnSpPr/>
          <p:nvPr/>
        </p:nvCxnSpPr>
        <p:spPr>
          <a:xfrm flipH="1" flipV="1">
            <a:off x="6461422" y="3118871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0" name="Ellipse 149"/>
          <p:cNvSpPr/>
          <p:nvPr/>
        </p:nvSpPr>
        <p:spPr>
          <a:xfrm>
            <a:off x="6177328" y="2520738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8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2421154" y="4328687"/>
            <a:ext cx="982980" cy="5462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Sagsbehandling</a:t>
            </a:r>
            <a:b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og dialog</a:t>
            </a:r>
            <a:endParaRPr lang="da-DK" sz="10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7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5801625" y="2245778"/>
            <a:ext cx="1330960" cy="3136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odtager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rate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(jan.)</a:t>
            </a:r>
            <a:endParaRPr lang="da-DK" sz="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4063863" y="3312745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cxnSp>
        <p:nvCxnSpPr>
          <p:cNvPr id="210" name="Lige forbindelse 209"/>
          <p:cNvCxnSpPr/>
          <p:nvPr/>
        </p:nvCxnSpPr>
        <p:spPr>
          <a:xfrm flipH="1">
            <a:off x="6467786" y="3534691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1" name="Ellipse 210"/>
          <p:cNvSpPr/>
          <p:nvPr/>
        </p:nvSpPr>
        <p:spPr>
          <a:xfrm>
            <a:off x="6174900" y="3710688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2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6021684" y="4337054"/>
            <a:ext cx="879475" cy="3962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rate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udbetales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1037555" y="3308213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sp>
        <p:nvSpPr>
          <p:cNvPr id="122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618952" y="4349958"/>
            <a:ext cx="1044037" cy="9520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Foreløbig tilsagns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udmelding jf. finanslovsforslag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samt anmodning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om indsendelse af aktivitetsbeskrivelse og budget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1" name="Lige forbindelse 120"/>
          <p:cNvCxnSpPr/>
          <p:nvPr/>
        </p:nvCxnSpPr>
        <p:spPr>
          <a:xfrm>
            <a:off x="1134304" y="3525796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3" name="Ellipse 122"/>
          <p:cNvSpPr/>
          <p:nvPr/>
        </p:nvSpPr>
        <p:spPr>
          <a:xfrm>
            <a:off x="2615029" y="3709228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2091512" y="2525213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1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1880100" y="1960430"/>
            <a:ext cx="998824" cy="6476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Tilskudsmodtager indsender aktivitets-beskrivelse, budget og andet materiale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9" name="Ellipse 168"/>
          <p:cNvSpPr/>
          <p:nvPr/>
        </p:nvSpPr>
        <p:spPr>
          <a:xfrm>
            <a:off x="2615029" y="1271330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73" name="Lige forbindelse 172"/>
          <p:cNvCxnSpPr/>
          <p:nvPr/>
        </p:nvCxnSpPr>
        <p:spPr>
          <a:xfrm>
            <a:off x="2913589" y="1855281"/>
            <a:ext cx="0" cy="144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4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2413033" y="738453"/>
            <a:ext cx="998824" cy="6476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Evt. revidering af budget og afklaring af spørgsmål fra STAR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5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3677560" y="4340751"/>
            <a:ext cx="982980" cy="5462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Foreløbig tilsagns-udmelding jf. finanslov</a:t>
            </a:r>
            <a:endParaRPr lang="da-DK" sz="10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9" name="Ellipse 178"/>
          <p:cNvSpPr/>
          <p:nvPr/>
        </p:nvSpPr>
        <p:spPr>
          <a:xfrm>
            <a:off x="3870761" y="3721530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5833075" y="3316531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cxnSp>
        <p:nvCxnSpPr>
          <p:cNvPr id="190" name="Lige forbindelse 189"/>
          <p:cNvCxnSpPr>
            <a:stCxn id="179" idx="4"/>
            <a:endCxn id="199" idx="0"/>
          </p:cNvCxnSpPr>
          <p:nvPr/>
        </p:nvCxnSpPr>
        <p:spPr>
          <a:xfrm flipH="1">
            <a:off x="4158685" y="4297530"/>
            <a:ext cx="76" cy="461038"/>
          </a:xfrm>
          <a:prstGeom prst="line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7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3707332" y="5206254"/>
            <a:ext cx="892189" cy="41650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Temperaturmåling om </a:t>
            </a: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betinget tilsagnsbrev</a:t>
            </a:r>
          </a:p>
          <a:p>
            <a:pPr algn="ctr">
              <a:spcAft>
                <a:spcPts val="0"/>
              </a:spcAft>
            </a:pP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9" name="Ellipse 198"/>
          <p:cNvSpPr/>
          <p:nvPr/>
        </p:nvSpPr>
        <p:spPr>
          <a:xfrm>
            <a:off x="3942685" y="4758568"/>
            <a:ext cx="432000" cy="432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01" name="Lige forbindelse 200"/>
          <p:cNvCxnSpPr/>
          <p:nvPr/>
        </p:nvCxnSpPr>
        <p:spPr>
          <a:xfrm>
            <a:off x="4169797" y="3114238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2" name="Ellipse 201"/>
          <p:cNvSpPr/>
          <p:nvPr/>
        </p:nvSpPr>
        <p:spPr>
          <a:xfrm>
            <a:off x="3872509" y="2525213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5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3728522" y="2122136"/>
            <a:ext cx="892189" cy="41650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Temperaturmåling om </a:t>
            </a: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betinget tilsagnsbrev*</a:t>
            </a:r>
          </a:p>
          <a:p>
            <a:pPr algn="ctr">
              <a:spcAft>
                <a:spcPts val="0"/>
              </a:spcAft>
            </a:pP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6" name="Lige forbindelse 225"/>
          <p:cNvCxnSpPr/>
          <p:nvPr/>
        </p:nvCxnSpPr>
        <p:spPr>
          <a:xfrm>
            <a:off x="5413361" y="3529719"/>
            <a:ext cx="0" cy="36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7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4941183" y="4327557"/>
            <a:ext cx="892189" cy="41650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Tilsagnsbrev udarbejdes og godkendes</a:t>
            </a:r>
            <a:endParaRPr lang="da-DK" sz="800" b="1" dirty="0" smtClean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8" name="Ellipse 227"/>
          <p:cNvSpPr/>
          <p:nvPr/>
        </p:nvSpPr>
        <p:spPr>
          <a:xfrm>
            <a:off x="5125627" y="3711881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31" name="Graphic 68">
            <a:extLst>
              <a:ext uri="{FF2B5EF4-FFF2-40B4-BE49-F238E27FC236}">
                <a16:creationId xmlns:a16="http://schemas.microsoft.com/office/drawing/2014/main" id="{53F0B3E5-D579-EE36-EC84-C18266FD52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6"/>
              </a:ext>
            </a:extLst>
          </a:blip>
          <a:srcRect/>
          <a:stretch/>
        </p:blipFill>
        <p:spPr>
          <a:xfrm>
            <a:off x="901311" y="3776575"/>
            <a:ext cx="468000" cy="468000"/>
          </a:xfrm>
          <a:prstGeom prst="rect">
            <a:avLst/>
          </a:prstGeom>
        </p:spPr>
      </p:pic>
      <p:pic>
        <p:nvPicPr>
          <p:cNvPr id="232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2147029" y="2581642"/>
            <a:ext cx="468000" cy="468000"/>
          </a:xfrm>
          <a:prstGeom prst="rect">
            <a:avLst/>
          </a:prstGeom>
        </p:spPr>
      </p:pic>
      <p:pic>
        <p:nvPicPr>
          <p:cNvPr id="236" name="Graphic 68">
            <a:extLst>
              <a:ext uri="{FF2B5EF4-FFF2-40B4-BE49-F238E27FC236}">
                <a16:creationId xmlns:a16="http://schemas.microsoft.com/office/drawing/2014/main" id="{53F0B3E5-D579-EE36-EC84-C18266FD52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6"/>
              </a:ext>
            </a:extLst>
          </a:blip>
          <a:srcRect/>
          <a:stretch/>
        </p:blipFill>
        <p:spPr>
          <a:xfrm>
            <a:off x="3917824" y="3798061"/>
            <a:ext cx="468000" cy="468000"/>
          </a:xfrm>
          <a:prstGeom prst="rect">
            <a:avLst/>
          </a:prstGeom>
        </p:spPr>
      </p:pic>
      <p:pic>
        <p:nvPicPr>
          <p:cNvPr id="237" name="Graphic 55">
            <a:extLst>
              <a:ext uri="{FF2B5EF4-FFF2-40B4-BE49-F238E27FC236}">
                <a16:creationId xmlns:a16="http://schemas.microsoft.com/office/drawing/2014/main" id="{52D05BCB-07F6-62A2-2A01-441CD76AB5A8}"/>
              </a:ext>
            </a:extLst>
          </p:cNvPr>
          <p:cNvPicPr>
            <a:picLocks noChangeAspect="1"/>
          </p:cNvPicPr>
          <p:nvPr/>
        </p:nvPicPr>
        <p:blipFill>
          <a:blip r:embed="rId10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2672328" y="3776575"/>
            <a:ext cx="468000" cy="468000"/>
          </a:xfrm>
          <a:prstGeom prst="rect">
            <a:avLst/>
          </a:prstGeom>
        </p:spPr>
      </p:pic>
      <p:pic>
        <p:nvPicPr>
          <p:cNvPr id="238" name="Graphic 55">
            <a:extLst>
              <a:ext uri="{FF2B5EF4-FFF2-40B4-BE49-F238E27FC236}">
                <a16:creationId xmlns:a16="http://schemas.microsoft.com/office/drawing/2014/main" id="{52D05BCB-07F6-62A2-2A01-441CD76AB5A8}"/>
              </a:ext>
            </a:extLst>
          </p:cNvPr>
          <p:cNvPicPr>
            <a:picLocks noChangeAspect="1"/>
          </p:cNvPicPr>
          <p:nvPr/>
        </p:nvPicPr>
        <p:blipFill>
          <a:blip r:embed="rId10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2680276" y="1337909"/>
            <a:ext cx="468000" cy="468000"/>
          </a:xfrm>
          <a:prstGeom prst="rect">
            <a:avLst/>
          </a:prstGeom>
        </p:spPr>
      </p:pic>
      <p:pic>
        <p:nvPicPr>
          <p:cNvPr id="239" name="Graphic 71">
            <a:extLst>
              <a:ext uri="{FF2B5EF4-FFF2-40B4-BE49-F238E27FC236}">
                <a16:creationId xmlns:a16="http://schemas.microsoft.com/office/drawing/2014/main" id="{26D26D3C-0FDB-1965-EB96-EF5487D68F71}"/>
              </a:ext>
            </a:extLst>
          </p:cNvPr>
          <p:cNvPicPr>
            <a:picLocks noChangeAspect="1"/>
          </p:cNvPicPr>
          <p:nvPr/>
        </p:nvPicPr>
        <p:blipFill>
          <a:blip r:embed="rId1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2"/>
              </a:ext>
            </a:extLst>
          </a:blip>
          <a:srcRect/>
          <a:stretch/>
        </p:blipFill>
        <p:spPr>
          <a:xfrm>
            <a:off x="3981554" y="4795492"/>
            <a:ext cx="360000" cy="360000"/>
          </a:xfrm>
          <a:prstGeom prst="rect">
            <a:avLst/>
          </a:prstGeom>
        </p:spPr>
      </p:pic>
      <p:pic>
        <p:nvPicPr>
          <p:cNvPr id="240" name="Graphic 71">
            <a:extLst>
              <a:ext uri="{FF2B5EF4-FFF2-40B4-BE49-F238E27FC236}">
                <a16:creationId xmlns:a16="http://schemas.microsoft.com/office/drawing/2014/main" id="{26D26D3C-0FDB-1965-EB96-EF5487D68F71}"/>
              </a:ext>
            </a:extLst>
          </p:cNvPr>
          <p:cNvPicPr>
            <a:picLocks noChangeAspect="1"/>
          </p:cNvPicPr>
          <p:nvPr/>
        </p:nvPicPr>
        <p:blipFill>
          <a:blip r:embed="rId1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2"/>
              </a:ext>
            </a:extLst>
          </a:blip>
          <a:srcRect/>
          <a:stretch/>
        </p:blipFill>
        <p:spPr>
          <a:xfrm>
            <a:off x="3945376" y="2585514"/>
            <a:ext cx="468000" cy="468000"/>
          </a:xfrm>
          <a:prstGeom prst="rect">
            <a:avLst/>
          </a:prstGeom>
        </p:spPr>
      </p:pic>
      <p:pic>
        <p:nvPicPr>
          <p:cNvPr id="243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5108660" y="3776970"/>
            <a:ext cx="468000" cy="468000"/>
          </a:xfrm>
          <a:prstGeom prst="rect">
            <a:avLst/>
          </a:prstGeom>
        </p:spPr>
      </p:pic>
      <p:pic>
        <p:nvPicPr>
          <p:cNvPr id="244" name="Graphic 140">
            <a:extLst>
              <a:ext uri="{FF2B5EF4-FFF2-40B4-BE49-F238E27FC236}">
                <a16:creationId xmlns:a16="http://schemas.microsoft.com/office/drawing/2014/main" id="{DB9011EA-B08A-46F4-462B-AEA38EA57D76}"/>
              </a:ext>
            </a:extLst>
          </p:cNvPr>
          <p:cNvPicPr>
            <a:picLocks noChangeAspect="1"/>
          </p:cNvPicPr>
          <p:nvPr/>
        </p:nvPicPr>
        <p:blipFill>
          <a:blip r:embed="rId1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5474640" y="3928429"/>
            <a:ext cx="180000" cy="180000"/>
          </a:xfrm>
          <a:prstGeom prst="rect">
            <a:avLst/>
          </a:prstGeom>
        </p:spPr>
      </p:pic>
      <p:pic>
        <p:nvPicPr>
          <p:cNvPr id="250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6233786" y="3777466"/>
            <a:ext cx="468000" cy="468000"/>
          </a:xfrm>
          <a:prstGeom prst="rect">
            <a:avLst/>
          </a:prstGeom>
        </p:spPr>
      </p:pic>
      <p:pic>
        <p:nvPicPr>
          <p:cNvPr id="251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6255178" y="2586945"/>
            <a:ext cx="468000" cy="468000"/>
          </a:xfrm>
          <a:prstGeom prst="rect">
            <a:avLst/>
          </a:prstGeom>
        </p:spPr>
      </p:pic>
      <p:sp>
        <p:nvSpPr>
          <p:cNvPr id="253" name="Ellipse 252"/>
          <p:cNvSpPr/>
          <p:nvPr/>
        </p:nvSpPr>
        <p:spPr>
          <a:xfrm>
            <a:off x="7272153" y="1300642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54" name="Lige forbindelse 253"/>
          <p:cNvCxnSpPr/>
          <p:nvPr/>
        </p:nvCxnSpPr>
        <p:spPr>
          <a:xfrm>
            <a:off x="7570713" y="1884593"/>
            <a:ext cx="0" cy="144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5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7014229" y="736583"/>
            <a:ext cx="1091847" cy="6476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Tilskudsmodtager indsender </a:t>
            </a: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slutrapport og –regnskab for det forgangne år</a:t>
            </a:r>
            <a:b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(mar.)</a:t>
            </a:r>
            <a:endParaRPr lang="da-DK" sz="10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7" name="Ellipse 256"/>
          <p:cNvSpPr/>
          <p:nvPr/>
        </p:nvSpPr>
        <p:spPr>
          <a:xfrm>
            <a:off x="9522923" y="1303578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58" name="Lige forbindelse 257"/>
          <p:cNvCxnSpPr/>
          <p:nvPr/>
        </p:nvCxnSpPr>
        <p:spPr>
          <a:xfrm>
            <a:off x="9821483" y="1887529"/>
            <a:ext cx="0" cy="144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9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9227501" y="898820"/>
            <a:ext cx="1184529" cy="6476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Tilskudsmodtager indsender </a:t>
            </a: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delrapport og –regnskab samt budget</a:t>
            </a:r>
            <a:b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(aug.)</a:t>
            </a:r>
            <a:endParaRPr lang="da-DK" sz="105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1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7326152" y="1337909"/>
            <a:ext cx="468000" cy="468000"/>
          </a:xfrm>
          <a:prstGeom prst="rect">
            <a:avLst/>
          </a:prstGeom>
        </p:spPr>
      </p:pic>
      <p:pic>
        <p:nvPicPr>
          <p:cNvPr id="262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9585495" y="1332488"/>
            <a:ext cx="468000" cy="468000"/>
          </a:xfrm>
          <a:prstGeom prst="rect">
            <a:avLst/>
          </a:prstGeom>
        </p:spPr>
      </p:pic>
      <p:cxnSp>
        <p:nvCxnSpPr>
          <p:cNvPr id="263" name="Lige forbindelse 262"/>
          <p:cNvCxnSpPr/>
          <p:nvPr/>
        </p:nvCxnSpPr>
        <p:spPr>
          <a:xfrm flipH="1" flipV="1">
            <a:off x="8276057" y="3121807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4" name="Ellipse 263"/>
          <p:cNvSpPr/>
          <p:nvPr/>
        </p:nvSpPr>
        <p:spPr>
          <a:xfrm>
            <a:off x="7991963" y="2523674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5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7613598" y="2239974"/>
            <a:ext cx="1330960" cy="3136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odtager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rate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(apr.)</a:t>
            </a:r>
            <a:endParaRPr lang="da-DK" sz="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66" name="Lige forbindelse 265"/>
          <p:cNvCxnSpPr/>
          <p:nvPr/>
        </p:nvCxnSpPr>
        <p:spPr>
          <a:xfrm flipH="1">
            <a:off x="8282421" y="3537627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7" name="Ellipse 266"/>
          <p:cNvSpPr/>
          <p:nvPr/>
        </p:nvSpPr>
        <p:spPr>
          <a:xfrm>
            <a:off x="7989535" y="3725499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8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7836319" y="4351865"/>
            <a:ext cx="879475" cy="3962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rate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udbetales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69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8048421" y="3792277"/>
            <a:ext cx="468000" cy="468000"/>
          </a:xfrm>
          <a:prstGeom prst="rect">
            <a:avLst/>
          </a:prstGeom>
        </p:spPr>
      </p:pic>
      <p:pic>
        <p:nvPicPr>
          <p:cNvPr id="270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8069813" y="2589881"/>
            <a:ext cx="468000" cy="468000"/>
          </a:xfrm>
          <a:prstGeom prst="rect">
            <a:avLst/>
          </a:prstGeom>
        </p:spPr>
      </p:pic>
      <p:cxnSp>
        <p:nvCxnSpPr>
          <p:cNvPr id="271" name="Lige forbindelse 270"/>
          <p:cNvCxnSpPr/>
          <p:nvPr/>
        </p:nvCxnSpPr>
        <p:spPr>
          <a:xfrm flipH="1" flipV="1">
            <a:off x="9277202" y="3124740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2" name="Ellipse 271"/>
          <p:cNvSpPr/>
          <p:nvPr/>
        </p:nvSpPr>
        <p:spPr>
          <a:xfrm>
            <a:off x="8993108" y="2526607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3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8955026" y="2251176"/>
            <a:ext cx="639686" cy="3136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odtager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rate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(jul.)</a:t>
            </a:r>
            <a:endParaRPr lang="da-DK" sz="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74" name="Lige forbindelse 273"/>
          <p:cNvCxnSpPr/>
          <p:nvPr/>
        </p:nvCxnSpPr>
        <p:spPr>
          <a:xfrm flipH="1">
            <a:off x="9283566" y="3540560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5" name="Ellipse 274"/>
          <p:cNvSpPr/>
          <p:nvPr/>
        </p:nvSpPr>
        <p:spPr>
          <a:xfrm>
            <a:off x="8990680" y="3728432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6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8837464" y="4354798"/>
            <a:ext cx="879475" cy="3962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rate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udbetales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77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9049566" y="3795210"/>
            <a:ext cx="468000" cy="468000"/>
          </a:xfrm>
          <a:prstGeom prst="rect">
            <a:avLst/>
          </a:prstGeom>
        </p:spPr>
      </p:pic>
      <p:pic>
        <p:nvPicPr>
          <p:cNvPr id="278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9070958" y="2592814"/>
            <a:ext cx="468000" cy="468000"/>
          </a:xfrm>
          <a:prstGeom prst="rect">
            <a:avLst/>
          </a:prstGeom>
        </p:spPr>
      </p:pic>
      <p:sp>
        <p:nvSpPr>
          <p:cNvPr id="287" name="Oval 5">
            <a:extLst>
              <a:ext uri="{FF2B5EF4-FFF2-40B4-BE49-F238E27FC236}">
                <a16:creationId xmlns:a16="http://schemas.microsoft.com/office/drawing/2014/main" id="{547EA8C0-368F-4997-F24E-51493BDE58C1}"/>
              </a:ext>
            </a:extLst>
          </p:cNvPr>
          <p:cNvSpPr>
            <a:spLocks noChangeAspect="1"/>
          </p:cNvSpPr>
          <p:nvPr/>
        </p:nvSpPr>
        <p:spPr>
          <a:xfrm>
            <a:off x="10791805" y="3313598"/>
            <a:ext cx="205105" cy="20510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2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62000" tIns="162000" rIns="162000" bIns="162000" rtlCol="0" anchor="ctr">
            <a:noAutofit/>
          </a:bodyPr>
          <a:lstStyle/>
          <a:p>
            <a:endParaRPr lang="da-DK"/>
          </a:p>
        </p:txBody>
      </p:sp>
      <p:cxnSp>
        <p:nvCxnSpPr>
          <p:cNvPr id="288" name="Lige forbindelse 287"/>
          <p:cNvCxnSpPr/>
          <p:nvPr/>
        </p:nvCxnSpPr>
        <p:spPr>
          <a:xfrm flipH="1" flipV="1">
            <a:off x="10896690" y="3121807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9" name="Ellipse 288"/>
          <p:cNvSpPr/>
          <p:nvPr/>
        </p:nvSpPr>
        <p:spPr>
          <a:xfrm>
            <a:off x="10612596" y="2523674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0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10228877" y="2248191"/>
            <a:ext cx="1330960" cy="31369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odtager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rate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okt.)</a:t>
            </a:r>
            <a:endParaRPr lang="da-DK" sz="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1" name="Lige forbindelse 290"/>
          <p:cNvCxnSpPr/>
          <p:nvPr/>
        </p:nvCxnSpPr>
        <p:spPr>
          <a:xfrm flipH="1">
            <a:off x="10903054" y="3537627"/>
            <a:ext cx="0" cy="1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2" name="Ellipse 291"/>
          <p:cNvSpPr/>
          <p:nvPr/>
        </p:nvSpPr>
        <p:spPr>
          <a:xfrm>
            <a:off x="10610168" y="3725499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3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10456952" y="4351865"/>
            <a:ext cx="879475" cy="3962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rate 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udbetales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94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10669054" y="3792277"/>
            <a:ext cx="468000" cy="468000"/>
          </a:xfrm>
          <a:prstGeom prst="rect">
            <a:avLst/>
          </a:prstGeom>
        </p:spPr>
      </p:pic>
      <p:pic>
        <p:nvPicPr>
          <p:cNvPr id="295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1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10690446" y="2589881"/>
            <a:ext cx="468000" cy="468000"/>
          </a:xfrm>
          <a:prstGeom prst="rect">
            <a:avLst/>
          </a:prstGeom>
        </p:spPr>
      </p:pic>
      <p:sp>
        <p:nvSpPr>
          <p:cNvPr id="22" name="Nedadgående pil 21"/>
          <p:cNvSpPr/>
          <p:nvPr/>
        </p:nvSpPr>
        <p:spPr>
          <a:xfrm>
            <a:off x="11511001" y="4795492"/>
            <a:ext cx="219808" cy="268672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6" name="Nedadgående pil 295"/>
          <p:cNvSpPr/>
          <p:nvPr/>
        </p:nvSpPr>
        <p:spPr>
          <a:xfrm rot="5400000">
            <a:off x="5567445" y="5693620"/>
            <a:ext cx="219808" cy="268672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7" name="Nedadgående pil 296"/>
          <p:cNvSpPr/>
          <p:nvPr/>
        </p:nvSpPr>
        <p:spPr>
          <a:xfrm rot="10800000">
            <a:off x="357726" y="4795492"/>
            <a:ext cx="228675" cy="268672"/>
          </a:xfrm>
          <a:prstGeom prst="downArrow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kstfelt 24"/>
          <p:cNvSpPr txBox="1"/>
          <p:nvPr/>
        </p:nvSpPr>
        <p:spPr>
          <a:xfrm>
            <a:off x="790849" y="438409"/>
            <a:ext cx="75402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OKTOBER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03" name="Tekstfelt 302"/>
          <p:cNvSpPr txBox="1"/>
          <p:nvPr/>
        </p:nvSpPr>
        <p:spPr>
          <a:xfrm>
            <a:off x="3834030" y="421631"/>
            <a:ext cx="79754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DECEMBER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04" name="Tekstfelt 303"/>
          <p:cNvSpPr txBox="1"/>
          <p:nvPr/>
        </p:nvSpPr>
        <p:spPr>
          <a:xfrm>
            <a:off x="2276168" y="430104"/>
            <a:ext cx="83266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NOVEMBER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08" name="Tekstfelt 307"/>
          <p:cNvSpPr txBox="1"/>
          <p:nvPr/>
        </p:nvSpPr>
        <p:spPr>
          <a:xfrm>
            <a:off x="5844674" y="438409"/>
            <a:ext cx="79754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1Q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09" name="Tekstfelt 308"/>
          <p:cNvSpPr txBox="1"/>
          <p:nvPr/>
        </p:nvSpPr>
        <p:spPr>
          <a:xfrm>
            <a:off x="7437549" y="429990"/>
            <a:ext cx="79754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2Q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10" name="Tekstfelt 309"/>
          <p:cNvSpPr txBox="1"/>
          <p:nvPr/>
        </p:nvSpPr>
        <p:spPr>
          <a:xfrm>
            <a:off x="9278379" y="439635"/>
            <a:ext cx="79754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>
                <a:solidFill>
                  <a:schemeClr val="bg2">
                    <a:lumMod val="50000"/>
                  </a:schemeClr>
                </a:solidFill>
                <a:latin typeface="Ariel"/>
              </a:rPr>
              <a:t>3</a:t>
            </a:r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Q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311" name="Tekstfelt 310"/>
          <p:cNvSpPr txBox="1"/>
          <p:nvPr/>
        </p:nvSpPr>
        <p:spPr>
          <a:xfrm>
            <a:off x="10453058" y="443111"/>
            <a:ext cx="79754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 smtClean="0">
                <a:solidFill>
                  <a:schemeClr val="bg2">
                    <a:lumMod val="50000"/>
                  </a:schemeClr>
                </a:solidFill>
                <a:latin typeface="Ariel"/>
              </a:rPr>
              <a:t>4Q</a:t>
            </a:r>
            <a:endParaRPr lang="da-DK" sz="800" dirty="0">
              <a:solidFill>
                <a:schemeClr val="bg2">
                  <a:lumMod val="50000"/>
                </a:schemeClr>
              </a:solidFill>
              <a:latin typeface="Ariel"/>
            </a:endParaRPr>
          </a:p>
        </p:txBody>
      </p:sp>
      <p:sp>
        <p:nvSpPr>
          <p:cNvPr id="124" name="Tekstfelt 123"/>
          <p:cNvSpPr txBox="1"/>
          <p:nvPr/>
        </p:nvSpPr>
        <p:spPr>
          <a:xfrm>
            <a:off x="113446" y="105277"/>
            <a:ext cx="3950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Hovedvej for </a:t>
            </a:r>
            <a:r>
              <a:rPr lang="da-DK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driftstilskud </a:t>
            </a:r>
            <a:r>
              <a:rPr lang="da-DK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tilskudsmodtager</a:t>
            </a:r>
            <a:endParaRPr lang="da-DK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9" name="Lige forbindelse 128"/>
          <p:cNvCxnSpPr/>
          <p:nvPr/>
        </p:nvCxnSpPr>
        <p:spPr>
          <a:xfrm>
            <a:off x="5949662" y="2244954"/>
            <a:ext cx="0" cy="1080000"/>
          </a:xfrm>
          <a:prstGeom prst="line">
            <a:avLst/>
          </a:prstGeom>
          <a:ln>
            <a:solidFill>
              <a:srgbClr val="00329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0" name="Ellipse 129"/>
          <p:cNvSpPr/>
          <p:nvPr/>
        </p:nvSpPr>
        <p:spPr>
          <a:xfrm>
            <a:off x="5653721" y="1669443"/>
            <a:ext cx="576000" cy="576000"/>
          </a:xfrm>
          <a:prstGeom prst="ellipse">
            <a:avLst/>
          </a:prstGeom>
          <a:solidFill>
            <a:srgbClr val="8097C3">
              <a:lumMod val="20000"/>
              <a:lumOff val="80000"/>
            </a:srgbClr>
          </a:solidFill>
          <a:ln w="12700" cap="flat" cmpd="sng" algn="ctr">
            <a:solidFill>
              <a:srgbClr val="8097C3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wrap="square" lIns="162000" tIns="162000" rIns="162000" bIns="162000" rtlCol="0" anchor="t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600" b="0" i="0" u="none" strike="noStrike" kern="0" cap="none" spc="-10" normalizeH="0" baseline="0" noProof="0" dirty="0" err="1" smtClean="0">
              <a:ln>
                <a:noFill/>
              </a:ln>
              <a:solidFill>
                <a:srgbClr val="00308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5522876" y="1385885"/>
            <a:ext cx="892189" cy="41650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algn="ctr">
              <a:spcAft>
                <a:spcPts val="0"/>
              </a:spcAft>
            </a:pP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Modtager tilsagnsbrev</a:t>
            </a:r>
            <a:b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da-DK" sz="800" b="1" kern="1200" dirty="0" smtClean="0">
                <a:solidFill>
                  <a:srgbClr val="00329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(jan.)</a:t>
            </a:r>
            <a:endParaRPr lang="da-DK" sz="800" b="1" dirty="0" smtClean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5" name="Lige forbindelse 134"/>
          <p:cNvCxnSpPr/>
          <p:nvPr/>
        </p:nvCxnSpPr>
        <p:spPr>
          <a:xfrm flipH="1" flipV="1">
            <a:off x="3472695" y="537826"/>
            <a:ext cx="13854" cy="50400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Graphic 136">
            <a:extLst>
              <a:ext uri="{FF2B5EF4-FFF2-40B4-BE49-F238E27FC236}">
                <a16:creationId xmlns:a16="http://schemas.microsoft.com/office/drawing/2014/main" id="{133F0224-ABAC-7DD4-5116-CBF430B29BF8}"/>
              </a:ext>
            </a:extLst>
          </p:cNvPr>
          <p:cNvPicPr>
            <a:picLocks noChangeAspect="1"/>
          </p:cNvPicPr>
          <p:nvPr/>
        </p:nvPicPr>
        <p:blipFill>
          <a:blip r:embed="rId1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0"/>
              </a:ext>
            </a:extLst>
          </a:blip>
          <a:stretch>
            <a:fillRect/>
          </a:stretch>
        </p:blipFill>
        <p:spPr>
          <a:xfrm>
            <a:off x="5962274" y="1861520"/>
            <a:ext cx="252000" cy="252000"/>
          </a:xfrm>
          <a:prstGeom prst="rect">
            <a:avLst/>
          </a:prstGeom>
        </p:spPr>
      </p:pic>
      <p:pic>
        <p:nvPicPr>
          <p:cNvPr id="138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5618626" y="1731435"/>
            <a:ext cx="468000" cy="468000"/>
          </a:xfrm>
          <a:prstGeom prst="rect">
            <a:avLst/>
          </a:prstGeom>
        </p:spPr>
      </p:pic>
      <p:sp>
        <p:nvSpPr>
          <p:cNvPr id="114" name="Text Placeholder 7">
            <a:extLst>
              <a:ext uri="{FF2B5EF4-FFF2-40B4-BE49-F238E27FC236}">
                <a16:creationId xmlns:a16="http://schemas.microsoft.com/office/drawing/2014/main" id="{57D02D4E-686C-C0BC-20AA-A51A767FB85B}"/>
              </a:ext>
            </a:extLst>
          </p:cNvPr>
          <p:cNvSpPr txBox="1">
            <a:spLocks/>
          </p:cNvSpPr>
          <p:nvPr/>
        </p:nvSpPr>
        <p:spPr>
          <a:xfrm>
            <a:off x="469783" y="6195299"/>
            <a:ext cx="2646424" cy="5115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spcAft>
                <a:spcPts val="0"/>
              </a:spcAft>
            </a:pPr>
            <a:r>
              <a:rPr lang="da-DK" sz="800" b="1" dirty="0" smtClean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*Betinget tilsagnsbrev: Tilsagn der gives betinget af at manglende eller mangelfuldt materiale (eksempelvis aktivitetsbeskrivelse) kan godkendes efterfølgende. </a:t>
            </a:r>
            <a:endParaRPr lang="da-DK" sz="105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83C729F3-314B-C860-9AC5-C746A8051D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47899" y="1980000"/>
            <a:ext cx="468000" cy="46800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8F4BCF5A-9B49-5572-274E-B6AA3B5AB44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1836000" y="1980000"/>
            <a:ext cx="468000" cy="4680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C7A1D37D-27BD-C561-EA2A-A2DB4E7674E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840000" y="2047833"/>
            <a:ext cx="468000" cy="46800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381093E8-A073-852F-AD76-B8CAF78C667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7596000" y="2023200"/>
            <a:ext cx="468000" cy="4680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D428D0D4-C4FD-3CD0-4FD5-FE53D89C09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316000" y="2008676"/>
            <a:ext cx="468000" cy="468000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8436ACE5-0A3D-07F5-7BB8-9EDA10255E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000000" y="2012605"/>
            <a:ext cx="468000" cy="4680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83409176-EDF0-FB33-1D3A-6C6D8E9811D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6840000" y="2700000"/>
            <a:ext cx="468000" cy="468000"/>
          </a:xfrm>
          <a:prstGeom prst="rect">
            <a:avLst/>
          </a:prstGeom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65F2433B-FAF5-B811-1182-473582E8BA4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3276000" y="1980000"/>
            <a:ext cx="468000" cy="468000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2BAD0D90-9F51-C267-8973-5EF760AB5935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5436000" y="2700000"/>
            <a:ext cx="468000" cy="468000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A1666AEA-68B3-BA08-6921-57E086F0A4E2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2"/>
              </a:ext>
            </a:extLst>
          </a:blip>
          <a:srcRect/>
          <a:stretch/>
        </p:blipFill>
        <p:spPr>
          <a:xfrm>
            <a:off x="6156000" y="2700000"/>
            <a:ext cx="468000" cy="468000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BA050292-43AD-BD20-1297-17C491BAA0C6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9000000" y="3492000"/>
            <a:ext cx="468000" cy="468000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7B33E9A9-DF83-E286-136E-201F5A3D19AE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6"/>
              </a:ext>
            </a:extLst>
          </a:blip>
          <a:srcRect/>
          <a:stretch/>
        </p:blipFill>
        <p:spPr>
          <a:xfrm>
            <a:off x="9000000" y="2700000"/>
            <a:ext cx="468000" cy="46800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80279E99-C49C-B261-A02C-489E8B50B2C0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8"/>
              </a:ext>
            </a:extLst>
          </a:blip>
          <a:srcRect/>
          <a:stretch/>
        </p:blipFill>
        <p:spPr>
          <a:xfrm>
            <a:off x="9756000" y="3492000"/>
            <a:ext cx="468000" cy="468000"/>
          </a:xfrm>
          <a:prstGeom prst="rect">
            <a:avLst/>
          </a:prstGeom>
        </p:spPr>
      </p:pic>
      <p:pic>
        <p:nvPicPr>
          <p:cNvPr id="50" name="Graphic 49">
            <a:extLst>
              <a:ext uri="{FF2B5EF4-FFF2-40B4-BE49-F238E27FC236}">
                <a16:creationId xmlns:a16="http://schemas.microsoft.com/office/drawing/2014/main" id="{46028DAA-E530-9BC0-E8E5-BAACD75675B3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0"/>
              </a:ext>
            </a:extLst>
          </a:blip>
          <a:srcRect/>
          <a:stretch/>
        </p:blipFill>
        <p:spPr>
          <a:xfrm>
            <a:off x="9756000" y="2700000"/>
            <a:ext cx="468000" cy="468000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7A233810-B083-CC0B-1E10-1DF7628862E2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1869868" y="2713065"/>
            <a:ext cx="468000" cy="4680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A25C4921-8D4E-B245-F384-0025918AA5D5}"/>
              </a:ext>
            </a:extLst>
          </p:cNvPr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2607868" y="2713065"/>
            <a:ext cx="468000" cy="468000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2D05BCB-07F6-62A2-2A01-441CD76AB5A8}"/>
              </a:ext>
            </a:extLst>
          </p:cNvPr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1116000" y="4288662"/>
            <a:ext cx="468000" cy="4680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B5DF0A8F-133B-8ED9-BCFE-9F8933D3C13E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8"/>
              </a:ext>
            </a:extLst>
          </a:blip>
          <a:srcRect/>
          <a:stretch/>
        </p:blipFill>
        <p:spPr>
          <a:xfrm>
            <a:off x="4723200" y="3492000"/>
            <a:ext cx="468000" cy="468000"/>
          </a:xfrm>
          <a:prstGeom prst="rect">
            <a:avLst/>
          </a:prstGeom>
        </p:spPr>
      </p:pic>
      <p:pic>
        <p:nvPicPr>
          <p:cNvPr id="59" name="Graphic 58">
            <a:extLst>
              <a:ext uri="{FF2B5EF4-FFF2-40B4-BE49-F238E27FC236}">
                <a16:creationId xmlns:a16="http://schemas.microsoft.com/office/drawing/2014/main" id="{9C8FCB2E-84E0-F0BD-2FD6-6BE12230E535}"/>
              </a:ext>
            </a:extLst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0"/>
              </a:ext>
            </a:extLst>
          </a:blip>
          <a:srcRect/>
          <a:stretch/>
        </p:blipFill>
        <p:spPr>
          <a:xfrm>
            <a:off x="5436000" y="3492000"/>
            <a:ext cx="468000" cy="46800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BDB2176F-1E4F-01E8-614B-BDDF1F79D336}"/>
              </a:ext>
            </a:extLst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2"/>
              </a:ext>
            </a:extLst>
          </a:blip>
          <a:srcRect/>
          <a:stretch/>
        </p:blipFill>
        <p:spPr>
          <a:xfrm>
            <a:off x="6840000" y="3492000"/>
            <a:ext cx="468000" cy="4680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F2374B8C-AD9B-D82D-E3C4-0E0300D8C6F3}"/>
              </a:ext>
            </a:extLst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4"/>
              </a:ext>
            </a:extLst>
          </a:blip>
          <a:srcRect/>
          <a:stretch/>
        </p:blipFill>
        <p:spPr>
          <a:xfrm>
            <a:off x="6156000" y="3492000"/>
            <a:ext cx="468000" cy="4680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53F0B3E5-D579-EE36-EC84-C18266FD528F}"/>
              </a:ext>
            </a:extLst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6"/>
              </a:ext>
            </a:extLst>
          </a:blip>
          <a:srcRect/>
          <a:stretch/>
        </p:blipFill>
        <p:spPr>
          <a:xfrm>
            <a:off x="3292892" y="4253690"/>
            <a:ext cx="468000" cy="468000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C9CC7D97-0AB6-AFBB-4E35-DF6847267CEC}"/>
              </a:ext>
            </a:extLst>
          </p:cNvPr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8"/>
              </a:ext>
            </a:extLst>
          </a:blip>
          <a:srcRect/>
          <a:stretch/>
        </p:blipFill>
        <p:spPr>
          <a:xfrm>
            <a:off x="4012892" y="4253690"/>
            <a:ext cx="468000" cy="4680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A474179A-5DC5-987F-FCF9-DD9A71469A91}"/>
              </a:ext>
            </a:extLst>
          </p:cNvPr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0"/>
              </a:ext>
            </a:extLst>
          </a:blip>
          <a:srcRect/>
          <a:stretch/>
        </p:blipFill>
        <p:spPr>
          <a:xfrm>
            <a:off x="4696892" y="4285589"/>
            <a:ext cx="468000" cy="468000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26D26D3C-0FDB-1965-EB96-EF5487D68F71}"/>
              </a:ext>
            </a:extLst>
          </p:cNvPr>
          <p:cNvPicPr>
            <a:picLocks noChangeAspect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2"/>
              </a:ext>
            </a:extLst>
          </a:blip>
          <a:srcRect/>
          <a:stretch/>
        </p:blipFill>
        <p:spPr>
          <a:xfrm>
            <a:off x="5452892" y="4285589"/>
            <a:ext cx="468000" cy="468000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0F831562-BFEA-AA46-0656-9A1B8516872F}"/>
              </a:ext>
            </a:extLst>
          </p:cNvPr>
          <p:cNvPicPr>
            <a:picLocks noChangeAspect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4"/>
              </a:ext>
            </a:extLst>
          </a:blip>
          <a:srcRect/>
          <a:stretch/>
        </p:blipFill>
        <p:spPr>
          <a:xfrm>
            <a:off x="1149868" y="2713065"/>
            <a:ext cx="468000" cy="468000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D81E5CE7-EF4F-E2FC-649F-5385E0BDEAC0}"/>
              </a:ext>
            </a:extLst>
          </p:cNvPr>
          <p:cNvPicPr>
            <a:picLocks noChangeAspect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6"/>
              </a:ext>
            </a:extLst>
          </a:blip>
          <a:srcRect/>
          <a:stretch/>
        </p:blipFill>
        <p:spPr>
          <a:xfrm>
            <a:off x="8316000" y="3492000"/>
            <a:ext cx="468000" cy="468000"/>
          </a:xfrm>
          <a:prstGeom prst="rect">
            <a:avLst/>
          </a:prstGeom>
        </p:spPr>
      </p:pic>
      <p:sp>
        <p:nvSpPr>
          <p:cNvPr id="136" name="Title 135">
            <a:extLst>
              <a:ext uri="{FF2B5EF4-FFF2-40B4-BE49-F238E27FC236}">
                <a16:creationId xmlns:a16="http://schemas.microsoft.com/office/drawing/2014/main" id="{39643335-D939-C449-7E6D-8C952E188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53 ikoner </a:t>
            </a:r>
            <a:r>
              <a:rPr lang="da-DK" b="0" dirty="0"/>
              <a:t>– vælg ikon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6702FD2-FBA4-FC2C-CDF3-E0BF09FC3D00}"/>
              </a:ext>
            </a:extLst>
          </p:cNvPr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3996000" y="3492000"/>
            <a:ext cx="468000" cy="468000"/>
          </a:xfrm>
          <a:prstGeom prst="rect">
            <a:avLst/>
          </a:prstGeom>
        </p:spPr>
      </p:pic>
      <p:pic>
        <p:nvPicPr>
          <p:cNvPr id="137" name="Graphic 136">
            <a:extLst>
              <a:ext uri="{FF2B5EF4-FFF2-40B4-BE49-F238E27FC236}">
                <a16:creationId xmlns:a16="http://schemas.microsoft.com/office/drawing/2014/main" id="{133F0224-ABAC-7DD4-5116-CBF430B29BF8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0"/>
              </a:ext>
            </a:extLst>
          </a:blip>
          <a:stretch>
            <a:fillRect/>
          </a:stretch>
        </p:blipFill>
        <p:spPr>
          <a:xfrm>
            <a:off x="2580092" y="4253690"/>
            <a:ext cx="468000" cy="468000"/>
          </a:xfrm>
          <a:prstGeom prst="rect">
            <a:avLst/>
          </a:prstGeom>
        </p:spPr>
      </p:pic>
      <p:pic>
        <p:nvPicPr>
          <p:cNvPr id="139" name="Graphic 138">
            <a:extLst>
              <a:ext uri="{FF2B5EF4-FFF2-40B4-BE49-F238E27FC236}">
                <a16:creationId xmlns:a16="http://schemas.microsoft.com/office/drawing/2014/main" id="{E47E8A34-73A1-72B3-7A57-BE50C68B20A0}"/>
              </a:ext>
            </a:extLst>
          </p:cNvPr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2"/>
              </a:ext>
            </a:extLst>
          </a:blip>
          <a:stretch>
            <a:fillRect/>
          </a:stretch>
        </p:blipFill>
        <p:spPr>
          <a:xfrm>
            <a:off x="1852892" y="4253690"/>
            <a:ext cx="468000" cy="468000"/>
          </a:xfrm>
          <a:prstGeom prst="rect">
            <a:avLst/>
          </a:prstGeom>
        </p:spPr>
      </p:pic>
      <p:pic>
        <p:nvPicPr>
          <p:cNvPr id="141" name="Graphic 140">
            <a:extLst>
              <a:ext uri="{FF2B5EF4-FFF2-40B4-BE49-F238E27FC236}">
                <a16:creationId xmlns:a16="http://schemas.microsoft.com/office/drawing/2014/main" id="{DB9011EA-B08A-46F4-462B-AEA38EA57D76}"/>
              </a:ext>
            </a:extLst>
          </p:cNvPr>
          <p:cNvPicPr>
            <a:picLocks noChangeAspect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4"/>
              </a:ext>
            </a:extLst>
          </a:blip>
          <a:stretch>
            <a:fillRect/>
          </a:stretch>
        </p:blipFill>
        <p:spPr>
          <a:xfrm>
            <a:off x="2574000" y="3483863"/>
            <a:ext cx="468000" cy="468000"/>
          </a:xfrm>
          <a:prstGeom prst="rect">
            <a:avLst/>
          </a:prstGeom>
        </p:spPr>
      </p:pic>
      <p:pic>
        <p:nvPicPr>
          <p:cNvPr id="143" name="Graphic 142">
            <a:extLst>
              <a:ext uri="{FF2B5EF4-FFF2-40B4-BE49-F238E27FC236}">
                <a16:creationId xmlns:a16="http://schemas.microsoft.com/office/drawing/2014/main" id="{CC80F2C5-1C02-2003-1BB3-F9C3F29023B2}"/>
              </a:ext>
            </a:extLst>
          </p:cNvPr>
          <p:cNvPicPr>
            <a:picLocks noChangeAspect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6"/>
              </a:ext>
            </a:extLst>
          </a:blip>
          <a:stretch>
            <a:fillRect/>
          </a:stretch>
        </p:blipFill>
        <p:spPr>
          <a:xfrm>
            <a:off x="3276000" y="3483863"/>
            <a:ext cx="468000" cy="468000"/>
          </a:xfrm>
          <a:prstGeom prst="rect">
            <a:avLst/>
          </a:prstGeom>
        </p:spPr>
      </p:pic>
      <p:pic>
        <p:nvPicPr>
          <p:cNvPr id="145" name="Graphic 144">
            <a:extLst>
              <a:ext uri="{FF2B5EF4-FFF2-40B4-BE49-F238E27FC236}">
                <a16:creationId xmlns:a16="http://schemas.microsoft.com/office/drawing/2014/main" id="{DD04D532-FA73-F816-7AF7-B1ABF5FAA271}"/>
              </a:ext>
            </a:extLst>
          </p:cNvPr>
          <p:cNvPicPr>
            <a:picLocks noChangeAspect="1"/>
          </p:cNvPicPr>
          <p:nvPr/>
        </p:nvPicPr>
        <p:blipFill>
          <a:blip r:embed="rId6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8"/>
              </a:ext>
            </a:extLst>
          </a:blip>
          <a:stretch>
            <a:fillRect/>
          </a:stretch>
        </p:blipFill>
        <p:spPr>
          <a:xfrm>
            <a:off x="1116000" y="3483863"/>
            <a:ext cx="468000" cy="468000"/>
          </a:xfrm>
          <a:prstGeom prst="rect">
            <a:avLst/>
          </a:prstGeom>
        </p:spPr>
      </p:pic>
      <p:pic>
        <p:nvPicPr>
          <p:cNvPr id="147" name="Graphic 146">
            <a:extLst>
              <a:ext uri="{FF2B5EF4-FFF2-40B4-BE49-F238E27FC236}">
                <a16:creationId xmlns:a16="http://schemas.microsoft.com/office/drawing/2014/main" id="{4541E28E-76A5-2016-F7D3-6B0E20074D94}"/>
              </a:ext>
            </a:extLst>
          </p:cNvPr>
          <p:cNvPicPr>
            <a:picLocks noChangeAspect="1"/>
          </p:cNvPicPr>
          <p:nvPr/>
        </p:nvPicPr>
        <p:blipFill>
          <a:blip r:embed="rId6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0"/>
              </a:ext>
            </a:extLst>
          </a:blip>
          <a:stretch>
            <a:fillRect/>
          </a:stretch>
        </p:blipFill>
        <p:spPr>
          <a:xfrm>
            <a:off x="1836000" y="3483863"/>
            <a:ext cx="468000" cy="468000"/>
          </a:xfrm>
          <a:prstGeom prst="rect">
            <a:avLst/>
          </a:prstGeom>
        </p:spPr>
      </p:pic>
      <p:pic>
        <p:nvPicPr>
          <p:cNvPr id="149" name="Graphic 148">
            <a:extLst>
              <a:ext uri="{FF2B5EF4-FFF2-40B4-BE49-F238E27FC236}">
                <a16:creationId xmlns:a16="http://schemas.microsoft.com/office/drawing/2014/main" id="{11FC805F-FCD5-86E9-B54E-373874A4AA84}"/>
              </a:ext>
            </a:extLst>
          </p:cNvPr>
          <p:cNvPicPr>
            <a:picLocks noChangeAspect="1"/>
          </p:cNvPicPr>
          <p:nvPr/>
        </p:nvPicPr>
        <p:blipFill>
          <a:blip r:embed="rId7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2"/>
              </a:ext>
            </a:extLst>
          </a:blip>
          <a:stretch>
            <a:fillRect/>
          </a:stretch>
        </p:blipFill>
        <p:spPr>
          <a:xfrm>
            <a:off x="8295912" y="4290571"/>
            <a:ext cx="468000" cy="468000"/>
          </a:xfrm>
          <a:prstGeom prst="rect">
            <a:avLst/>
          </a:prstGeom>
        </p:spPr>
      </p:pic>
      <p:pic>
        <p:nvPicPr>
          <p:cNvPr id="151" name="Graphic 150">
            <a:extLst>
              <a:ext uri="{FF2B5EF4-FFF2-40B4-BE49-F238E27FC236}">
                <a16:creationId xmlns:a16="http://schemas.microsoft.com/office/drawing/2014/main" id="{EB124F05-CA41-6D32-7C62-78117749CE2C}"/>
              </a:ext>
            </a:extLst>
          </p:cNvPr>
          <p:cNvPicPr>
            <a:picLocks noChangeAspect="1"/>
          </p:cNvPicPr>
          <p:nvPr/>
        </p:nvPicPr>
        <p:blipFill>
          <a:blip r:embed="rId7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4"/>
              </a:ext>
            </a:extLst>
          </a:blip>
          <a:stretch>
            <a:fillRect/>
          </a:stretch>
        </p:blipFill>
        <p:spPr>
          <a:xfrm>
            <a:off x="7612892" y="4253690"/>
            <a:ext cx="468000" cy="468000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id="{920F7A95-7B8C-57DC-C42D-B8CDF814647D}"/>
              </a:ext>
            </a:extLst>
          </p:cNvPr>
          <p:cNvPicPr>
            <a:picLocks noChangeAspect="1"/>
          </p:cNvPicPr>
          <p:nvPr/>
        </p:nvPicPr>
        <p:blipFill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6"/>
              </a:ext>
            </a:extLst>
          </a:blip>
          <a:stretch>
            <a:fillRect/>
          </a:stretch>
        </p:blipFill>
        <p:spPr>
          <a:xfrm>
            <a:off x="9015912" y="4290571"/>
            <a:ext cx="468000" cy="468000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2700C2E0-78F7-1C25-0284-0FA3B539F2F3}"/>
              </a:ext>
            </a:extLst>
          </p:cNvPr>
          <p:cNvPicPr>
            <a:picLocks noChangeAspect="1"/>
          </p:cNvPicPr>
          <p:nvPr/>
        </p:nvPicPr>
        <p:blipFill>
          <a:blip r:embed="rId7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8"/>
              </a:ext>
            </a:extLst>
          </a:blip>
          <a:stretch>
            <a:fillRect/>
          </a:stretch>
        </p:blipFill>
        <p:spPr>
          <a:xfrm>
            <a:off x="1108800" y="4949607"/>
            <a:ext cx="468000" cy="468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1822BB42-4F59-8058-6384-88244B4B3F30}"/>
              </a:ext>
            </a:extLst>
          </p:cNvPr>
          <p:cNvPicPr>
            <a:picLocks noChangeAspect="1"/>
          </p:cNvPicPr>
          <p:nvPr/>
        </p:nvPicPr>
        <p:blipFill>
          <a:blip r:embed="rId7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0"/>
              </a:ext>
            </a:extLst>
          </a:blip>
          <a:stretch>
            <a:fillRect/>
          </a:stretch>
        </p:blipFill>
        <p:spPr>
          <a:xfrm>
            <a:off x="9753912" y="4290571"/>
            <a:ext cx="468000" cy="468000"/>
          </a:xfrm>
          <a:prstGeom prst="rect">
            <a:avLst/>
          </a:prstGeom>
        </p:spPr>
      </p:pic>
      <p:pic>
        <p:nvPicPr>
          <p:cNvPr id="161" name="Graphic 160">
            <a:extLst>
              <a:ext uri="{FF2B5EF4-FFF2-40B4-BE49-F238E27FC236}">
                <a16:creationId xmlns:a16="http://schemas.microsoft.com/office/drawing/2014/main" id="{415B689C-2441-E3A0-3B31-FBC5C60AD788}"/>
              </a:ext>
            </a:extLst>
          </p:cNvPr>
          <p:cNvPicPr>
            <a:picLocks noChangeAspect="1"/>
          </p:cNvPicPr>
          <p:nvPr/>
        </p:nvPicPr>
        <p:blipFill>
          <a:blip r:embed="rId8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2"/>
              </a:ext>
            </a:extLst>
          </a:blip>
          <a:stretch>
            <a:fillRect/>
          </a:stretch>
        </p:blipFill>
        <p:spPr>
          <a:xfrm>
            <a:off x="6856892" y="4253690"/>
            <a:ext cx="468000" cy="468000"/>
          </a:xfrm>
          <a:prstGeom prst="rect">
            <a:avLst/>
          </a:prstGeom>
        </p:spPr>
      </p:pic>
      <p:pic>
        <p:nvPicPr>
          <p:cNvPr id="165" name="Graphic 164">
            <a:extLst>
              <a:ext uri="{FF2B5EF4-FFF2-40B4-BE49-F238E27FC236}">
                <a16:creationId xmlns:a16="http://schemas.microsoft.com/office/drawing/2014/main" id="{DA286017-BDC8-D9EC-DD23-FBABE6D88B42}"/>
              </a:ext>
            </a:extLst>
          </p:cNvPr>
          <p:cNvPicPr>
            <a:picLocks noChangeAspect="1"/>
          </p:cNvPicPr>
          <p:nvPr/>
        </p:nvPicPr>
        <p:blipFill>
          <a:blip r:embed="rId8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4"/>
              </a:ext>
            </a:extLst>
          </a:blip>
          <a:stretch>
            <a:fillRect/>
          </a:stretch>
        </p:blipFill>
        <p:spPr>
          <a:xfrm>
            <a:off x="6154203" y="2016572"/>
            <a:ext cx="468000" cy="468000"/>
          </a:xfrm>
          <a:prstGeom prst="rect">
            <a:avLst/>
          </a:prstGeom>
        </p:spPr>
      </p:pic>
      <p:pic>
        <p:nvPicPr>
          <p:cNvPr id="167" name="Graphic 166">
            <a:extLst>
              <a:ext uri="{FF2B5EF4-FFF2-40B4-BE49-F238E27FC236}">
                <a16:creationId xmlns:a16="http://schemas.microsoft.com/office/drawing/2014/main" id="{4B820AEC-8DCA-64F6-6693-30D7E77F36EB}"/>
              </a:ext>
            </a:extLst>
          </p:cNvPr>
          <p:cNvPicPr>
            <a:picLocks noChangeAspect="1"/>
          </p:cNvPicPr>
          <p:nvPr/>
        </p:nvPicPr>
        <p:blipFill>
          <a:blip r:embed="rId8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6"/>
              </a:ext>
            </a:extLst>
          </a:blip>
          <a:stretch>
            <a:fillRect/>
          </a:stretch>
        </p:blipFill>
        <p:spPr>
          <a:xfrm>
            <a:off x="5427868" y="2000251"/>
            <a:ext cx="468562" cy="468000"/>
          </a:xfrm>
          <a:prstGeom prst="rect">
            <a:avLst/>
          </a:prstGeom>
        </p:spPr>
      </p:pic>
      <p:pic>
        <p:nvPicPr>
          <p:cNvPr id="169" name="Graphic 168">
            <a:extLst>
              <a:ext uri="{FF2B5EF4-FFF2-40B4-BE49-F238E27FC236}">
                <a16:creationId xmlns:a16="http://schemas.microsoft.com/office/drawing/2014/main" id="{E0AA84D4-ADAB-E553-EB2C-11B84284EED5}"/>
              </a:ext>
            </a:extLst>
          </p:cNvPr>
          <p:cNvPicPr>
            <a:picLocks noChangeAspect="1"/>
          </p:cNvPicPr>
          <p:nvPr/>
        </p:nvPicPr>
        <p:blipFill>
          <a:blip r:embed="rId8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8"/>
              </a:ext>
            </a:extLst>
          </a:blip>
          <a:stretch>
            <a:fillRect/>
          </a:stretch>
        </p:blipFill>
        <p:spPr>
          <a:xfrm>
            <a:off x="7596000" y="3492000"/>
            <a:ext cx="468000" cy="468000"/>
          </a:xfrm>
          <a:prstGeom prst="rect">
            <a:avLst/>
          </a:prstGeom>
        </p:spPr>
      </p:pic>
      <p:pic>
        <p:nvPicPr>
          <p:cNvPr id="175" name="Graphic 174">
            <a:extLst>
              <a:ext uri="{FF2B5EF4-FFF2-40B4-BE49-F238E27FC236}">
                <a16:creationId xmlns:a16="http://schemas.microsoft.com/office/drawing/2014/main" id="{64E2B482-B5FD-74FF-8BC8-8C0336B0C70A}"/>
              </a:ext>
            </a:extLst>
          </p:cNvPr>
          <p:cNvPicPr>
            <a:picLocks noChangeAspect="1"/>
          </p:cNvPicPr>
          <p:nvPr/>
        </p:nvPicPr>
        <p:blipFill>
          <a:blip r:embed="rId8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0"/>
              </a:ext>
            </a:extLst>
          </a:blip>
          <a:stretch>
            <a:fillRect/>
          </a:stretch>
        </p:blipFill>
        <p:spPr>
          <a:xfrm>
            <a:off x="8316000" y="2700000"/>
            <a:ext cx="468000" cy="46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1D54381-6F10-2270-A641-BB80983A1948}"/>
              </a:ext>
            </a:extLst>
          </p:cNvPr>
          <p:cNvPicPr>
            <a:picLocks noChangeAspect="1"/>
          </p:cNvPicPr>
          <p:nvPr/>
        </p:nvPicPr>
        <p:blipFill>
          <a:blip r:embed="rId9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2"/>
              </a:ext>
            </a:extLst>
          </a:blip>
          <a:stretch>
            <a:fillRect/>
          </a:stretch>
        </p:blipFill>
        <p:spPr>
          <a:xfrm>
            <a:off x="7596000" y="2700000"/>
            <a:ext cx="468000" cy="468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EB0CA20-4146-422E-3DD9-6A36DBBAF284}"/>
              </a:ext>
            </a:extLst>
          </p:cNvPr>
          <p:cNvPicPr>
            <a:picLocks noChangeAspect="1"/>
          </p:cNvPicPr>
          <p:nvPr/>
        </p:nvPicPr>
        <p:blipFill>
          <a:blip r:embed="rId9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4"/>
              </a:ext>
            </a:extLst>
          </a:blip>
          <a:stretch>
            <a:fillRect/>
          </a:stretch>
        </p:blipFill>
        <p:spPr>
          <a:xfrm>
            <a:off x="6172892" y="4253690"/>
            <a:ext cx="468000" cy="4680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06118BED-08DF-550C-4D47-1DF6819424C0}"/>
              </a:ext>
            </a:extLst>
          </p:cNvPr>
          <p:cNvPicPr>
            <a:picLocks noChangeAspect="1"/>
          </p:cNvPicPr>
          <p:nvPr/>
        </p:nvPicPr>
        <p:blipFill>
          <a:blip r:embed="rId9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6"/>
              </a:ext>
            </a:extLst>
          </a:blip>
          <a:stretch>
            <a:fillRect/>
          </a:stretch>
        </p:blipFill>
        <p:spPr>
          <a:xfrm>
            <a:off x="3996000" y="2700000"/>
            <a:ext cx="468000" cy="468000"/>
          </a:xfrm>
          <a:prstGeom prst="rect">
            <a:avLst/>
          </a:prstGeom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FEBACA75-81A1-1C18-0803-C57DB4B93AE5}"/>
              </a:ext>
            </a:extLst>
          </p:cNvPr>
          <p:cNvPicPr>
            <a:picLocks noChangeAspect="1"/>
          </p:cNvPicPr>
          <p:nvPr/>
        </p:nvPicPr>
        <p:blipFill>
          <a:blip r:embed="rId9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8"/>
              </a:ext>
            </a:extLst>
          </a:blip>
          <a:stretch>
            <a:fillRect/>
          </a:stretch>
        </p:blipFill>
        <p:spPr>
          <a:xfrm>
            <a:off x="3276000" y="2700000"/>
            <a:ext cx="468000" cy="46800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8BD2A507-A54F-CEC7-FE3D-2E74AE9135E8}"/>
              </a:ext>
            </a:extLst>
          </p:cNvPr>
          <p:cNvPicPr>
            <a:picLocks noChangeAspect="1"/>
          </p:cNvPicPr>
          <p:nvPr/>
        </p:nvPicPr>
        <p:blipFill>
          <a:blip r:embed="rId9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0"/>
              </a:ext>
            </a:extLst>
          </a:blip>
          <a:stretch>
            <a:fillRect/>
          </a:stretch>
        </p:blipFill>
        <p:spPr>
          <a:xfrm>
            <a:off x="2574723" y="1980000"/>
            <a:ext cx="438750" cy="4680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ACCD1869-85C7-EB97-08BA-3612C6902D23}"/>
              </a:ext>
            </a:extLst>
          </p:cNvPr>
          <p:cNvPicPr>
            <a:picLocks noChangeAspect="1"/>
          </p:cNvPicPr>
          <p:nvPr/>
        </p:nvPicPr>
        <p:blipFill>
          <a:blip r:embed="rId10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2"/>
              </a:ext>
            </a:extLst>
          </a:blip>
          <a:stretch>
            <a:fillRect/>
          </a:stretch>
        </p:blipFill>
        <p:spPr>
          <a:xfrm>
            <a:off x="3995621" y="1980000"/>
            <a:ext cx="468000" cy="46800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6EDFC825-33B3-0695-C921-1F24D8DE094F}"/>
              </a:ext>
            </a:extLst>
          </p:cNvPr>
          <p:cNvPicPr>
            <a:picLocks noChangeAspect="1"/>
          </p:cNvPicPr>
          <p:nvPr/>
        </p:nvPicPr>
        <p:blipFill>
          <a:blip r:embed="rId10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4"/>
              </a:ext>
            </a:extLst>
          </a:blip>
          <a:stretch>
            <a:fillRect/>
          </a:stretch>
        </p:blipFill>
        <p:spPr>
          <a:xfrm>
            <a:off x="4722820" y="1980000"/>
            <a:ext cx="468000" cy="468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E449E83-6A04-D27C-33A0-17E5A2CFFC58}"/>
              </a:ext>
            </a:extLst>
          </p:cNvPr>
          <p:cNvPicPr>
            <a:picLocks noChangeAspect="1"/>
          </p:cNvPicPr>
          <p:nvPr/>
        </p:nvPicPr>
        <p:blipFill>
          <a:blip r:embed="rId10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6"/>
              </a:ext>
            </a:extLst>
          </a:blip>
          <a:stretch>
            <a:fillRect/>
          </a:stretch>
        </p:blipFill>
        <p:spPr>
          <a:xfrm>
            <a:off x="4678734" y="2641464"/>
            <a:ext cx="468000" cy="468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E1738E7F-DAAB-3F3A-8B08-0AFE7575E3AB}"/>
              </a:ext>
            </a:extLst>
          </p:cNvPr>
          <p:cNvPicPr>
            <a:picLocks noChangeAspect="1"/>
          </p:cNvPicPr>
          <p:nvPr/>
        </p:nvPicPr>
        <p:blipFill>
          <a:blip r:embed="rId10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8"/>
              </a:ext>
            </a:extLst>
          </a:blip>
          <a:stretch>
            <a:fillRect/>
          </a:stretch>
        </p:blipFill>
        <p:spPr>
          <a:xfrm>
            <a:off x="9753360" y="1980000"/>
            <a:ext cx="468000" cy="468000"/>
          </a:xfrm>
          <a:prstGeom prst="rect">
            <a:avLst/>
          </a:prstGeom>
        </p:spPr>
      </p:pic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F8F77D0-CF8B-5D54-BFC8-8D150F76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7151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185</Words>
  <Application>Microsoft Office PowerPoint</Application>
  <PresentationFormat>Widescreen</PresentationFormat>
  <Paragraphs>31</Paragraphs>
  <Slides>2</Slides>
  <Notes>1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8" baseType="lpstr">
      <vt:lpstr>Arial</vt:lpstr>
      <vt:lpstr>Ariel</vt:lpstr>
      <vt:lpstr>Calibri</vt:lpstr>
      <vt:lpstr>Calibri Light</vt:lpstr>
      <vt:lpstr>Times New Roman</vt:lpstr>
      <vt:lpstr>Office-tema</vt:lpstr>
      <vt:lpstr>PowerPoint-præsentation</vt:lpstr>
      <vt:lpstr>53 ikoner – vælg ikon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Ella Schlüntz</dc:creator>
  <cp:lastModifiedBy>Janne Petersen</cp:lastModifiedBy>
  <cp:revision>54</cp:revision>
  <cp:lastPrinted>2025-02-27T08:50:05Z</cp:lastPrinted>
  <dcterms:created xsi:type="dcterms:W3CDTF">2023-03-29T07:55:46Z</dcterms:created>
  <dcterms:modified xsi:type="dcterms:W3CDTF">2025-08-22T11:27:07Z</dcterms:modified>
</cp:coreProperties>
</file>