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3" r:id="rId2"/>
    <p:sldId id="351" r:id="rId3"/>
    <p:sldId id="343" r:id="rId4"/>
    <p:sldId id="352" r:id="rId5"/>
    <p:sldId id="362" r:id="rId6"/>
    <p:sldId id="340" r:id="rId7"/>
    <p:sldId id="359" r:id="rId8"/>
    <p:sldId id="353" r:id="rId9"/>
    <p:sldId id="330" r:id="rId10"/>
    <p:sldId id="371" r:id="rId11"/>
    <p:sldId id="344" r:id="rId12"/>
    <p:sldId id="363" r:id="rId13"/>
    <p:sldId id="364" r:id="rId14"/>
    <p:sldId id="370" r:id="rId15"/>
    <p:sldId id="367" r:id="rId16"/>
    <p:sldId id="345" r:id="rId17"/>
    <p:sldId id="372" r:id="rId18"/>
    <p:sldId id="332" r:id="rId19"/>
    <p:sldId id="373" r:id="rId20"/>
    <p:sldId id="333" r:id="rId21"/>
  </p:sldIdLst>
  <p:sldSz cx="12192000" cy="6858000"/>
  <p:notesSz cx="6805613" cy="9944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slides" id="{120BCED0-B229-4C5B-9E35-E2FFC7F1A4D6}">
          <p14:sldIdLst>
            <p14:sldId id="263"/>
            <p14:sldId id="351"/>
            <p14:sldId id="343"/>
            <p14:sldId id="352"/>
            <p14:sldId id="362"/>
            <p14:sldId id="340"/>
            <p14:sldId id="359"/>
            <p14:sldId id="353"/>
            <p14:sldId id="330"/>
            <p14:sldId id="371"/>
            <p14:sldId id="344"/>
            <p14:sldId id="363"/>
            <p14:sldId id="364"/>
            <p14:sldId id="370"/>
            <p14:sldId id="367"/>
            <p14:sldId id="345"/>
            <p14:sldId id="372"/>
            <p14:sldId id="332"/>
            <p14:sldId id="373"/>
            <p14:sldId id="333"/>
          </p14:sldIdLst>
        </p14:section>
        <p14:section name="Brugerguide" id="{1E33FB72-A4AB-4826-82DE-C949FD83ED42}">
          <p14:sldIdLst/>
        </p14:section>
        <p14:section name="Guidelines" id="{9705E40E-2DA0-4DF8-8FB3-0A4FE2257E8F}">
          <p14:sldIdLst/>
        </p14:section>
        <p14:section name="Mediebibliotek" id="{E8B4E783-EE4B-43AE-9D76-62CA25AD3FDA}">
          <p14:sldIdLst/>
        </p14:section>
        <p14:section name="Ikoner" id="{19F27FF0-43AC-4B12-96F9-B99C2CBF089D}">
          <p14:sldIdLst/>
        </p14:section>
        <p14:section name="Slide eksempler" id="{A470FB36-1E0C-46E4-ACA4-390880B8EED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lie Mose Entwistle Hansen" initials="JMEH" lastIdx="37" clrIdx="6">
    <p:extLst>
      <p:ext uri="{19B8F6BF-5375-455C-9EA6-DF929625EA0E}">
        <p15:presenceInfo xmlns:p15="http://schemas.microsoft.com/office/powerpoint/2012/main" userId="S-1-5-21-2100284113-1573851820-878952375-451290" providerId="AD"/>
      </p:ext>
    </p:extLst>
  </p:cmAuthor>
  <p:cmAuthor id="1" name="Jonatan Skov Udsholt" initials="JSU" lastIdx="6" clrIdx="0">
    <p:extLst>
      <p:ext uri="{19B8F6BF-5375-455C-9EA6-DF929625EA0E}">
        <p15:presenceInfo xmlns:p15="http://schemas.microsoft.com/office/powerpoint/2012/main" userId="S-1-5-21-2100284113-1573851820-878952375-426345" providerId="AD"/>
      </p:ext>
    </p:extLst>
  </p:cmAuthor>
  <p:cmAuthor id="8" name="Charlotte Schilder-Knudsen" initials="CS" lastIdx="3" clrIdx="7">
    <p:extLst>
      <p:ext uri="{19B8F6BF-5375-455C-9EA6-DF929625EA0E}">
        <p15:presenceInfo xmlns:p15="http://schemas.microsoft.com/office/powerpoint/2012/main" userId="S-1-5-21-2100284113-1573851820-878952375-44168" providerId="AD"/>
      </p:ext>
    </p:extLst>
  </p:cmAuthor>
  <p:cmAuthor id="2" name="Helene Egede Glahn" initials="HEG" lastIdx="4" clrIdx="1">
    <p:extLst>
      <p:ext uri="{19B8F6BF-5375-455C-9EA6-DF929625EA0E}">
        <p15:presenceInfo xmlns:p15="http://schemas.microsoft.com/office/powerpoint/2012/main" userId="S-1-5-21-2100284113-1573851820-878952375-381494" providerId="AD"/>
      </p:ext>
    </p:extLst>
  </p:cmAuthor>
  <p:cmAuthor id="9" name="Anne Louise Hertz" initials="ALH" lastIdx="1" clrIdx="8">
    <p:extLst>
      <p:ext uri="{19B8F6BF-5375-455C-9EA6-DF929625EA0E}">
        <p15:presenceInfo xmlns:p15="http://schemas.microsoft.com/office/powerpoint/2012/main" userId="S-1-5-21-2100284113-1573851820-878952375-43859" providerId="AD"/>
      </p:ext>
    </p:extLst>
  </p:cmAuthor>
  <p:cmAuthor id="3" name="Nicklas Beck Jørgensen" initials="NBJ" lastIdx="54" clrIdx="2">
    <p:extLst>
      <p:ext uri="{19B8F6BF-5375-455C-9EA6-DF929625EA0E}">
        <p15:presenceInfo xmlns:p15="http://schemas.microsoft.com/office/powerpoint/2012/main" userId="S-1-5-21-2100284113-1573851820-878952375-472129" providerId="AD"/>
      </p:ext>
    </p:extLst>
  </p:cmAuthor>
  <p:cmAuthor id="10" name="Mikkel Hjortshøj Hansen" initials="MHH" lastIdx="1" clrIdx="9">
    <p:extLst>
      <p:ext uri="{19B8F6BF-5375-455C-9EA6-DF929625EA0E}">
        <p15:presenceInfo xmlns:p15="http://schemas.microsoft.com/office/powerpoint/2012/main" userId="S-1-5-21-2100284113-1573851820-878952375-443418" providerId="AD"/>
      </p:ext>
    </p:extLst>
  </p:cmAuthor>
  <p:cmAuthor id="4" name="Annette Schrum" initials="AS" lastIdx="21" clrIdx="3">
    <p:extLst>
      <p:ext uri="{19B8F6BF-5375-455C-9EA6-DF929625EA0E}">
        <p15:presenceInfo xmlns:p15="http://schemas.microsoft.com/office/powerpoint/2012/main" userId="S-1-5-21-2100284113-1573851820-878952375-43929" providerId="AD"/>
      </p:ext>
    </p:extLst>
  </p:cmAuthor>
  <p:cmAuthor id="5" name="Tina Holgaard Madsen" initials="THM" lastIdx="4" clrIdx="4">
    <p:extLst>
      <p:ext uri="{19B8F6BF-5375-455C-9EA6-DF929625EA0E}">
        <p15:presenceInfo xmlns:p15="http://schemas.microsoft.com/office/powerpoint/2012/main" userId="S-1-5-21-2100284113-1573851820-878952375-43576" providerId="AD"/>
      </p:ext>
    </p:extLst>
  </p:cmAuthor>
  <p:cmAuthor id="6" name="Anne Christine Schmitz" initials="ACS" lastIdx="28" clrIdx="5">
    <p:extLst>
      <p:ext uri="{19B8F6BF-5375-455C-9EA6-DF929625EA0E}">
        <p15:presenceInfo xmlns:p15="http://schemas.microsoft.com/office/powerpoint/2012/main" userId="S-1-5-21-2100284113-1573851820-878952375-499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accen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yst layout 1 - Markering 4">
    <a:wholeTbl>
      <a:tcTxStyle>
        <a:fontRef idx="minor">
          <a:scrgbClr r="0" g="0" b="0"/>
        </a:fontRef>
        <a:schemeClr val="accent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2432" autoAdjust="0"/>
  </p:normalViewPr>
  <p:slideViewPr>
    <p:cSldViewPr snapToGrid="0" showGuides="1">
      <p:cViewPr varScale="1">
        <p:scale>
          <a:sx n="95" d="100"/>
          <a:sy n="95" d="100"/>
        </p:scale>
        <p:origin x="1026" y="7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9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sz="1000"/>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sz="1000"/>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D410B1E8-F03F-4C86-87B6-E60CA7E1B3B0}" type="datetime1">
              <a:rPr lang="en-GB" sz="1000" smtClean="0"/>
              <a:t>28/06/2024</a:t>
            </a:fld>
            <a:endParaRPr lang="en-GB" sz="1000"/>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C871E504-7D2F-4226-9493-8292EE5D077C}" type="slidenum">
              <a:rPr lang="en-GB" sz="1000" smtClean="0"/>
              <a:t>‹nr.›</a:t>
            </a:fld>
            <a:endParaRPr lang="en-GB" sz="100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mod="1">
    <p:ext uri="{56416CCD-93CA-4268-BC5B-53C4BB910035}">
      <p15:sldGuideLst xmlns:p15="http://schemas.microsoft.com/office/powerpoint/2012/main">
        <p15:guide id="1" orient="horz" pos="3132"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0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0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000"/>
            </a:lvl1pPr>
          </a:lstStyle>
          <a:p>
            <a:fld id="{57F3F9BA-6950-45E6-9538-66D0C5B7F4B1}" type="datetime1">
              <a:rPr lang="en-GB" smtClean="0"/>
              <a:t>28/06/2024</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000"/>
            </a:lvl1pPr>
          </a:lstStyle>
          <a:p>
            <a:fld id="{A74A5A2F-ECD0-4A51-A9E7-D8DA645BD5CD}" type="slidenum">
              <a:rPr lang="en-GB" smtClean="0"/>
              <a:pPr/>
              <a:t>‹nr.›</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3132"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da-DK" dirty="0"/>
          </a:p>
        </p:txBody>
      </p:sp>
      <p:sp>
        <p:nvSpPr>
          <p:cNvPr id="5" name="Header Placeholder 4"/>
          <p:cNvSpPr>
            <a:spLocks noGrp="1"/>
          </p:cNvSpPr>
          <p:nvPr>
            <p:ph type="hdr" sz="quarter"/>
          </p:nvPr>
        </p:nvSpPr>
        <p:spPr/>
        <p:txBody>
          <a:bodyPr/>
          <a:lstStyle/>
          <a:p>
            <a:endParaRPr lang="da-DK" dirty="0"/>
          </a:p>
        </p:txBody>
      </p:sp>
      <p:sp>
        <p:nvSpPr>
          <p:cNvPr id="6" name="Date Placeholder 5"/>
          <p:cNvSpPr>
            <a:spLocks noGrp="1"/>
          </p:cNvSpPr>
          <p:nvPr>
            <p:ph type="dt" idx="1"/>
          </p:nvPr>
        </p:nvSpPr>
        <p:spPr/>
        <p:txBody>
          <a:bodyPr/>
          <a:lstStyle/>
          <a:p>
            <a:fld id="{5B8C4325-BD40-4B32-970D-6902B1EE7B09}" type="datetime1">
              <a:rPr lang="da-DK" smtClean="0"/>
              <a:t>28-06-2024</a:t>
            </a:fld>
            <a:endParaRPr lang="da-DK" dirty="0"/>
          </a:p>
        </p:txBody>
      </p:sp>
      <p:sp>
        <p:nvSpPr>
          <p:cNvPr id="7" name="Slide Number Placeholder 6"/>
          <p:cNvSpPr>
            <a:spLocks noGrp="1"/>
          </p:cNvSpPr>
          <p:nvPr>
            <p:ph type="sldNum" sz="quarter" idx="5"/>
          </p:nvPr>
        </p:nvSpPr>
        <p:spPr/>
        <p:txBody>
          <a:bodyPr/>
          <a:lstStyle/>
          <a:p>
            <a:fld id="{A74A5A2F-ECD0-4A51-A9E7-D8DA645BD5CD}" type="slidenum">
              <a:rPr lang="da-DK" smtClean="0"/>
              <a:pPr/>
              <a:t>1</a:t>
            </a:fld>
            <a:endParaRPr lang="da-DK" dirty="0"/>
          </a:p>
        </p:txBody>
      </p:sp>
    </p:spTree>
    <p:extLst>
      <p:ext uri="{BB962C8B-B14F-4D97-AF65-F5344CB8AC3E}">
        <p14:creationId xmlns:p14="http://schemas.microsoft.com/office/powerpoint/2010/main" val="3441074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10</a:t>
            </a:fld>
            <a:endParaRPr lang="en-GB"/>
          </a:p>
        </p:txBody>
      </p:sp>
    </p:spTree>
    <p:extLst>
      <p:ext uri="{BB962C8B-B14F-4D97-AF65-F5344CB8AC3E}">
        <p14:creationId xmlns:p14="http://schemas.microsoft.com/office/powerpoint/2010/main" val="6606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11</a:t>
            </a:fld>
            <a:endParaRPr lang="en-GB"/>
          </a:p>
        </p:txBody>
      </p:sp>
    </p:spTree>
    <p:extLst>
      <p:ext uri="{BB962C8B-B14F-4D97-AF65-F5344CB8AC3E}">
        <p14:creationId xmlns:p14="http://schemas.microsoft.com/office/powerpoint/2010/main" val="3745830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12</a:t>
            </a:fld>
            <a:endParaRPr lang="en-GB"/>
          </a:p>
        </p:txBody>
      </p:sp>
    </p:spTree>
    <p:extLst>
      <p:ext uri="{BB962C8B-B14F-4D97-AF65-F5344CB8AC3E}">
        <p14:creationId xmlns:p14="http://schemas.microsoft.com/office/powerpoint/2010/main" val="3638191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200" dirty="0">
              <a:solidFill>
                <a:schemeClr val="tx1"/>
              </a:solidFill>
              <a:effectLst/>
              <a:latin typeface="+mn-lt"/>
              <a:ea typeface="+mn-ea"/>
              <a:cs typeface="+mn-cs"/>
            </a:endParaRPr>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13</a:t>
            </a:fld>
            <a:endParaRPr lang="en-GB"/>
          </a:p>
        </p:txBody>
      </p:sp>
    </p:spTree>
    <p:extLst>
      <p:ext uri="{BB962C8B-B14F-4D97-AF65-F5344CB8AC3E}">
        <p14:creationId xmlns:p14="http://schemas.microsoft.com/office/powerpoint/2010/main" val="2491559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15</a:t>
            </a:fld>
            <a:endParaRPr lang="en-GB"/>
          </a:p>
        </p:txBody>
      </p:sp>
    </p:spTree>
    <p:extLst>
      <p:ext uri="{BB962C8B-B14F-4D97-AF65-F5344CB8AC3E}">
        <p14:creationId xmlns:p14="http://schemas.microsoft.com/office/powerpoint/2010/main" val="915845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16</a:t>
            </a:fld>
            <a:endParaRPr lang="en-GB"/>
          </a:p>
        </p:txBody>
      </p:sp>
    </p:spTree>
    <p:extLst>
      <p:ext uri="{BB962C8B-B14F-4D97-AF65-F5344CB8AC3E}">
        <p14:creationId xmlns:p14="http://schemas.microsoft.com/office/powerpoint/2010/main" val="2693812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17</a:t>
            </a:fld>
            <a:endParaRPr lang="en-GB"/>
          </a:p>
        </p:txBody>
      </p:sp>
    </p:spTree>
    <p:extLst>
      <p:ext uri="{BB962C8B-B14F-4D97-AF65-F5344CB8AC3E}">
        <p14:creationId xmlns:p14="http://schemas.microsoft.com/office/powerpoint/2010/main" val="814052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18</a:t>
            </a:fld>
            <a:endParaRPr lang="en-GB"/>
          </a:p>
        </p:txBody>
      </p:sp>
    </p:spTree>
    <p:extLst>
      <p:ext uri="{BB962C8B-B14F-4D97-AF65-F5344CB8AC3E}">
        <p14:creationId xmlns:p14="http://schemas.microsoft.com/office/powerpoint/2010/main" val="759515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19</a:t>
            </a:fld>
            <a:endParaRPr lang="en-GB"/>
          </a:p>
        </p:txBody>
      </p:sp>
    </p:spTree>
    <p:extLst>
      <p:ext uri="{BB962C8B-B14F-4D97-AF65-F5344CB8AC3E}">
        <p14:creationId xmlns:p14="http://schemas.microsoft.com/office/powerpoint/2010/main" val="2659808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200" dirty="0" smtClean="0">
              <a:solidFill>
                <a:schemeClr val="tx1"/>
              </a:solidFill>
              <a:effectLst/>
              <a:latin typeface="+mn-lt"/>
              <a:ea typeface="+mn-ea"/>
              <a:cs typeface="+mn-cs"/>
            </a:endParaRPr>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20</a:t>
            </a:fld>
            <a:endParaRPr lang="en-GB"/>
          </a:p>
        </p:txBody>
      </p:sp>
    </p:spTree>
    <p:extLst>
      <p:ext uri="{BB962C8B-B14F-4D97-AF65-F5344CB8AC3E}">
        <p14:creationId xmlns:p14="http://schemas.microsoft.com/office/powerpoint/2010/main" val="275650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solidFill>
                <a:srgbClr val="FF0000"/>
              </a:solidFill>
            </a:endParaRPr>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2</a:t>
            </a:fld>
            <a:endParaRPr lang="en-GB"/>
          </a:p>
        </p:txBody>
      </p:sp>
    </p:spTree>
    <p:extLst>
      <p:ext uri="{BB962C8B-B14F-4D97-AF65-F5344CB8AC3E}">
        <p14:creationId xmlns:p14="http://schemas.microsoft.com/office/powerpoint/2010/main" val="33448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3</a:t>
            </a:fld>
            <a:endParaRPr lang="en-GB"/>
          </a:p>
        </p:txBody>
      </p:sp>
    </p:spTree>
    <p:extLst>
      <p:ext uri="{BB962C8B-B14F-4D97-AF65-F5344CB8AC3E}">
        <p14:creationId xmlns:p14="http://schemas.microsoft.com/office/powerpoint/2010/main" val="241197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200" dirty="0" smtClean="0">
              <a:solidFill>
                <a:schemeClr val="tx1"/>
              </a:solidFill>
              <a:effectLst/>
              <a:latin typeface="+mn-lt"/>
              <a:ea typeface="+mn-ea"/>
              <a:cs typeface="+mn-cs"/>
            </a:endParaRPr>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4</a:t>
            </a:fld>
            <a:endParaRPr lang="en-GB"/>
          </a:p>
        </p:txBody>
      </p:sp>
    </p:spTree>
    <p:extLst>
      <p:ext uri="{BB962C8B-B14F-4D97-AF65-F5344CB8AC3E}">
        <p14:creationId xmlns:p14="http://schemas.microsoft.com/office/powerpoint/2010/main" val="49611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5</a:t>
            </a:fld>
            <a:endParaRPr lang="en-GB"/>
          </a:p>
        </p:txBody>
      </p:sp>
    </p:spTree>
    <p:extLst>
      <p:ext uri="{BB962C8B-B14F-4D97-AF65-F5344CB8AC3E}">
        <p14:creationId xmlns:p14="http://schemas.microsoft.com/office/powerpoint/2010/main" val="156905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200" dirty="0" smtClean="0">
              <a:solidFill>
                <a:schemeClr val="tx1"/>
              </a:solidFill>
              <a:effectLst/>
              <a:latin typeface="+mn-lt"/>
              <a:ea typeface="+mn-ea"/>
              <a:cs typeface="+mn-cs"/>
            </a:endParaRPr>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6</a:t>
            </a:fld>
            <a:endParaRPr lang="en-GB"/>
          </a:p>
        </p:txBody>
      </p:sp>
    </p:spTree>
    <p:extLst>
      <p:ext uri="{BB962C8B-B14F-4D97-AF65-F5344CB8AC3E}">
        <p14:creationId xmlns:p14="http://schemas.microsoft.com/office/powerpoint/2010/main" val="103398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kern="1200" dirty="0" smtClean="0">
              <a:solidFill>
                <a:schemeClr val="tx1"/>
              </a:solidFill>
              <a:effectLst/>
              <a:latin typeface="+mn-lt"/>
              <a:ea typeface="+mn-ea"/>
              <a:cs typeface="+mn-cs"/>
            </a:endParaRPr>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7</a:t>
            </a:fld>
            <a:endParaRPr lang="en-GB"/>
          </a:p>
        </p:txBody>
      </p:sp>
    </p:spTree>
    <p:extLst>
      <p:ext uri="{BB962C8B-B14F-4D97-AF65-F5344CB8AC3E}">
        <p14:creationId xmlns:p14="http://schemas.microsoft.com/office/powerpoint/2010/main" val="387256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8</a:t>
            </a:fld>
            <a:endParaRPr lang="en-GB"/>
          </a:p>
        </p:txBody>
      </p:sp>
    </p:spTree>
    <p:extLst>
      <p:ext uri="{BB962C8B-B14F-4D97-AF65-F5344CB8AC3E}">
        <p14:creationId xmlns:p14="http://schemas.microsoft.com/office/powerpoint/2010/main" val="334910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endParaRPr lang="da-DK" dirty="0" smtClean="0"/>
          </a:p>
        </p:txBody>
      </p:sp>
      <p:sp>
        <p:nvSpPr>
          <p:cNvPr id="4" name="Pladsholder til sidefod 3"/>
          <p:cNvSpPr>
            <a:spLocks noGrp="1"/>
          </p:cNvSpPr>
          <p:nvPr>
            <p:ph type="ftr" sz="quarter" idx="10"/>
          </p:nvPr>
        </p:nvSpPr>
        <p:spPr/>
        <p:txBody>
          <a:bodyPr/>
          <a:lstStyle/>
          <a:p>
            <a:endParaRPr lang="en-GB"/>
          </a:p>
        </p:txBody>
      </p:sp>
      <p:sp>
        <p:nvSpPr>
          <p:cNvPr id="5" name="Pladsholder til sidehoved 4"/>
          <p:cNvSpPr>
            <a:spLocks noGrp="1"/>
          </p:cNvSpPr>
          <p:nvPr>
            <p:ph type="hdr" sz="quarter" idx="11"/>
          </p:nvPr>
        </p:nvSpPr>
        <p:spPr/>
        <p:txBody>
          <a:bodyPr/>
          <a:lstStyle/>
          <a:p>
            <a:endParaRPr lang="en-GB"/>
          </a:p>
        </p:txBody>
      </p:sp>
      <p:sp>
        <p:nvSpPr>
          <p:cNvPr id="6" name="Pladsholder til dato 5"/>
          <p:cNvSpPr>
            <a:spLocks noGrp="1"/>
          </p:cNvSpPr>
          <p:nvPr>
            <p:ph type="dt" idx="12"/>
          </p:nvPr>
        </p:nvSpPr>
        <p:spPr/>
        <p:txBody>
          <a:bodyPr/>
          <a:lstStyle/>
          <a:p>
            <a:fld id="{57F3F9BA-6950-45E6-9538-66D0C5B7F4B1}" type="datetime1">
              <a:rPr lang="en-GB" smtClean="0"/>
              <a:t>28/06/2024</a:t>
            </a:fld>
            <a:endParaRPr lang="en-GB"/>
          </a:p>
        </p:txBody>
      </p:sp>
      <p:sp>
        <p:nvSpPr>
          <p:cNvPr id="7" name="Pladsholder til slidenummer 6"/>
          <p:cNvSpPr>
            <a:spLocks noGrp="1"/>
          </p:cNvSpPr>
          <p:nvPr>
            <p:ph type="sldNum" sz="quarter" idx="13"/>
          </p:nvPr>
        </p:nvSpPr>
        <p:spPr/>
        <p:txBody>
          <a:bodyPr/>
          <a:lstStyle/>
          <a:p>
            <a:fld id="{A74A5A2F-ECD0-4A51-A9E7-D8DA645BD5CD}" type="slidenum">
              <a:rPr lang="en-GB" smtClean="0"/>
              <a:pPr/>
              <a:t>9</a:t>
            </a:fld>
            <a:endParaRPr lang="en-GB"/>
          </a:p>
        </p:txBody>
      </p:sp>
    </p:spTree>
    <p:extLst>
      <p:ext uri="{BB962C8B-B14F-4D97-AF65-F5344CB8AC3E}">
        <p14:creationId xmlns:p14="http://schemas.microsoft.com/office/powerpoint/2010/main" val="1977529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5BA91CFC-511F-4994-A5F6-33D9C764742D}" type="datetime2">
              <a:rPr lang="da-DK" smtClean="0"/>
              <a:t>28. juni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812799" y="2031999"/>
            <a:ext cx="7315201" cy="1886400"/>
          </a:xfrm>
        </p:spPr>
        <p:txBody>
          <a:bodyPr anchor="t" anchorCtr="0"/>
          <a:lstStyle>
            <a:lvl1pPr algn="l">
              <a:defRPr sz="4200"/>
            </a:lvl1pPr>
          </a:lstStyle>
          <a:p>
            <a:r>
              <a:rPr lang="da-DK" dirty="0"/>
              <a:t>Klik for at tilføje titel.</a:t>
            </a:r>
            <a:br>
              <a:rPr lang="da-DK" dirty="0"/>
            </a:br>
            <a:r>
              <a:rPr lang="da-DK" dirty="0"/>
              <a:t>OBS: Teksten må IKKE gå ind over kronen</a:t>
            </a:r>
          </a:p>
        </p:txBody>
      </p:sp>
      <p:sp>
        <p:nvSpPr>
          <p:cNvPr id="3" name="Subtitle 2"/>
          <p:cNvSpPr>
            <a:spLocks noGrp="1"/>
          </p:cNvSpPr>
          <p:nvPr>
            <p:ph type="subTitle" idx="1" hasCustomPrompt="1"/>
          </p:nvPr>
        </p:nvSpPr>
        <p:spPr>
          <a:xfrm>
            <a:off x="812799" y="3918399"/>
            <a:ext cx="7315201" cy="552001"/>
          </a:xfrm>
        </p:spPr>
        <p:txBody>
          <a:bodyPr/>
          <a:lstStyle>
            <a:lvl1pPr marL="0" indent="0" algn="l">
              <a:lnSpc>
                <a:spcPct val="80000"/>
              </a:lnSpc>
              <a:spcBef>
                <a:spcPts val="600"/>
              </a:spcBef>
              <a:spcAft>
                <a:spcPts val="600"/>
              </a:spcAft>
              <a:buFont typeface="Arial" panose="020B0604020202020204" pitchFamily="34" charset="0"/>
              <a:buChar char="​"/>
              <a:defRPr sz="1600" b="0"/>
            </a:lvl1pPr>
            <a:lvl2pPr marL="0" indent="0" algn="l">
              <a:lnSpc>
                <a:spcPct val="80000"/>
              </a:lnSpc>
              <a:spcBef>
                <a:spcPts val="600"/>
              </a:spcBef>
              <a:spcAft>
                <a:spcPts val="600"/>
              </a:spcAft>
              <a:buFont typeface="Arial" panose="020B0604020202020204" pitchFamily="34" charset="0"/>
              <a:buChar char="​"/>
              <a:defRPr sz="1200" b="0"/>
            </a:lvl2pPr>
            <a:lvl3pPr marL="0" indent="0" algn="l">
              <a:lnSpc>
                <a:spcPct val="80000"/>
              </a:lnSpc>
              <a:spcBef>
                <a:spcPts val="600"/>
              </a:spcBef>
              <a:spcAft>
                <a:spcPts val="600"/>
              </a:spcAft>
              <a:buFont typeface="Arial" panose="020B0604020202020204" pitchFamily="34" charset="0"/>
              <a:buChar char="​"/>
              <a:defRPr sz="1200" b="0"/>
            </a:lvl3pPr>
            <a:lvl4pPr marL="0" indent="0" algn="l">
              <a:lnSpc>
                <a:spcPct val="80000"/>
              </a:lnSpc>
              <a:spcBef>
                <a:spcPts val="600"/>
              </a:spcBef>
              <a:spcAft>
                <a:spcPts val="600"/>
              </a:spcAft>
              <a:buFont typeface="Arial" panose="020B0604020202020204" pitchFamily="34" charset="0"/>
              <a:buChar char="​"/>
              <a:defRPr sz="1200" b="0"/>
            </a:lvl4pPr>
            <a:lvl5pPr marL="0" indent="0" algn="l">
              <a:lnSpc>
                <a:spcPct val="80000"/>
              </a:lnSpc>
              <a:spcBef>
                <a:spcPts val="600"/>
              </a:spcBef>
              <a:spcAft>
                <a:spcPts val="600"/>
              </a:spcAft>
              <a:buFont typeface="Arial" panose="020B0604020202020204" pitchFamily="34" charset="0"/>
              <a:buChar char="​"/>
              <a:defRPr sz="1200" b="0"/>
            </a:lvl5pPr>
            <a:lvl6pPr marL="0" indent="0" algn="l">
              <a:lnSpc>
                <a:spcPct val="80000"/>
              </a:lnSpc>
              <a:spcBef>
                <a:spcPts val="600"/>
              </a:spcBef>
              <a:spcAft>
                <a:spcPts val="600"/>
              </a:spcAft>
              <a:buFont typeface="Arial" panose="020B0604020202020204" pitchFamily="34" charset="0"/>
              <a:buChar char="​"/>
              <a:defRPr sz="1200" b="0"/>
            </a:lvl6pPr>
            <a:lvl7pPr marL="0" indent="0" algn="l">
              <a:lnSpc>
                <a:spcPct val="80000"/>
              </a:lnSpc>
              <a:spcBef>
                <a:spcPts val="600"/>
              </a:spcBef>
              <a:spcAft>
                <a:spcPts val="600"/>
              </a:spcAft>
              <a:buFont typeface="Arial" panose="020B0604020202020204" pitchFamily="34" charset="0"/>
              <a:buChar char="​"/>
              <a:defRPr sz="1200" b="0"/>
            </a:lvl7pPr>
            <a:lvl8pPr marL="0" indent="0" algn="l">
              <a:lnSpc>
                <a:spcPct val="80000"/>
              </a:lnSpc>
              <a:spcBef>
                <a:spcPts val="600"/>
              </a:spcBef>
              <a:spcAft>
                <a:spcPts val="600"/>
              </a:spcAft>
              <a:buFont typeface="Arial" panose="020B0604020202020204" pitchFamily="34" charset="0"/>
              <a:buChar char="​"/>
              <a:defRPr sz="1200" b="0"/>
            </a:lvl8pPr>
            <a:lvl9pPr marL="0" indent="0" algn="l">
              <a:lnSpc>
                <a:spcPct val="80000"/>
              </a:lnSpc>
              <a:spcBef>
                <a:spcPts val="600"/>
              </a:spcBef>
              <a:spcAft>
                <a:spcPts val="600"/>
              </a:spcAft>
              <a:buFont typeface="Arial" panose="020B0604020202020204" pitchFamily="34" charset="0"/>
              <a:buChar char="​"/>
              <a:defRPr sz="1200" b="0"/>
            </a:lvl9pPr>
          </a:lstStyle>
          <a:p>
            <a:r>
              <a:rPr lang="da-DK" dirty="0"/>
              <a:t>Klik for at tilføje supplerende tekst</a:t>
            </a:r>
          </a:p>
        </p:txBody>
      </p:sp>
      <p:sp>
        <p:nvSpPr>
          <p:cNvPr id="6" name="Pladsholder til tekst 5">
            <a:extLst>
              <a:ext uri="{FF2B5EF4-FFF2-40B4-BE49-F238E27FC236}">
                <a16:creationId xmlns:a16="http://schemas.microsoft.com/office/drawing/2014/main" id="{ACBDA23F-4B36-BC18-26C9-786CB99B1E0C}"/>
              </a:ext>
            </a:extLst>
          </p:cNvPr>
          <p:cNvSpPr>
            <a:spLocks noGrp="1"/>
          </p:cNvSpPr>
          <p:nvPr>
            <p:ph type="body" sz="quarter" idx="18" hasCustomPrompt="1"/>
          </p:nvPr>
        </p:nvSpPr>
        <p:spPr>
          <a:xfrm>
            <a:off x="812800" y="5638800"/>
            <a:ext cx="4064000" cy="406400"/>
          </a:xfrm>
        </p:spPr>
        <p:txBody>
          <a:bodyPr rIns="194400"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fornavn, efternavn, stilling</a:t>
            </a:r>
          </a:p>
        </p:txBody>
      </p:sp>
      <p:sp>
        <p:nvSpPr>
          <p:cNvPr id="10" name="Pladsholder til tekst 7">
            <a:extLst>
              <a:ext uri="{FF2B5EF4-FFF2-40B4-BE49-F238E27FC236}">
                <a16:creationId xmlns:a16="http://schemas.microsoft.com/office/drawing/2014/main" id="{631A29F9-3B42-E161-1FDE-AD4C02667F9A}"/>
              </a:ext>
            </a:extLst>
          </p:cNvPr>
          <p:cNvSpPr>
            <a:spLocks noGrp="1"/>
          </p:cNvSpPr>
          <p:nvPr>
            <p:ph type="body" sz="quarter" idx="19" hasCustomPrompt="1"/>
          </p:nvPr>
        </p:nvSpPr>
        <p:spPr>
          <a:xfrm>
            <a:off x="4876800" y="5638800"/>
            <a:ext cx="3251200" cy="406400"/>
          </a:xfrm>
        </p:spPr>
        <p:txBody>
          <a:bodyPr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dato, fx: ”1. januar 2023”</a:t>
            </a:r>
          </a:p>
        </p:txBody>
      </p:sp>
      <p:pic>
        <p:nvPicPr>
          <p:cNvPr id="5" name="Graphic 13">
            <a:extLst>
              <a:ext uri="{FF2B5EF4-FFF2-40B4-BE49-F238E27FC236}">
                <a16:creationId xmlns:a16="http://schemas.microsoft.com/office/drawing/2014/main" id="{957CC80D-E46F-0D46-5C71-201D8FAA24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28000" y="2740444"/>
            <a:ext cx="3251200" cy="2898356"/>
          </a:xfrm>
          <a:prstGeom prst="rect">
            <a:avLst/>
          </a:prstGeom>
        </p:spPr>
      </p:pic>
      <p:pic>
        <p:nvPicPr>
          <p:cNvPr id="11" name="Logo RGB">
            <a:extLst>
              <a:ext uri="{FF2B5EF4-FFF2-40B4-BE49-F238E27FC236}">
                <a16:creationId xmlns:a16="http://schemas.microsoft.com/office/drawing/2014/main" id="{65C4E4B9-F102-42A4-8AD7-8E629D88AD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149" y="405468"/>
            <a:ext cx="2495601" cy="806400"/>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A1F2D-F0D9-D704-6D47-D5BA413A712B}"/>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48768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2032000"/>
            <a:ext cx="4876800"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AC6760AB-EE36-4734-9582-F16B96D5B50D}" type="datetime2">
              <a:rPr lang="da-DK" smtClean="0"/>
              <a:t>28. juni 2024</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4164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lvl1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60452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321A4093-DC54-4B10-876F-3A00F0CF8570}" type="datetime2">
              <a:rPr lang="da-DK" smtClean="0"/>
              <a:t>28. juni 2024</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9790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C28FF-AA27-C129-AECD-196384946D06}"/>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60452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04E51B05-FFEA-4644-9786-413A075D74A4}" type="datetime2">
              <a:rPr lang="da-DK" smtClean="0"/>
              <a:t>28. juni 2024</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9776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C28FF-AA27-C129-AECD-196384946D06}"/>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6045200"/>
          </a:xfrm>
          <a:solidFill>
            <a:schemeClr val="accent4">
              <a:lumMod val="40000"/>
              <a:lumOff val="60000"/>
            </a:schemeClr>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791F274C-6DA9-44BF-A474-56F0CC1E2B71}" type="datetime2">
              <a:rPr lang="da-DK" smtClean="0"/>
              <a:t>28. juni 2024</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84685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ta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a:xfrm>
            <a:off x="812800" y="812800"/>
            <a:ext cx="5689600" cy="1219200"/>
          </a:xfrm>
        </p:spPr>
        <p:txBody>
          <a:bodyPr/>
          <a:lstStyle>
            <a:lvl1pPr>
              <a:defRPr>
                <a:solidFill>
                  <a:schemeClr val="accent1"/>
                </a:solidFill>
              </a:defRPr>
            </a:lvl1pPr>
          </a:lstStyle>
          <a:p>
            <a:r>
              <a:rPr lang="da-DK" dirty="0"/>
              <a:t>Klik for at tilføje titel</a:t>
            </a:r>
          </a:p>
        </p:txBody>
      </p:sp>
      <p:sp>
        <p:nvSpPr>
          <p:cNvPr id="3" name="Content Placeholder 2"/>
          <p:cNvSpPr>
            <a:spLocks noGrp="1"/>
          </p:cNvSpPr>
          <p:nvPr>
            <p:ph idx="1" hasCustomPrompt="1"/>
          </p:nvPr>
        </p:nvSpPr>
        <p:spPr>
          <a:xfrm>
            <a:off x="812799" y="2032000"/>
            <a:ext cx="5689601" cy="3606800"/>
          </a:xfrm>
        </p:spPr>
        <p:txBody>
          <a:bodyPr/>
          <a:lstStyle>
            <a:lvl1pPr>
              <a:defRPr/>
            </a:lvl1pPr>
            <a:lvl2pPr>
              <a:defRPr/>
            </a:lvl2pPr>
            <a:lvl3pPr>
              <a:defRPr/>
            </a:lvl3pPr>
            <a:lvl4pPr>
              <a:defRPr/>
            </a:lvl4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7" name="Subtitle 2">
            <a:extLst>
              <a:ext uri="{FF2B5EF4-FFF2-40B4-BE49-F238E27FC236}">
                <a16:creationId xmlns:a16="http://schemas.microsoft.com/office/drawing/2014/main" id="{480E4B1A-1877-DD9D-2D85-D6DD0BFAB613}"/>
              </a:ext>
            </a:extLst>
          </p:cNvPr>
          <p:cNvSpPr>
            <a:spLocks noGrp="1"/>
          </p:cNvSpPr>
          <p:nvPr>
            <p:ph type="subTitle" idx="13" hasCustomPrompt="1"/>
          </p:nvPr>
        </p:nvSpPr>
        <p:spPr>
          <a:xfrm>
            <a:off x="7716403" y="-1"/>
            <a:ext cx="4069194" cy="6045193"/>
          </a:xfrm>
          <a:solidFill>
            <a:schemeClr val="accent4">
              <a:lumMod val="20000"/>
              <a:lumOff val="80000"/>
            </a:schemeClr>
          </a:solidFill>
        </p:spPr>
        <p:txBody>
          <a:bodyPr lIns="406800" tIns="813600" rIns="406800" anchor="t" anchorCtr="0"/>
          <a:lstStyle>
            <a:lvl1pPr marL="0" indent="0" algn="l">
              <a:lnSpc>
                <a:spcPct val="90000"/>
              </a:lnSpc>
              <a:spcBef>
                <a:spcPts val="0"/>
              </a:spcBef>
              <a:spcAft>
                <a:spcPts val="0"/>
              </a:spcAft>
              <a:buFont typeface="Arial" panose="020B0604020202020204" pitchFamily="34" charset="0"/>
              <a:buNone/>
              <a:defRPr sz="4200" b="1" spc="-150" baseline="0">
                <a:solidFill>
                  <a:schemeClr val="accent1"/>
                </a:solidFill>
              </a:defRPr>
            </a:lvl1pPr>
            <a:lvl2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2pPr>
            <a:lvl3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3pPr>
            <a:lvl4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4pPr>
            <a:lvl5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5pPr>
            <a:lvl6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6pPr>
            <a:lvl7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7pPr>
            <a:lvl8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8pPr>
            <a:lvl9pPr marL="0" indent="0" algn="l">
              <a:lnSpc>
                <a:spcPct val="90000"/>
              </a:lnSpc>
              <a:spcBef>
                <a:spcPts val="0"/>
              </a:spcBef>
              <a:spcAft>
                <a:spcPts val="0"/>
              </a:spcAft>
              <a:buFont typeface="Arial" panose="020B0604020202020204" pitchFamily="34" charset="0"/>
              <a:buChar char="​"/>
              <a:tabLst/>
              <a:defRPr sz="4200" b="1">
                <a:solidFill>
                  <a:schemeClr val="accent4">
                    <a:lumMod val="60000"/>
                    <a:lumOff val="40000"/>
                  </a:schemeClr>
                </a:solidFill>
              </a:defRPr>
            </a:lvl9pPr>
          </a:lstStyle>
          <a:p>
            <a:r>
              <a:rPr lang="da-DK" dirty="0"/>
              <a:t>Tilføj titel</a:t>
            </a:r>
          </a:p>
        </p:txBody>
      </p:sp>
      <p:sp>
        <p:nvSpPr>
          <p:cNvPr id="9" name="Text Placeholder 8">
            <a:extLst>
              <a:ext uri="{FF2B5EF4-FFF2-40B4-BE49-F238E27FC236}">
                <a16:creationId xmlns:a16="http://schemas.microsoft.com/office/drawing/2014/main" id="{0F283478-0C23-97EA-288E-19B65FF2B736}"/>
              </a:ext>
            </a:extLst>
          </p:cNvPr>
          <p:cNvSpPr>
            <a:spLocks noGrp="1"/>
          </p:cNvSpPr>
          <p:nvPr>
            <p:ph type="body" sz="quarter" idx="14" hasCustomPrompt="1"/>
          </p:nvPr>
        </p:nvSpPr>
        <p:spPr>
          <a:xfrm>
            <a:off x="8128000" y="2844800"/>
            <a:ext cx="3251200" cy="2081600"/>
          </a:xfrm>
        </p:spPr>
        <p:txBody>
          <a:bodyPr/>
          <a:lstStyle>
            <a:lvl1pPr marL="0" indent="0">
              <a:lnSpc>
                <a:spcPct val="100000"/>
              </a:lnSpc>
              <a:spcAft>
                <a:spcPts val="500"/>
              </a:spcAft>
              <a:buFont typeface="Arial" panose="020B0604020202020204" pitchFamily="34" charset="0"/>
              <a:buChar char="​"/>
              <a:defRPr sz="2000" spc="-30" baseline="0">
                <a:solidFill>
                  <a:schemeClr val="accent1"/>
                </a:solidFill>
              </a:defRPr>
            </a:lvl1pPr>
            <a:lvl2pPr marL="180000">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dirty="0"/>
              <a:t>”Tilføj tal/titel” øverst i denne spalte</a:t>
            </a:r>
          </a:p>
        </p:txBody>
      </p:sp>
      <p:sp>
        <p:nvSpPr>
          <p:cNvPr id="11" name="Text Placeholder 10">
            <a:extLst>
              <a:ext uri="{FF2B5EF4-FFF2-40B4-BE49-F238E27FC236}">
                <a16:creationId xmlns:a16="http://schemas.microsoft.com/office/drawing/2014/main" id="{CE61876D-B238-01CD-C30E-9E834A06C540}"/>
              </a:ext>
            </a:extLst>
          </p:cNvPr>
          <p:cNvSpPr>
            <a:spLocks noGrp="1"/>
          </p:cNvSpPr>
          <p:nvPr>
            <p:ph type="body" sz="quarter" idx="15" hasCustomPrompt="1"/>
          </p:nvPr>
        </p:nvSpPr>
        <p:spPr>
          <a:xfrm>
            <a:off x="8128000" y="5232400"/>
            <a:ext cx="3251200" cy="406400"/>
          </a:xfrm>
        </p:spPr>
        <p:txBody>
          <a:bodyPr anchor="b" anchorCtr="0"/>
          <a:lstStyle>
            <a:lvl1pPr marL="0" indent="0">
              <a:spcBef>
                <a:spcPts val="600"/>
              </a:spcBef>
              <a:buFontTx/>
              <a:buNone/>
              <a:defRPr sz="1200" b="0">
                <a:solidFill>
                  <a:schemeClr val="accent4"/>
                </a:solidFill>
              </a:defRPr>
            </a:lvl1pPr>
            <a:lvl2pPr marL="180000" indent="0">
              <a:buFontTx/>
              <a:buNone/>
              <a:defRPr sz="1200" b="0">
                <a:solidFill>
                  <a:schemeClr val="accent4">
                    <a:lumMod val="60000"/>
                    <a:lumOff val="40000"/>
                  </a:schemeClr>
                </a:solidFill>
              </a:defRPr>
            </a:lvl2pPr>
            <a:lvl3pPr marL="0" indent="0">
              <a:buFontTx/>
              <a:buNone/>
              <a:defRPr sz="1200" b="0">
                <a:solidFill>
                  <a:schemeClr val="accent4">
                    <a:lumMod val="60000"/>
                    <a:lumOff val="40000"/>
                  </a:schemeClr>
                </a:solidFill>
              </a:defRPr>
            </a:lvl3pPr>
            <a:lvl4pPr marL="180000" indent="0">
              <a:buFontTx/>
              <a:buNone/>
              <a:defRPr sz="1200" b="0">
                <a:solidFill>
                  <a:schemeClr val="accent4">
                    <a:lumMod val="60000"/>
                    <a:lumOff val="40000"/>
                  </a:schemeClr>
                </a:solidFill>
              </a:defRPr>
            </a:lvl4pPr>
            <a:lvl5pPr>
              <a:buFontTx/>
              <a:buNone/>
              <a:defRPr sz="1200" b="0">
                <a:solidFill>
                  <a:schemeClr val="accent4">
                    <a:lumMod val="60000"/>
                    <a:lumOff val="40000"/>
                  </a:schemeClr>
                </a:solidFill>
              </a:defRPr>
            </a:lvl5pPr>
            <a:lvl6pPr>
              <a:buFontTx/>
              <a:buNone/>
              <a:defRPr sz="1200" b="0">
                <a:solidFill>
                  <a:schemeClr val="accent4">
                    <a:lumMod val="60000"/>
                    <a:lumOff val="40000"/>
                  </a:schemeClr>
                </a:solidFill>
              </a:defRPr>
            </a:lvl6pPr>
            <a:lvl7pPr>
              <a:buFontTx/>
              <a:buNone/>
              <a:defRPr sz="1200" b="0">
                <a:solidFill>
                  <a:schemeClr val="accent4">
                    <a:lumMod val="60000"/>
                    <a:lumOff val="40000"/>
                  </a:schemeClr>
                </a:solidFill>
              </a:defRPr>
            </a:lvl7pPr>
            <a:lvl8pPr>
              <a:buFontTx/>
              <a:buNone/>
              <a:defRPr sz="1200" b="0">
                <a:solidFill>
                  <a:schemeClr val="accent4">
                    <a:lumMod val="60000"/>
                    <a:lumOff val="40000"/>
                  </a:schemeClr>
                </a:solidFill>
              </a:defRPr>
            </a:lvl8pPr>
            <a:lvl9pPr>
              <a:buFontTx/>
              <a:buNone/>
              <a:defRPr sz="1200" b="0">
                <a:solidFill>
                  <a:schemeClr val="accent4">
                    <a:lumMod val="60000"/>
                    <a:lumOff val="40000"/>
                  </a:schemeClr>
                </a:solidFill>
              </a:defRPr>
            </a:lvl9pPr>
          </a:lstStyle>
          <a:p>
            <a:pPr lvl="0"/>
            <a:r>
              <a:rPr lang="da-DK" dirty="0"/>
              <a:t>Klik for at tilføje kilde her</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36BC887B-8CE7-4916-B657-358254B6B3F1}" type="datetime2">
              <a:rPr lang="da-DK" smtClean="0"/>
              <a:t>28. juni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5" name="TextBox 14">
            <a:extLst>
              <a:ext uri="{FF2B5EF4-FFF2-40B4-BE49-F238E27FC236}">
                <a16:creationId xmlns:a16="http://schemas.microsoft.com/office/drawing/2014/main" id="{CFB13643-35B6-03BE-1E94-F78A027487E7}"/>
              </a:ext>
            </a:extLst>
          </p:cNvPr>
          <p:cNvSpPr txBox="1"/>
          <p:nvPr userDrawn="1"/>
        </p:nvSpPr>
        <p:spPr>
          <a:xfrm>
            <a:off x="-2596569" y="0"/>
            <a:ext cx="2450466" cy="3429000"/>
          </a:xfrm>
          <a:prstGeom prst="rect">
            <a:avLst/>
          </a:prstGeom>
          <a:noFill/>
          <a:ln w="12700">
            <a:solidFill>
              <a:schemeClr val="tx1">
                <a:lumMod val="50000"/>
                <a:lumOff val="50000"/>
              </a:schemeClr>
            </a:solidFill>
            <a:prstDash val="lgDash"/>
          </a:ln>
        </p:spPr>
        <p:txBody>
          <a:bodyPr wrap="square" lIns="205200" tIns="205200" rIns="205200" bIns="205200" rtlCol="0">
            <a:noAutofit/>
          </a:bodyPr>
          <a:lstStyle/>
          <a:p>
            <a:pPr algn="l">
              <a:lnSpc>
                <a:spcPct val="110000"/>
              </a:lnSpc>
              <a:spcBef>
                <a:spcPts val="600"/>
              </a:spcBef>
              <a:spcAft>
                <a:spcPts val="600"/>
              </a:spcAft>
            </a:pPr>
            <a:r>
              <a:rPr lang="da-DK" sz="1200" b="1" dirty="0">
                <a:solidFill>
                  <a:schemeClr val="tx1"/>
                </a:solidFill>
              </a:rPr>
              <a:t>Brug følgende farver sammen:</a:t>
            </a:r>
          </a:p>
        </p:txBody>
      </p:sp>
      <p:sp>
        <p:nvSpPr>
          <p:cNvPr id="16" name="Rectangle 15">
            <a:extLst>
              <a:ext uri="{FF2B5EF4-FFF2-40B4-BE49-F238E27FC236}">
                <a16:creationId xmlns:a16="http://schemas.microsoft.com/office/drawing/2014/main" id="{3A135670-84E8-010A-72BF-855B9BD5457A}"/>
              </a:ext>
            </a:extLst>
          </p:cNvPr>
          <p:cNvSpPr/>
          <p:nvPr userDrawn="1"/>
        </p:nvSpPr>
        <p:spPr>
          <a:xfrm>
            <a:off x="-2369315" y="798513"/>
            <a:ext cx="1967711" cy="5118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1</a:t>
            </a:r>
          </a:p>
        </p:txBody>
      </p:sp>
      <p:sp>
        <p:nvSpPr>
          <p:cNvPr id="17" name="Rectangle 16">
            <a:extLst>
              <a:ext uri="{FF2B5EF4-FFF2-40B4-BE49-F238E27FC236}">
                <a16:creationId xmlns:a16="http://schemas.microsoft.com/office/drawing/2014/main" id="{D823ABA0-E2F0-5DC0-0557-4F1151AF40AA}"/>
              </a:ext>
            </a:extLst>
          </p:cNvPr>
          <p:cNvSpPr/>
          <p:nvPr userDrawn="1"/>
        </p:nvSpPr>
        <p:spPr>
          <a:xfrm>
            <a:off x="-2369316" y="2108857"/>
            <a:ext cx="1967711" cy="5118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3</a:t>
            </a:r>
          </a:p>
        </p:txBody>
      </p:sp>
      <p:sp>
        <p:nvSpPr>
          <p:cNvPr id="18" name="Rectangle 17">
            <a:extLst>
              <a:ext uri="{FF2B5EF4-FFF2-40B4-BE49-F238E27FC236}">
                <a16:creationId xmlns:a16="http://schemas.microsoft.com/office/drawing/2014/main" id="{12F5E1E2-4D57-2BA5-FF1E-8E01A3B6AF75}"/>
              </a:ext>
            </a:extLst>
          </p:cNvPr>
          <p:cNvSpPr/>
          <p:nvPr userDrawn="1"/>
        </p:nvSpPr>
        <p:spPr>
          <a:xfrm>
            <a:off x="-2369315" y="1418431"/>
            <a:ext cx="1967711" cy="511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2</a:t>
            </a:r>
          </a:p>
        </p:txBody>
      </p:sp>
      <p:sp>
        <p:nvSpPr>
          <p:cNvPr id="19" name="Rectangle 18">
            <a:extLst>
              <a:ext uri="{FF2B5EF4-FFF2-40B4-BE49-F238E27FC236}">
                <a16:creationId xmlns:a16="http://schemas.microsoft.com/office/drawing/2014/main" id="{06D572EA-FC5F-1732-C8B7-493C93D0C5EF}"/>
              </a:ext>
            </a:extLst>
          </p:cNvPr>
          <p:cNvSpPr/>
          <p:nvPr userDrawn="1"/>
        </p:nvSpPr>
        <p:spPr>
          <a:xfrm>
            <a:off x="-2385194" y="2728775"/>
            <a:ext cx="1967711" cy="511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4</a:t>
            </a:r>
          </a:p>
        </p:txBody>
      </p:sp>
    </p:spTree>
    <p:extLst>
      <p:ext uri="{BB962C8B-B14F-4D97-AF65-F5344CB8AC3E}">
        <p14:creationId xmlns:p14="http://schemas.microsoft.com/office/powerpoint/2010/main" val="13163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406400" y="0"/>
            <a:ext cx="11379199" cy="60452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6" name="TextBox 5">
            <a:extLst>
              <a:ext uri="{FF2B5EF4-FFF2-40B4-BE49-F238E27FC236}">
                <a16:creationId xmlns:a16="http://schemas.microsoft.com/office/drawing/2014/main" id="{28D7CEF7-86C1-4031-82B4-E5677EF2EF7C}"/>
              </a:ext>
            </a:extLst>
          </p:cNvPr>
          <p:cNvSpPr txBox="1"/>
          <p:nvPr userDrawn="1"/>
        </p:nvSpPr>
        <p:spPr>
          <a:xfrm>
            <a:off x="-2596569" y="0"/>
            <a:ext cx="2450466" cy="2996333"/>
          </a:xfrm>
          <a:prstGeom prst="rect">
            <a:avLst/>
          </a:prstGeom>
          <a:noFill/>
          <a:ln w="12700">
            <a:solidFill>
              <a:schemeClr val="tx1">
                <a:lumMod val="50000"/>
                <a:lumOff val="50000"/>
              </a:schemeClr>
            </a:solidFill>
            <a:prstDash val="lgDash"/>
          </a:ln>
        </p:spPr>
        <p:txBody>
          <a:bodyPr wrap="square" lIns="205200" tIns="205200" rIns="205200" bIns="205200" rtlCol="0">
            <a:spAutoFit/>
          </a:bodyPr>
          <a:lstStyle/>
          <a:p>
            <a:pPr algn="l">
              <a:lnSpc>
                <a:spcPct val="110000"/>
              </a:lnSpc>
              <a:spcBef>
                <a:spcPts val="600"/>
              </a:spcBef>
              <a:spcAft>
                <a:spcPts val="600"/>
              </a:spcAft>
            </a:pPr>
            <a:r>
              <a:rPr lang="da-DK" sz="1200" b="1" dirty="0">
                <a:solidFill>
                  <a:schemeClr val="tx1"/>
                </a:solidFill>
              </a:rPr>
              <a:t>Tilføj billedtekst: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Tilføj et ”Tekstfelt”.</a:t>
            </a:r>
          </a:p>
          <a:p>
            <a:pPr marL="0" indent="0" algn="l">
              <a:lnSpc>
                <a:spcPct val="110000"/>
              </a:lnSpc>
              <a:spcBef>
                <a:spcPts val="600"/>
              </a:spcBef>
              <a:spcAft>
                <a:spcPts val="600"/>
              </a:spcAft>
              <a:buFont typeface="Arial" panose="020B0604020202020204" pitchFamily="34" charset="0"/>
              <a:buNone/>
            </a:pPr>
            <a:endParaRPr lang="da-DK" sz="1200" b="0" dirty="0">
              <a:solidFill>
                <a:schemeClr val="tx1"/>
              </a:solidFill>
            </a:endParaRPr>
          </a:p>
          <a:p>
            <a:pPr marL="0" indent="0" algn="l">
              <a:lnSpc>
                <a:spcPct val="110000"/>
              </a:lnSpc>
              <a:spcBef>
                <a:spcPts val="600"/>
              </a:spcBef>
              <a:spcAft>
                <a:spcPts val="600"/>
              </a:spcAft>
              <a:buFont typeface="Arial" panose="020B0604020202020204" pitchFamily="34" charset="0"/>
              <a:buNone/>
            </a:pPr>
            <a:endParaRPr lang="da-DK" sz="1200" b="0" dirty="0">
              <a:solidFill>
                <a:schemeClr val="tx1"/>
              </a:solidFill>
            </a:endParaRP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Justér skriftstørrelse efter behov.</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Brug de grå hjælpelinjer til at justere størrelsen og placeringen på tekstfeltet.</a:t>
            </a:r>
          </a:p>
        </p:txBody>
      </p:sp>
      <p:pic>
        <p:nvPicPr>
          <p:cNvPr id="9" name="Picture 8">
            <a:extLst>
              <a:ext uri="{FF2B5EF4-FFF2-40B4-BE49-F238E27FC236}">
                <a16:creationId xmlns:a16="http://schemas.microsoft.com/office/drawing/2014/main" id="{CCB17208-1B16-E840-BC47-B5C5477276B4}"/>
              </a:ext>
            </a:extLst>
          </p:cNvPr>
          <p:cNvPicPr>
            <a:picLocks noChangeAspect="1"/>
          </p:cNvPicPr>
          <p:nvPr userDrawn="1"/>
        </p:nvPicPr>
        <p:blipFill>
          <a:blip r:embed="rId2"/>
          <a:stretch>
            <a:fillRect/>
          </a:stretch>
        </p:blipFill>
        <p:spPr>
          <a:xfrm>
            <a:off x="-2183766" y="798513"/>
            <a:ext cx="1358039" cy="714375"/>
          </a:xfrm>
          <a:prstGeom prst="rect">
            <a:avLst/>
          </a:prstGeom>
        </p:spPr>
      </p:pic>
      <p:sp>
        <p:nvSpPr>
          <p:cNvPr id="3" name="Date Placeholder 2" hidden="1">
            <a:extLst>
              <a:ext uri="{FF2B5EF4-FFF2-40B4-BE49-F238E27FC236}">
                <a16:creationId xmlns:a16="http://schemas.microsoft.com/office/drawing/2014/main" id="{2CC4A043-07A5-4F4F-95E4-B0587DB31E9D}"/>
              </a:ext>
            </a:extLst>
          </p:cNvPr>
          <p:cNvSpPr>
            <a:spLocks noGrp="1"/>
          </p:cNvSpPr>
          <p:nvPr>
            <p:ph type="dt" sz="half" idx="15"/>
          </p:nvPr>
        </p:nvSpPr>
        <p:spPr/>
        <p:txBody>
          <a:bodyPr/>
          <a:lstStyle/>
          <a:p>
            <a:fld id="{C8C0198D-50AF-459A-9B0E-DD78A60F0B24}" type="datetime2">
              <a:rPr lang="da-DK" smtClean="0"/>
              <a:t>28. juni 2024</a:t>
            </a:fld>
            <a:endParaRPr lang="da-DK" dirty="0"/>
          </a:p>
        </p:txBody>
      </p:sp>
      <p:sp>
        <p:nvSpPr>
          <p:cNvPr id="4" name="Footer Placeholder 3" hidden="1">
            <a:extLst>
              <a:ext uri="{FF2B5EF4-FFF2-40B4-BE49-F238E27FC236}">
                <a16:creationId xmlns:a16="http://schemas.microsoft.com/office/drawing/2014/main" id="{3AB418F0-9D79-4378-996E-8E20714D8BFB}"/>
              </a:ext>
            </a:extLst>
          </p:cNvPr>
          <p:cNvSpPr>
            <a:spLocks noGrp="1"/>
          </p:cNvSpPr>
          <p:nvPr>
            <p:ph type="ftr" sz="quarter" idx="16"/>
          </p:nvPr>
        </p:nvSpPr>
        <p:spPr/>
        <p:txBody>
          <a:bodyPr/>
          <a:lstStyle/>
          <a:p>
            <a:endParaRPr lang="da-DK" dirty="0"/>
          </a:p>
        </p:txBody>
      </p:sp>
      <p:sp>
        <p:nvSpPr>
          <p:cNvPr id="5" name="Slide Number Placeholder 4">
            <a:extLst>
              <a:ext uri="{FF2B5EF4-FFF2-40B4-BE49-F238E27FC236}">
                <a16:creationId xmlns:a16="http://schemas.microsoft.com/office/drawing/2014/main" id="{45916055-E20F-48FE-B1EB-4459DEF5CDC3}"/>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7384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 overskrif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406400" y="1622544"/>
            <a:ext cx="11379199" cy="4422656"/>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2" name="Title 1">
            <a:extLst>
              <a:ext uri="{FF2B5EF4-FFF2-40B4-BE49-F238E27FC236}">
                <a16:creationId xmlns:a16="http://schemas.microsoft.com/office/drawing/2014/main" id="{B4481551-4105-B855-DFC9-0002E832A4B3}"/>
              </a:ext>
            </a:extLst>
          </p:cNvPr>
          <p:cNvSpPr>
            <a:spLocks noGrp="1"/>
          </p:cNvSpPr>
          <p:nvPr>
            <p:ph type="title" hasCustomPrompt="1"/>
          </p:nvPr>
        </p:nvSpPr>
        <p:spPr/>
        <p:txBody>
          <a:bodyPr/>
          <a:lstStyle/>
          <a:p>
            <a:r>
              <a:rPr lang="da-DK" dirty="0"/>
              <a:t>Klik for at tilføje titel</a:t>
            </a:r>
          </a:p>
        </p:txBody>
      </p:sp>
      <p:sp>
        <p:nvSpPr>
          <p:cNvPr id="3" name="Date Placeholder 2" hidden="1">
            <a:extLst>
              <a:ext uri="{FF2B5EF4-FFF2-40B4-BE49-F238E27FC236}">
                <a16:creationId xmlns:a16="http://schemas.microsoft.com/office/drawing/2014/main" id="{2CC4A043-07A5-4F4F-95E4-B0587DB31E9D}"/>
              </a:ext>
            </a:extLst>
          </p:cNvPr>
          <p:cNvSpPr>
            <a:spLocks noGrp="1"/>
          </p:cNvSpPr>
          <p:nvPr>
            <p:ph type="dt" sz="half" idx="15"/>
          </p:nvPr>
        </p:nvSpPr>
        <p:spPr/>
        <p:txBody>
          <a:bodyPr/>
          <a:lstStyle/>
          <a:p>
            <a:fld id="{7EB45F9F-541F-487B-92B4-26E0D9451AB1}" type="datetime2">
              <a:rPr lang="da-DK" smtClean="0"/>
              <a:t>28. juni 2024</a:t>
            </a:fld>
            <a:endParaRPr lang="da-DK" dirty="0"/>
          </a:p>
        </p:txBody>
      </p:sp>
      <p:sp>
        <p:nvSpPr>
          <p:cNvPr id="4" name="Footer Placeholder 3" hidden="1">
            <a:extLst>
              <a:ext uri="{FF2B5EF4-FFF2-40B4-BE49-F238E27FC236}">
                <a16:creationId xmlns:a16="http://schemas.microsoft.com/office/drawing/2014/main" id="{3AB418F0-9D79-4378-996E-8E20714D8BFB}"/>
              </a:ext>
            </a:extLst>
          </p:cNvPr>
          <p:cNvSpPr>
            <a:spLocks noGrp="1"/>
          </p:cNvSpPr>
          <p:nvPr>
            <p:ph type="ftr" sz="quarter" idx="16"/>
          </p:nvPr>
        </p:nvSpPr>
        <p:spPr/>
        <p:txBody>
          <a:bodyPr/>
          <a:lstStyle/>
          <a:p>
            <a:endParaRPr lang="da-DK" dirty="0"/>
          </a:p>
        </p:txBody>
      </p:sp>
      <p:sp>
        <p:nvSpPr>
          <p:cNvPr id="5" name="Slide Number Placeholder 4">
            <a:extLst>
              <a:ext uri="{FF2B5EF4-FFF2-40B4-BE49-F238E27FC236}">
                <a16:creationId xmlns:a16="http://schemas.microsoft.com/office/drawing/2014/main" id="{45916055-E20F-48FE-B1EB-4459DEF5CDC3}"/>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11500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5FED78-63D2-31E8-4374-C85199CE2F02}"/>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812801" y="1943101"/>
            <a:ext cx="6502400" cy="3289300"/>
          </a:xfrm>
        </p:spPr>
        <p:txBody>
          <a:bodyPr/>
          <a:lstStyle>
            <a:lvl1pPr marL="0" indent="0">
              <a:lnSpc>
                <a:spcPct val="120000"/>
              </a:lnSpc>
              <a:spcBef>
                <a:spcPts val="600"/>
              </a:spcBef>
              <a:spcAft>
                <a:spcPts val="600"/>
              </a:spcAft>
              <a:buFontTx/>
              <a:buNone/>
              <a:defRPr sz="2000" b="0">
                <a:solidFill>
                  <a:schemeClr val="accent1"/>
                </a:solidFill>
              </a:defRPr>
            </a:lvl1pPr>
            <a:lvl2pPr marL="0" indent="0">
              <a:lnSpc>
                <a:spcPct val="120000"/>
              </a:lnSpc>
              <a:spcBef>
                <a:spcPts val="600"/>
              </a:spcBef>
              <a:spcAft>
                <a:spcPts val="600"/>
              </a:spcAft>
              <a:buFontTx/>
              <a:buNone/>
              <a:defRPr sz="2000" b="0">
                <a:solidFill>
                  <a:schemeClr val="tx2"/>
                </a:solidFill>
              </a:defRPr>
            </a:lvl2pPr>
            <a:lvl3pPr marL="0" indent="0">
              <a:lnSpc>
                <a:spcPct val="120000"/>
              </a:lnSpc>
              <a:spcBef>
                <a:spcPts val="600"/>
              </a:spcBef>
              <a:spcAft>
                <a:spcPts val="600"/>
              </a:spcAft>
              <a:buFontTx/>
              <a:buNone/>
              <a:defRPr sz="2000" b="0">
                <a:solidFill>
                  <a:schemeClr val="tx2"/>
                </a:solidFill>
              </a:defRPr>
            </a:lvl3pPr>
            <a:lvl4pPr marL="0" indent="0">
              <a:lnSpc>
                <a:spcPct val="120000"/>
              </a:lnSpc>
              <a:spcBef>
                <a:spcPts val="600"/>
              </a:spcBef>
              <a:spcAft>
                <a:spcPts val="600"/>
              </a:spcAft>
              <a:buFontTx/>
              <a:buNone/>
              <a:defRPr sz="2000" b="0">
                <a:solidFill>
                  <a:schemeClr val="tx2"/>
                </a:solidFill>
              </a:defRPr>
            </a:lvl4pPr>
            <a:lvl5pPr marL="0" indent="0">
              <a:lnSpc>
                <a:spcPct val="120000"/>
              </a:lnSpc>
              <a:spcBef>
                <a:spcPts val="600"/>
              </a:spcBef>
              <a:spcAft>
                <a:spcPts val="600"/>
              </a:spcAft>
              <a:buFontTx/>
              <a:buNone/>
              <a:defRPr sz="2000" b="0">
                <a:solidFill>
                  <a:schemeClr val="tx2"/>
                </a:solidFill>
              </a:defRPr>
            </a:lvl5pPr>
            <a:lvl6pPr marL="0" indent="0">
              <a:lnSpc>
                <a:spcPct val="120000"/>
              </a:lnSpc>
              <a:spcBef>
                <a:spcPts val="600"/>
              </a:spcBef>
              <a:spcAft>
                <a:spcPts val="600"/>
              </a:spcAft>
              <a:buFontTx/>
              <a:buNone/>
              <a:defRPr sz="2000" b="0">
                <a:solidFill>
                  <a:schemeClr val="tx2"/>
                </a:solidFill>
              </a:defRPr>
            </a:lvl6pPr>
            <a:lvl7pPr marL="0" indent="0">
              <a:lnSpc>
                <a:spcPct val="120000"/>
              </a:lnSpc>
              <a:spcBef>
                <a:spcPts val="600"/>
              </a:spcBef>
              <a:spcAft>
                <a:spcPts val="600"/>
              </a:spcAft>
              <a:buFontTx/>
              <a:buNone/>
              <a:defRPr sz="2000" b="0">
                <a:solidFill>
                  <a:schemeClr val="tx2"/>
                </a:solidFill>
              </a:defRPr>
            </a:lvl7pPr>
            <a:lvl8pPr marL="0" indent="0">
              <a:lnSpc>
                <a:spcPct val="120000"/>
              </a:lnSpc>
              <a:spcBef>
                <a:spcPts val="600"/>
              </a:spcBef>
              <a:spcAft>
                <a:spcPts val="600"/>
              </a:spcAft>
              <a:buFontTx/>
              <a:buNone/>
              <a:defRPr sz="2000" b="0">
                <a:solidFill>
                  <a:schemeClr val="tx2"/>
                </a:solidFill>
              </a:defRPr>
            </a:lvl8pPr>
            <a:lvl9pPr marL="0" indent="0">
              <a:lnSpc>
                <a:spcPct val="120000"/>
              </a:lnSpc>
              <a:spcBef>
                <a:spcPts val="600"/>
              </a:spcBef>
              <a:spcAft>
                <a:spcPts val="600"/>
              </a:spcAft>
              <a:buFontTx/>
              <a:buNone/>
              <a:defRPr sz="2000" b="0">
                <a:solidFill>
                  <a:schemeClr val="tx2"/>
                </a:solidFill>
              </a:defRPr>
            </a:lvl9pPr>
          </a:lstStyle>
          <a:p>
            <a:pPr lvl="0"/>
            <a:r>
              <a:rPr lang="da-DK" dirty="0"/>
              <a:t>Klik for at tilføje citat eller udtalelse</a:t>
            </a:r>
          </a:p>
        </p:txBody>
      </p:sp>
      <p:sp>
        <p:nvSpPr>
          <p:cNvPr id="2" name="TextBox 1">
            <a:extLst>
              <a:ext uri="{FF2B5EF4-FFF2-40B4-BE49-F238E27FC236}">
                <a16:creationId xmlns:a16="http://schemas.microsoft.com/office/drawing/2014/main" id="{98B08A7C-3E36-9B86-6280-EC4083F34431}"/>
              </a:ext>
            </a:extLst>
          </p:cNvPr>
          <p:cNvSpPr txBox="1"/>
          <p:nvPr userDrawn="1"/>
        </p:nvSpPr>
        <p:spPr>
          <a:xfrm>
            <a:off x="779735" y="921172"/>
            <a:ext cx="1144694" cy="327738"/>
          </a:xfrm>
          <a:prstGeom prst="rect">
            <a:avLst/>
          </a:prstGeom>
          <a:noFill/>
        </p:spPr>
        <p:txBody>
          <a:bodyPr wrap="square" lIns="0" tIns="0" rIns="0" bIns="0" rtlCol="0">
            <a:noAutofit/>
          </a:bodyPr>
          <a:lstStyle/>
          <a:p>
            <a:pPr lvl="0">
              <a:lnSpc>
                <a:spcPts val="9200"/>
              </a:lnSpc>
            </a:pPr>
            <a:r>
              <a:rPr lang="da-DK" sz="9600" dirty="0">
                <a:solidFill>
                  <a:schemeClr val="accent1"/>
                </a:solidFill>
              </a:rPr>
              <a:t>“</a:t>
            </a:r>
          </a:p>
        </p:txBody>
      </p:sp>
      <p:sp>
        <p:nvSpPr>
          <p:cNvPr id="8" name="Text Placeholder 7">
            <a:extLst>
              <a:ext uri="{FF2B5EF4-FFF2-40B4-BE49-F238E27FC236}">
                <a16:creationId xmlns:a16="http://schemas.microsoft.com/office/drawing/2014/main" id="{3EDA431F-1EF2-8257-E5B0-2731FF4544CE}"/>
              </a:ext>
            </a:extLst>
          </p:cNvPr>
          <p:cNvSpPr>
            <a:spLocks noGrp="1"/>
          </p:cNvSpPr>
          <p:nvPr>
            <p:ph type="body" sz="quarter" idx="17" hasCustomPrompt="1"/>
          </p:nvPr>
        </p:nvSpPr>
        <p:spPr>
          <a:xfrm>
            <a:off x="812800" y="5232401"/>
            <a:ext cx="6502400" cy="406399"/>
          </a:xfrm>
        </p:spPr>
        <p:txBody>
          <a:bodyPr anchor="b" anchorCtr="0"/>
          <a:lstStyle>
            <a:lvl1pPr marL="0" indent="0">
              <a:lnSpc>
                <a:spcPct val="110000"/>
              </a:lnSpc>
              <a:spcBef>
                <a:spcPts val="600"/>
              </a:spcBef>
              <a:spcAft>
                <a:spcPts val="600"/>
              </a:spcAft>
              <a:buNone/>
              <a:defRPr sz="1200" b="0">
                <a:solidFill>
                  <a:schemeClr val="accent1"/>
                </a:solidFill>
              </a:defRPr>
            </a:lvl1pPr>
            <a:lvl2pPr marL="0" indent="0">
              <a:lnSpc>
                <a:spcPct val="110000"/>
              </a:lnSpc>
              <a:spcBef>
                <a:spcPts val="600"/>
              </a:spcBef>
              <a:spcAft>
                <a:spcPts val="600"/>
              </a:spcAft>
              <a:buNone/>
              <a:defRPr sz="1200" b="0">
                <a:solidFill>
                  <a:schemeClr val="tx2"/>
                </a:solidFill>
              </a:defRPr>
            </a:lvl2pPr>
            <a:lvl3pPr marL="0" indent="0">
              <a:lnSpc>
                <a:spcPct val="110000"/>
              </a:lnSpc>
              <a:spcBef>
                <a:spcPts val="600"/>
              </a:spcBef>
              <a:spcAft>
                <a:spcPts val="600"/>
              </a:spcAft>
              <a:buFont typeface="Arial" panose="020B0604020202020204" pitchFamily="34" charset="0"/>
              <a:buNone/>
              <a:defRPr sz="1200" b="0">
                <a:solidFill>
                  <a:schemeClr val="tx2"/>
                </a:solidFill>
              </a:defRPr>
            </a:lvl3pPr>
            <a:lvl4pPr marL="0" indent="0">
              <a:lnSpc>
                <a:spcPct val="110000"/>
              </a:lnSpc>
              <a:spcBef>
                <a:spcPts val="600"/>
              </a:spcBef>
              <a:spcAft>
                <a:spcPts val="600"/>
              </a:spcAft>
              <a:buFont typeface="Arial" panose="020B0604020202020204" pitchFamily="34" charset="0"/>
              <a:buNone/>
              <a:defRPr sz="1200" b="0">
                <a:solidFill>
                  <a:schemeClr val="tx2"/>
                </a:solidFill>
              </a:defRPr>
            </a:lvl4pPr>
            <a:lvl5pPr marL="0" indent="0">
              <a:lnSpc>
                <a:spcPct val="110000"/>
              </a:lnSpc>
              <a:spcBef>
                <a:spcPts val="600"/>
              </a:spcBef>
              <a:spcAft>
                <a:spcPts val="600"/>
              </a:spcAft>
              <a:buNone/>
              <a:defRPr sz="1200" b="0">
                <a:solidFill>
                  <a:schemeClr val="tx2"/>
                </a:solidFill>
              </a:defRPr>
            </a:lvl5pPr>
            <a:lvl6pPr marL="0" indent="0">
              <a:lnSpc>
                <a:spcPct val="110000"/>
              </a:lnSpc>
              <a:spcBef>
                <a:spcPts val="600"/>
              </a:spcBef>
              <a:spcAft>
                <a:spcPts val="600"/>
              </a:spcAft>
              <a:buNone/>
              <a:defRPr sz="1200" b="0">
                <a:solidFill>
                  <a:schemeClr val="tx2"/>
                </a:solidFill>
              </a:defRPr>
            </a:lvl6pPr>
            <a:lvl7pPr marL="0" indent="0">
              <a:lnSpc>
                <a:spcPct val="110000"/>
              </a:lnSpc>
              <a:spcBef>
                <a:spcPts val="600"/>
              </a:spcBef>
              <a:spcAft>
                <a:spcPts val="600"/>
              </a:spcAft>
              <a:buNone/>
              <a:defRPr sz="1200" b="0">
                <a:solidFill>
                  <a:schemeClr val="tx2"/>
                </a:solidFill>
              </a:defRPr>
            </a:lvl7pPr>
            <a:lvl8pPr marL="0" indent="0">
              <a:lnSpc>
                <a:spcPct val="110000"/>
              </a:lnSpc>
              <a:spcBef>
                <a:spcPts val="600"/>
              </a:spcBef>
              <a:spcAft>
                <a:spcPts val="600"/>
              </a:spcAft>
              <a:buNone/>
              <a:defRPr sz="1200" b="0">
                <a:solidFill>
                  <a:schemeClr val="tx2"/>
                </a:solidFill>
              </a:defRPr>
            </a:lvl8pPr>
            <a:lvl9pPr marL="0" indent="0">
              <a:lnSpc>
                <a:spcPct val="110000"/>
              </a:lnSpc>
              <a:spcBef>
                <a:spcPts val="600"/>
              </a:spcBef>
              <a:spcAft>
                <a:spcPts val="600"/>
              </a:spcAft>
              <a:buNone/>
              <a:defRPr sz="1200" b="0">
                <a:solidFill>
                  <a:schemeClr val="tx2"/>
                </a:solidFill>
              </a:defRPr>
            </a:lvl9pPr>
          </a:lstStyle>
          <a:p>
            <a:pPr lvl="0"/>
            <a:r>
              <a:rPr lang="da-DK" noProof="0" dirty="0"/>
              <a:t>Klik for at tilføje navn, stilling</a:t>
            </a:r>
          </a:p>
        </p:txBody>
      </p:sp>
      <p:sp>
        <p:nvSpPr>
          <p:cNvPr id="3" name="Pladsholder til dato 2" hidden="1">
            <a:extLst>
              <a:ext uri="{FF2B5EF4-FFF2-40B4-BE49-F238E27FC236}">
                <a16:creationId xmlns:a16="http://schemas.microsoft.com/office/drawing/2014/main" id="{54B14239-AE80-48D7-AC2D-BAEE84B805E7}"/>
              </a:ext>
            </a:extLst>
          </p:cNvPr>
          <p:cNvSpPr>
            <a:spLocks noGrp="1"/>
          </p:cNvSpPr>
          <p:nvPr>
            <p:ph type="dt" sz="half" idx="14"/>
          </p:nvPr>
        </p:nvSpPr>
        <p:spPr/>
        <p:txBody>
          <a:bodyPr/>
          <a:lstStyle/>
          <a:p>
            <a:fld id="{C25908E4-A4F9-4D5F-9BCB-CC3669D8BD01}" type="datetime2">
              <a:rPr lang="da-DK" smtClean="0"/>
              <a:t>28. juni 2024</a:t>
            </a:fld>
            <a:endParaRPr lang="da-DK" dirty="0"/>
          </a:p>
        </p:txBody>
      </p:sp>
      <p:sp>
        <p:nvSpPr>
          <p:cNvPr id="4" name="Pladsholder til sidefod 3" hidden="1">
            <a:extLst>
              <a:ext uri="{FF2B5EF4-FFF2-40B4-BE49-F238E27FC236}">
                <a16:creationId xmlns:a16="http://schemas.microsoft.com/office/drawing/2014/main" id="{5E14EBA6-33CA-4824-8B3D-7EF1A12FEEC8}"/>
              </a:ext>
            </a:extLst>
          </p:cNvPr>
          <p:cNvSpPr>
            <a:spLocks noGrp="1"/>
          </p:cNvSpPr>
          <p:nvPr>
            <p:ph type="ftr" sz="quarter" idx="15"/>
          </p:nvPr>
        </p:nvSpPr>
        <p:spPr/>
        <p:txBody>
          <a:bodyPr/>
          <a:lstStyle/>
          <a:p>
            <a:endParaRPr lang="da-DK" dirty="0"/>
          </a:p>
        </p:txBody>
      </p:sp>
      <p:sp>
        <p:nvSpPr>
          <p:cNvPr id="5" name="Pladsholder til slidenummer 4">
            <a:extLst>
              <a:ext uri="{FF2B5EF4-FFF2-40B4-BE49-F238E27FC236}">
                <a16:creationId xmlns:a16="http://schemas.microsoft.com/office/drawing/2014/main" id="{87E12C1D-EA22-44B2-A592-8786E93B52D7}"/>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666282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5FED78-63D2-31E8-4374-C85199CE2F02}"/>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812801" y="1943101"/>
            <a:ext cx="4876799" cy="3289300"/>
          </a:xfrm>
        </p:spPr>
        <p:txBody>
          <a:bodyPr/>
          <a:lstStyle>
            <a:lvl1pPr marL="0" indent="0">
              <a:lnSpc>
                <a:spcPct val="120000"/>
              </a:lnSpc>
              <a:spcBef>
                <a:spcPts val="600"/>
              </a:spcBef>
              <a:spcAft>
                <a:spcPts val="600"/>
              </a:spcAft>
              <a:buFontTx/>
              <a:buNone/>
              <a:defRPr sz="2000" b="0">
                <a:solidFill>
                  <a:schemeClr val="accent1"/>
                </a:solidFill>
              </a:defRPr>
            </a:lvl1pPr>
            <a:lvl2pPr marL="0" indent="0">
              <a:lnSpc>
                <a:spcPct val="120000"/>
              </a:lnSpc>
              <a:spcBef>
                <a:spcPts val="600"/>
              </a:spcBef>
              <a:spcAft>
                <a:spcPts val="600"/>
              </a:spcAft>
              <a:buFontTx/>
              <a:buNone/>
              <a:defRPr sz="2000" b="0">
                <a:solidFill>
                  <a:schemeClr val="tx2"/>
                </a:solidFill>
              </a:defRPr>
            </a:lvl2pPr>
            <a:lvl3pPr marL="0" indent="0">
              <a:lnSpc>
                <a:spcPct val="120000"/>
              </a:lnSpc>
              <a:spcBef>
                <a:spcPts val="600"/>
              </a:spcBef>
              <a:spcAft>
                <a:spcPts val="600"/>
              </a:spcAft>
              <a:buFontTx/>
              <a:buNone/>
              <a:defRPr sz="2000" b="0">
                <a:solidFill>
                  <a:schemeClr val="tx2"/>
                </a:solidFill>
              </a:defRPr>
            </a:lvl3pPr>
            <a:lvl4pPr marL="0" indent="0">
              <a:lnSpc>
                <a:spcPct val="120000"/>
              </a:lnSpc>
              <a:spcBef>
                <a:spcPts val="600"/>
              </a:spcBef>
              <a:spcAft>
                <a:spcPts val="600"/>
              </a:spcAft>
              <a:buFontTx/>
              <a:buNone/>
              <a:defRPr sz="2000" b="0">
                <a:solidFill>
                  <a:schemeClr val="tx2"/>
                </a:solidFill>
              </a:defRPr>
            </a:lvl4pPr>
            <a:lvl5pPr marL="0" indent="0">
              <a:lnSpc>
                <a:spcPct val="120000"/>
              </a:lnSpc>
              <a:spcBef>
                <a:spcPts val="600"/>
              </a:spcBef>
              <a:spcAft>
                <a:spcPts val="600"/>
              </a:spcAft>
              <a:buFontTx/>
              <a:buNone/>
              <a:defRPr sz="2000" b="0">
                <a:solidFill>
                  <a:schemeClr val="tx2"/>
                </a:solidFill>
              </a:defRPr>
            </a:lvl5pPr>
            <a:lvl6pPr marL="0" indent="0">
              <a:lnSpc>
                <a:spcPct val="120000"/>
              </a:lnSpc>
              <a:spcBef>
                <a:spcPts val="600"/>
              </a:spcBef>
              <a:spcAft>
                <a:spcPts val="600"/>
              </a:spcAft>
              <a:buFontTx/>
              <a:buNone/>
              <a:defRPr sz="2000" b="0">
                <a:solidFill>
                  <a:schemeClr val="tx2"/>
                </a:solidFill>
              </a:defRPr>
            </a:lvl6pPr>
            <a:lvl7pPr marL="0" indent="0">
              <a:lnSpc>
                <a:spcPct val="120000"/>
              </a:lnSpc>
              <a:spcBef>
                <a:spcPts val="600"/>
              </a:spcBef>
              <a:spcAft>
                <a:spcPts val="600"/>
              </a:spcAft>
              <a:buFontTx/>
              <a:buNone/>
              <a:defRPr sz="2000" b="0">
                <a:solidFill>
                  <a:schemeClr val="tx2"/>
                </a:solidFill>
              </a:defRPr>
            </a:lvl7pPr>
            <a:lvl8pPr marL="0" indent="0">
              <a:lnSpc>
                <a:spcPct val="120000"/>
              </a:lnSpc>
              <a:spcBef>
                <a:spcPts val="600"/>
              </a:spcBef>
              <a:spcAft>
                <a:spcPts val="600"/>
              </a:spcAft>
              <a:buFontTx/>
              <a:buNone/>
              <a:defRPr sz="2000" b="0">
                <a:solidFill>
                  <a:schemeClr val="tx2"/>
                </a:solidFill>
              </a:defRPr>
            </a:lvl8pPr>
            <a:lvl9pPr marL="0" indent="0">
              <a:lnSpc>
                <a:spcPct val="120000"/>
              </a:lnSpc>
              <a:spcBef>
                <a:spcPts val="600"/>
              </a:spcBef>
              <a:spcAft>
                <a:spcPts val="600"/>
              </a:spcAft>
              <a:buFontTx/>
              <a:buNone/>
              <a:defRPr sz="2000" b="0">
                <a:solidFill>
                  <a:schemeClr val="tx2"/>
                </a:solidFill>
              </a:defRPr>
            </a:lvl9pPr>
          </a:lstStyle>
          <a:p>
            <a:pPr lvl="0"/>
            <a:r>
              <a:rPr lang="da-DK" dirty="0"/>
              <a:t>Klik for at tilføje citat eller udtalelse</a:t>
            </a:r>
          </a:p>
        </p:txBody>
      </p:sp>
      <p:sp>
        <p:nvSpPr>
          <p:cNvPr id="2" name="TextBox 1">
            <a:extLst>
              <a:ext uri="{FF2B5EF4-FFF2-40B4-BE49-F238E27FC236}">
                <a16:creationId xmlns:a16="http://schemas.microsoft.com/office/drawing/2014/main" id="{98B08A7C-3E36-9B86-6280-EC4083F34431}"/>
              </a:ext>
            </a:extLst>
          </p:cNvPr>
          <p:cNvSpPr txBox="1"/>
          <p:nvPr userDrawn="1"/>
        </p:nvSpPr>
        <p:spPr>
          <a:xfrm>
            <a:off x="779735" y="921172"/>
            <a:ext cx="1144694" cy="327738"/>
          </a:xfrm>
          <a:prstGeom prst="rect">
            <a:avLst/>
          </a:prstGeom>
          <a:noFill/>
        </p:spPr>
        <p:txBody>
          <a:bodyPr wrap="square" lIns="0" tIns="0" rIns="0" bIns="0" rtlCol="0">
            <a:noAutofit/>
          </a:bodyPr>
          <a:lstStyle/>
          <a:p>
            <a:pPr lvl="0">
              <a:lnSpc>
                <a:spcPts val="9200"/>
              </a:lnSpc>
            </a:pPr>
            <a:r>
              <a:rPr lang="da-DK" sz="9600" dirty="0">
                <a:solidFill>
                  <a:schemeClr val="accent1"/>
                </a:solidFill>
              </a:rPr>
              <a:t>“</a:t>
            </a:r>
          </a:p>
        </p:txBody>
      </p:sp>
      <p:sp>
        <p:nvSpPr>
          <p:cNvPr id="8" name="Text Placeholder 7">
            <a:extLst>
              <a:ext uri="{FF2B5EF4-FFF2-40B4-BE49-F238E27FC236}">
                <a16:creationId xmlns:a16="http://schemas.microsoft.com/office/drawing/2014/main" id="{3EDA431F-1EF2-8257-E5B0-2731FF4544CE}"/>
              </a:ext>
            </a:extLst>
          </p:cNvPr>
          <p:cNvSpPr>
            <a:spLocks noGrp="1"/>
          </p:cNvSpPr>
          <p:nvPr>
            <p:ph type="body" sz="quarter" idx="17" hasCustomPrompt="1"/>
          </p:nvPr>
        </p:nvSpPr>
        <p:spPr>
          <a:xfrm>
            <a:off x="812800" y="5232401"/>
            <a:ext cx="4876800" cy="406399"/>
          </a:xfrm>
        </p:spPr>
        <p:txBody>
          <a:bodyPr anchor="b" anchorCtr="0"/>
          <a:lstStyle>
            <a:lvl1pPr marL="0" indent="0">
              <a:lnSpc>
                <a:spcPct val="110000"/>
              </a:lnSpc>
              <a:spcBef>
                <a:spcPts val="600"/>
              </a:spcBef>
              <a:spcAft>
                <a:spcPts val="600"/>
              </a:spcAft>
              <a:buNone/>
              <a:defRPr sz="1200" b="0">
                <a:solidFill>
                  <a:schemeClr val="accent1"/>
                </a:solidFill>
              </a:defRPr>
            </a:lvl1pPr>
            <a:lvl2pPr marL="0" indent="0">
              <a:lnSpc>
                <a:spcPct val="110000"/>
              </a:lnSpc>
              <a:spcBef>
                <a:spcPts val="600"/>
              </a:spcBef>
              <a:spcAft>
                <a:spcPts val="600"/>
              </a:spcAft>
              <a:buNone/>
              <a:defRPr sz="1200" b="0">
                <a:solidFill>
                  <a:schemeClr val="tx2"/>
                </a:solidFill>
              </a:defRPr>
            </a:lvl2pPr>
            <a:lvl3pPr marL="0" indent="0">
              <a:lnSpc>
                <a:spcPct val="110000"/>
              </a:lnSpc>
              <a:spcBef>
                <a:spcPts val="600"/>
              </a:spcBef>
              <a:spcAft>
                <a:spcPts val="600"/>
              </a:spcAft>
              <a:buFont typeface="Arial" panose="020B0604020202020204" pitchFamily="34" charset="0"/>
              <a:buNone/>
              <a:defRPr sz="1200" b="0">
                <a:solidFill>
                  <a:schemeClr val="tx2"/>
                </a:solidFill>
              </a:defRPr>
            </a:lvl3pPr>
            <a:lvl4pPr marL="0" indent="0">
              <a:lnSpc>
                <a:spcPct val="110000"/>
              </a:lnSpc>
              <a:spcBef>
                <a:spcPts val="600"/>
              </a:spcBef>
              <a:spcAft>
                <a:spcPts val="600"/>
              </a:spcAft>
              <a:buFont typeface="Arial" panose="020B0604020202020204" pitchFamily="34" charset="0"/>
              <a:buNone/>
              <a:defRPr sz="1200" b="0">
                <a:solidFill>
                  <a:schemeClr val="tx2"/>
                </a:solidFill>
              </a:defRPr>
            </a:lvl4pPr>
            <a:lvl5pPr marL="0" indent="0">
              <a:lnSpc>
                <a:spcPct val="110000"/>
              </a:lnSpc>
              <a:spcBef>
                <a:spcPts val="600"/>
              </a:spcBef>
              <a:spcAft>
                <a:spcPts val="600"/>
              </a:spcAft>
              <a:buNone/>
              <a:defRPr sz="1200" b="0">
                <a:solidFill>
                  <a:schemeClr val="tx2"/>
                </a:solidFill>
              </a:defRPr>
            </a:lvl5pPr>
            <a:lvl6pPr marL="0" indent="0">
              <a:lnSpc>
                <a:spcPct val="110000"/>
              </a:lnSpc>
              <a:spcBef>
                <a:spcPts val="600"/>
              </a:spcBef>
              <a:spcAft>
                <a:spcPts val="600"/>
              </a:spcAft>
              <a:buNone/>
              <a:defRPr sz="1200" b="0">
                <a:solidFill>
                  <a:schemeClr val="tx2"/>
                </a:solidFill>
              </a:defRPr>
            </a:lvl6pPr>
            <a:lvl7pPr marL="0" indent="0">
              <a:lnSpc>
                <a:spcPct val="110000"/>
              </a:lnSpc>
              <a:spcBef>
                <a:spcPts val="600"/>
              </a:spcBef>
              <a:spcAft>
                <a:spcPts val="600"/>
              </a:spcAft>
              <a:buNone/>
              <a:defRPr sz="1200" b="0">
                <a:solidFill>
                  <a:schemeClr val="tx2"/>
                </a:solidFill>
              </a:defRPr>
            </a:lvl7pPr>
            <a:lvl8pPr marL="0" indent="0">
              <a:lnSpc>
                <a:spcPct val="110000"/>
              </a:lnSpc>
              <a:spcBef>
                <a:spcPts val="600"/>
              </a:spcBef>
              <a:spcAft>
                <a:spcPts val="600"/>
              </a:spcAft>
              <a:buNone/>
              <a:defRPr sz="1200" b="0">
                <a:solidFill>
                  <a:schemeClr val="tx2"/>
                </a:solidFill>
              </a:defRPr>
            </a:lvl8pPr>
            <a:lvl9pPr marL="0" indent="0">
              <a:lnSpc>
                <a:spcPct val="110000"/>
              </a:lnSpc>
              <a:spcBef>
                <a:spcPts val="600"/>
              </a:spcBef>
              <a:spcAft>
                <a:spcPts val="600"/>
              </a:spcAft>
              <a:buNone/>
              <a:defRPr sz="1200" b="0">
                <a:solidFill>
                  <a:schemeClr val="tx2"/>
                </a:solidFill>
              </a:defRPr>
            </a:lvl9pPr>
          </a:lstStyle>
          <a:p>
            <a:pPr lvl="0"/>
            <a:r>
              <a:rPr lang="da-DK" noProof="0" dirty="0"/>
              <a:t>Klik for at tilføje navn, stilling</a:t>
            </a:r>
          </a:p>
        </p:txBody>
      </p:sp>
      <p:sp>
        <p:nvSpPr>
          <p:cNvPr id="7" name="Picture Placeholder 3">
            <a:extLst>
              <a:ext uri="{FF2B5EF4-FFF2-40B4-BE49-F238E27FC236}">
                <a16:creationId xmlns:a16="http://schemas.microsoft.com/office/drawing/2014/main" id="{41D4FD15-E5EA-69DA-CF89-DBB575BE896F}"/>
              </a:ext>
            </a:extLst>
          </p:cNvPr>
          <p:cNvSpPr>
            <a:spLocks noGrp="1"/>
          </p:cNvSpPr>
          <p:nvPr>
            <p:ph type="pic" sz="quarter" idx="18" hasCustomPrompt="1"/>
          </p:nvPr>
        </p:nvSpPr>
        <p:spPr>
          <a:xfrm>
            <a:off x="6313599" y="0"/>
            <a:ext cx="5472000" cy="6045200"/>
          </a:xfrm>
          <a:solidFill>
            <a:schemeClr val="accent4">
              <a:lumMod val="40000"/>
              <a:lumOff val="60000"/>
            </a:schemeClr>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3" name="Pladsholder til dato 2" hidden="1">
            <a:extLst>
              <a:ext uri="{FF2B5EF4-FFF2-40B4-BE49-F238E27FC236}">
                <a16:creationId xmlns:a16="http://schemas.microsoft.com/office/drawing/2014/main" id="{54B14239-AE80-48D7-AC2D-BAEE84B805E7}"/>
              </a:ext>
            </a:extLst>
          </p:cNvPr>
          <p:cNvSpPr>
            <a:spLocks noGrp="1"/>
          </p:cNvSpPr>
          <p:nvPr>
            <p:ph type="dt" sz="half" idx="14"/>
          </p:nvPr>
        </p:nvSpPr>
        <p:spPr/>
        <p:txBody>
          <a:bodyPr/>
          <a:lstStyle/>
          <a:p>
            <a:fld id="{94F2D13E-C11B-47D1-830A-AA1B8170B60E}" type="datetime2">
              <a:rPr lang="da-DK" smtClean="0"/>
              <a:t>28. juni 2024</a:t>
            </a:fld>
            <a:endParaRPr lang="da-DK" dirty="0"/>
          </a:p>
        </p:txBody>
      </p:sp>
      <p:sp>
        <p:nvSpPr>
          <p:cNvPr id="4" name="Pladsholder til sidefod 3" hidden="1">
            <a:extLst>
              <a:ext uri="{FF2B5EF4-FFF2-40B4-BE49-F238E27FC236}">
                <a16:creationId xmlns:a16="http://schemas.microsoft.com/office/drawing/2014/main" id="{5E14EBA6-33CA-4824-8B3D-7EF1A12FEEC8}"/>
              </a:ext>
            </a:extLst>
          </p:cNvPr>
          <p:cNvSpPr>
            <a:spLocks noGrp="1"/>
          </p:cNvSpPr>
          <p:nvPr>
            <p:ph type="ftr" sz="quarter" idx="15"/>
          </p:nvPr>
        </p:nvSpPr>
        <p:spPr/>
        <p:txBody>
          <a:bodyPr/>
          <a:lstStyle/>
          <a:p>
            <a:endParaRPr lang="da-DK" dirty="0"/>
          </a:p>
        </p:txBody>
      </p:sp>
      <p:sp>
        <p:nvSpPr>
          <p:cNvPr id="5" name="Pladsholder til slidenummer 4">
            <a:extLst>
              <a:ext uri="{FF2B5EF4-FFF2-40B4-BE49-F238E27FC236}">
                <a16:creationId xmlns:a16="http://schemas.microsoft.com/office/drawing/2014/main" id="{87E12C1D-EA22-44B2-A592-8786E93B52D7}"/>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331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medarbejde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6DF9-ABE7-2886-69C1-FE823528CE79}"/>
              </a:ext>
            </a:extLst>
          </p:cNvPr>
          <p:cNvSpPr>
            <a:spLocks noGrp="1"/>
          </p:cNvSpPr>
          <p:nvPr>
            <p:ph type="title" hasCustomPrompt="1"/>
          </p:nvPr>
        </p:nvSpPr>
        <p:spPr/>
        <p:txBody>
          <a:bodyPr/>
          <a:lstStyle/>
          <a:p>
            <a:r>
              <a:rPr lang="da-DK" dirty="0"/>
              <a:t>Klik for at tilføje titel</a:t>
            </a:r>
            <a:endParaRPr lang="da-DK" altLang="zh-HK" dirty="0"/>
          </a:p>
        </p:txBody>
      </p:sp>
      <p:sp>
        <p:nvSpPr>
          <p:cNvPr id="15" name="Picture Placeholder 3">
            <a:extLst>
              <a:ext uri="{FF2B5EF4-FFF2-40B4-BE49-F238E27FC236}">
                <a16:creationId xmlns:a16="http://schemas.microsoft.com/office/drawing/2014/main" id="{205C2E6D-470C-F584-E521-CEE138607C8A}"/>
              </a:ext>
            </a:extLst>
          </p:cNvPr>
          <p:cNvSpPr>
            <a:spLocks noGrp="1"/>
          </p:cNvSpPr>
          <p:nvPr>
            <p:ph type="pic" sz="quarter" idx="14" hasCustomPrompt="1"/>
          </p:nvPr>
        </p:nvSpPr>
        <p:spPr>
          <a:xfrm>
            <a:off x="812801" y="2031999"/>
            <a:ext cx="2438400" cy="3200398"/>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16" name="Picture Placeholder 3">
            <a:extLst>
              <a:ext uri="{FF2B5EF4-FFF2-40B4-BE49-F238E27FC236}">
                <a16:creationId xmlns:a16="http://schemas.microsoft.com/office/drawing/2014/main" id="{44EB1C85-241F-3F15-2D16-2486AF876E5A}"/>
              </a:ext>
            </a:extLst>
          </p:cNvPr>
          <p:cNvSpPr>
            <a:spLocks noGrp="1"/>
          </p:cNvSpPr>
          <p:nvPr>
            <p:ph type="pic" sz="quarter" idx="15" hasCustomPrompt="1"/>
          </p:nvPr>
        </p:nvSpPr>
        <p:spPr>
          <a:xfrm>
            <a:off x="4070353" y="2031999"/>
            <a:ext cx="2438400" cy="3200399"/>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17" name="Picture Placeholder 3">
            <a:extLst>
              <a:ext uri="{FF2B5EF4-FFF2-40B4-BE49-F238E27FC236}">
                <a16:creationId xmlns:a16="http://schemas.microsoft.com/office/drawing/2014/main" id="{3E70000F-0B39-A2D8-C48F-A6F24CD0DFDA}"/>
              </a:ext>
            </a:extLst>
          </p:cNvPr>
          <p:cNvSpPr>
            <a:spLocks noGrp="1"/>
          </p:cNvSpPr>
          <p:nvPr>
            <p:ph type="pic" sz="quarter" idx="16" hasCustomPrompt="1"/>
          </p:nvPr>
        </p:nvSpPr>
        <p:spPr>
          <a:xfrm>
            <a:off x="7322084" y="2031999"/>
            <a:ext cx="2438400" cy="3200399"/>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18" name="Text Placeholder 7">
            <a:extLst>
              <a:ext uri="{FF2B5EF4-FFF2-40B4-BE49-F238E27FC236}">
                <a16:creationId xmlns:a16="http://schemas.microsoft.com/office/drawing/2014/main" id="{2031648E-188E-6D08-8660-9BA72C37CC6E}"/>
              </a:ext>
            </a:extLst>
          </p:cNvPr>
          <p:cNvSpPr>
            <a:spLocks noGrp="1"/>
          </p:cNvSpPr>
          <p:nvPr>
            <p:ph type="body" sz="quarter" idx="13" hasCustomPrompt="1"/>
          </p:nvPr>
        </p:nvSpPr>
        <p:spPr>
          <a:xfrm>
            <a:off x="812800" y="5232401"/>
            <a:ext cx="2438400" cy="326832"/>
          </a:xfrm>
        </p:spPr>
        <p:txBody>
          <a:bodyPr anchor="b" anchorCtr="0"/>
          <a:lstStyle>
            <a:lvl1pPr marL="0" indent="0">
              <a:lnSpc>
                <a:spcPct val="90000"/>
              </a:lnSpc>
              <a:spcBef>
                <a:spcPts val="0"/>
              </a:spcBef>
              <a:spcAft>
                <a:spcPts val="0"/>
              </a:spcAft>
              <a:buFontTx/>
              <a:buNone/>
              <a:defRPr sz="1600" b="0"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navn</a:t>
            </a:r>
          </a:p>
        </p:txBody>
      </p:sp>
      <p:sp>
        <p:nvSpPr>
          <p:cNvPr id="19" name="Text Placeholder 9">
            <a:extLst>
              <a:ext uri="{FF2B5EF4-FFF2-40B4-BE49-F238E27FC236}">
                <a16:creationId xmlns:a16="http://schemas.microsoft.com/office/drawing/2014/main" id="{C84D5BA9-4381-69E0-EBC8-7965F6DB94D3}"/>
              </a:ext>
            </a:extLst>
          </p:cNvPr>
          <p:cNvSpPr>
            <a:spLocks noGrp="1"/>
          </p:cNvSpPr>
          <p:nvPr>
            <p:ph type="body" sz="quarter" idx="17" hasCustomPrompt="1"/>
          </p:nvPr>
        </p:nvSpPr>
        <p:spPr>
          <a:xfrm>
            <a:off x="812800" y="5559233"/>
            <a:ext cx="2438400" cy="485963"/>
          </a:xfrm>
        </p:spPr>
        <p:txBody>
          <a:bodyPr/>
          <a:lstStyle>
            <a:lvl1pPr marL="0" indent="0">
              <a:lnSpc>
                <a:spcPct val="100000"/>
              </a:lnSpc>
              <a:spcBef>
                <a:spcPts val="0"/>
              </a:spcBef>
              <a:spcAft>
                <a:spcPts val="600"/>
              </a:spcAft>
              <a:buFontTx/>
              <a:buNone/>
              <a:defRPr sz="1600" b="0">
                <a:solidFill>
                  <a:schemeClr val="accent4"/>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titel</a:t>
            </a:r>
          </a:p>
        </p:txBody>
      </p:sp>
      <p:sp>
        <p:nvSpPr>
          <p:cNvPr id="20" name="Text Placeholder 11">
            <a:extLst>
              <a:ext uri="{FF2B5EF4-FFF2-40B4-BE49-F238E27FC236}">
                <a16:creationId xmlns:a16="http://schemas.microsoft.com/office/drawing/2014/main" id="{D014F78B-72D6-5664-DB11-78E022DA77D6}"/>
              </a:ext>
            </a:extLst>
          </p:cNvPr>
          <p:cNvSpPr>
            <a:spLocks noGrp="1"/>
          </p:cNvSpPr>
          <p:nvPr>
            <p:ph type="body" sz="quarter" idx="18" hasCustomPrompt="1"/>
          </p:nvPr>
        </p:nvSpPr>
        <p:spPr>
          <a:xfrm>
            <a:off x="4070353" y="5232401"/>
            <a:ext cx="2438400" cy="326832"/>
          </a:xfrm>
        </p:spPr>
        <p:txBody>
          <a:bodyPr anchor="b" anchorCtr="0"/>
          <a:lstStyle>
            <a:lvl1pPr marL="0" indent="0">
              <a:lnSpc>
                <a:spcPct val="90000"/>
              </a:lnSpc>
              <a:spcBef>
                <a:spcPts val="0"/>
              </a:spcBef>
              <a:spcAft>
                <a:spcPts val="0"/>
              </a:spcAft>
              <a:buFontTx/>
              <a:buNone/>
              <a:defRPr sz="1600" b="0"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navn</a:t>
            </a:r>
          </a:p>
        </p:txBody>
      </p:sp>
      <p:sp>
        <p:nvSpPr>
          <p:cNvPr id="21" name="Text Placeholder 13">
            <a:extLst>
              <a:ext uri="{FF2B5EF4-FFF2-40B4-BE49-F238E27FC236}">
                <a16:creationId xmlns:a16="http://schemas.microsoft.com/office/drawing/2014/main" id="{43DC1CF8-90D0-D8C2-F0D4-57116B46E0CC}"/>
              </a:ext>
            </a:extLst>
          </p:cNvPr>
          <p:cNvSpPr>
            <a:spLocks noGrp="1"/>
          </p:cNvSpPr>
          <p:nvPr>
            <p:ph type="body" sz="quarter" idx="19" hasCustomPrompt="1"/>
          </p:nvPr>
        </p:nvSpPr>
        <p:spPr>
          <a:xfrm>
            <a:off x="4070353" y="5559233"/>
            <a:ext cx="2438400" cy="485963"/>
          </a:xfrm>
        </p:spPr>
        <p:txBody>
          <a:bodyPr/>
          <a:lstStyle>
            <a:lvl1pPr marL="0" indent="0">
              <a:lnSpc>
                <a:spcPct val="100000"/>
              </a:lnSpc>
              <a:spcBef>
                <a:spcPts val="0"/>
              </a:spcBef>
              <a:spcAft>
                <a:spcPts val="600"/>
              </a:spcAft>
              <a:buFontTx/>
              <a:buNone/>
              <a:defRPr sz="1600" b="0">
                <a:solidFill>
                  <a:schemeClr val="accent4"/>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titel</a:t>
            </a:r>
          </a:p>
        </p:txBody>
      </p:sp>
      <p:sp>
        <p:nvSpPr>
          <p:cNvPr id="22" name="Text Placeholder 15">
            <a:extLst>
              <a:ext uri="{FF2B5EF4-FFF2-40B4-BE49-F238E27FC236}">
                <a16:creationId xmlns:a16="http://schemas.microsoft.com/office/drawing/2014/main" id="{C1500E79-3931-8AEA-822D-59FB8FBD5FB7}"/>
              </a:ext>
            </a:extLst>
          </p:cNvPr>
          <p:cNvSpPr>
            <a:spLocks noGrp="1"/>
          </p:cNvSpPr>
          <p:nvPr>
            <p:ph type="body" sz="quarter" idx="20" hasCustomPrompt="1"/>
          </p:nvPr>
        </p:nvSpPr>
        <p:spPr>
          <a:xfrm>
            <a:off x="7322084" y="5232401"/>
            <a:ext cx="2438400" cy="326832"/>
          </a:xfrm>
        </p:spPr>
        <p:txBody>
          <a:bodyPr anchor="b" anchorCtr="0"/>
          <a:lstStyle>
            <a:lvl1pPr marL="0" indent="0">
              <a:lnSpc>
                <a:spcPct val="90000"/>
              </a:lnSpc>
              <a:spcBef>
                <a:spcPts val="0"/>
              </a:spcBef>
              <a:spcAft>
                <a:spcPts val="0"/>
              </a:spcAft>
              <a:buFontTx/>
              <a:buNone/>
              <a:defRPr sz="1600" b="0"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navn</a:t>
            </a:r>
          </a:p>
        </p:txBody>
      </p:sp>
      <p:sp>
        <p:nvSpPr>
          <p:cNvPr id="23" name="Text Placeholder 17">
            <a:extLst>
              <a:ext uri="{FF2B5EF4-FFF2-40B4-BE49-F238E27FC236}">
                <a16:creationId xmlns:a16="http://schemas.microsoft.com/office/drawing/2014/main" id="{50A87C97-A3E5-CFC7-6237-D3B5528F40E3}"/>
              </a:ext>
            </a:extLst>
          </p:cNvPr>
          <p:cNvSpPr>
            <a:spLocks noGrp="1"/>
          </p:cNvSpPr>
          <p:nvPr>
            <p:ph type="body" sz="quarter" idx="21" hasCustomPrompt="1"/>
          </p:nvPr>
        </p:nvSpPr>
        <p:spPr>
          <a:xfrm>
            <a:off x="7322084" y="5559233"/>
            <a:ext cx="2438400" cy="485963"/>
          </a:xfrm>
        </p:spPr>
        <p:txBody>
          <a:bodyPr/>
          <a:lstStyle>
            <a:lvl1pPr marL="0" indent="0">
              <a:lnSpc>
                <a:spcPct val="100000"/>
              </a:lnSpc>
              <a:spcBef>
                <a:spcPts val="0"/>
              </a:spcBef>
              <a:spcAft>
                <a:spcPts val="600"/>
              </a:spcAft>
              <a:buFontTx/>
              <a:buNone/>
              <a:defRPr sz="1600" b="0">
                <a:solidFill>
                  <a:schemeClr val="accent4"/>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titel</a:t>
            </a:r>
          </a:p>
        </p:txBody>
      </p:sp>
      <p:sp>
        <p:nvSpPr>
          <p:cNvPr id="3" name="Slide Number Placeholder 2">
            <a:extLst>
              <a:ext uri="{FF2B5EF4-FFF2-40B4-BE49-F238E27FC236}">
                <a16:creationId xmlns:a16="http://schemas.microsoft.com/office/drawing/2014/main" id="{D37F68C7-185D-72E7-5B29-2580BFD186BD}"/>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a:extLst>
              <a:ext uri="{FF2B5EF4-FFF2-40B4-BE49-F238E27FC236}">
                <a16:creationId xmlns:a16="http://schemas.microsoft.com/office/drawing/2014/main" id="{1654C5CE-D6E2-DFFF-FF7C-E87DEEB5ADED}"/>
              </a:ext>
            </a:extLst>
          </p:cNvPr>
          <p:cNvSpPr>
            <a:spLocks noGrp="1"/>
          </p:cNvSpPr>
          <p:nvPr>
            <p:ph type="dt" sz="half" idx="11"/>
          </p:nvPr>
        </p:nvSpPr>
        <p:spPr/>
        <p:txBody>
          <a:bodyPr/>
          <a:lstStyle/>
          <a:p>
            <a:fld id="{4213FFC2-9C36-438D-9BB0-A1C0D8013389}" type="datetime2">
              <a:rPr lang="da-DK" smtClean="0"/>
              <a:t>28. juni 2024</a:t>
            </a:fld>
            <a:endParaRPr lang="da-DK" dirty="0"/>
          </a:p>
        </p:txBody>
      </p:sp>
      <p:sp>
        <p:nvSpPr>
          <p:cNvPr id="5" name="Footer Placeholder 4">
            <a:extLst>
              <a:ext uri="{FF2B5EF4-FFF2-40B4-BE49-F238E27FC236}">
                <a16:creationId xmlns:a16="http://schemas.microsoft.com/office/drawing/2014/main" id="{07F53B11-8AC7-5076-1739-6449B18273CD}"/>
              </a:ext>
            </a:extLst>
          </p:cNvPr>
          <p:cNvSpPr>
            <a:spLocks noGrp="1"/>
          </p:cNvSpPr>
          <p:nvPr>
            <p:ph type="ftr" sz="quarter" idx="12"/>
          </p:nvPr>
        </p:nvSpPr>
        <p:spPr/>
        <p:txBody>
          <a:bodyPr/>
          <a:lstStyle/>
          <a:p>
            <a:endParaRPr lang="da-DK" dirty="0"/>
          </a:p>
        </p:txBody>
      </p:sp>
    </p:spTree>
    <p:extLst>
      <p:ext uri="{BB962C8B-B14F-4D97-AF65-F5344CB8AC3E}">
        <p14:creationId xmlns:p14="http://schemas.microsoft.com/office/powerpoint/2010/main" val="30350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billede ">
    <p:bg>
      <p:bgRef idx="1001">
        <a:schemeClr val="bg1"/>
      </p:bgRef>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B97C4516-588C-403E-B742-5FE6AD05CE48}"/>
              </a:ext>
            </a:extLst>
          </p:cNvPr>
          <p:cNvSpPr>
            <a:spLocks noGrp="1"/>
          </p:cNvSpPr>
          <p:nvPr>
            <p:ph type="dt" sz="half" idx="15"/>
          </p:nvPr>
        </p:nvSpPr>
        <p:spPr>
          <a:xfrm>
            <a:off x="0" y="6858000"/>
            <a:ext cx="0" cy="0"/>
          </a:xfrm>
        </p:spPr>
        <p:txBody>
          <a:bodyPr/>
          <a:lstStyle>
            <a:lvl1pPr>
              <a:defRPr sz="100">
                <a:noFill/>
              </a:defRPr>
            </a:lvl1pPr>
          </a:lstStyle>
          <a:p>
            <a:fld id="{1B97B9F9-4ACA-46AD-9928-D72A713C27B3}" type="datetime2">
              <a:rPr lang="da-DK" smtClean="0"/>
              <a:t>28. juni 2024</a:t>
            </a:fld>
            <a:endParaRPr lang="da-DK" dirty="0"/>
          </a:p>
        </p:txBody>
      </p:sp>
      <p:sp>
        <p:nvSpPr>
          <p:cNvPr id="9" name="Footer Placeholder 8" hidden="1">
            <a:extLst>
              <a:ext uri="{FF2B5EF4-FFF2-40B4-BE49-F238E27FC236}">
                <a16:creationId xmlns:a16="http://schemas.microsoft.com/office/drawing/2014/main" id="{44DE875E-CE70-411F-B255-D516DBDF494D}"/>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1" name="Slide Number Placeholder 10" hidden="1">
            <a:extLst>
              <a:ext uri="{FF2B5EF4-FFF2-40B4-BE49-F238E27FC236}">
                <a16:creationId xmlns:a16="http://schemas.microsoft.com/office/drawing/2014/main" id="{17C46E79-ABB1-4BD8-AB72-6E0E6DE2D73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Overlay">
            <a:extLst>
              <a:ext uri="{FF2B5EF4-FFF2-40B4-BE49-F238E27FC236}">
                <a16:creationId xmlns:a16="http://schemas.microsoft.com/office/drawing/2014/main" id="{E9A043C5-482C-6830-A31D-94665CF5BA82}"/>
              </a:ext>
            </a:extLst>
          </p:cNvPr>
          <p:cNvSpPr>
            <a:spLocks noGrp="1"/>
          </p:cNvSpPr>
          <p:nvPr>
            <p:ph type="body" sz="quarter" idx="21"/>
          </p:nvPr>
        </p:nvSpPr>
        <p:spPr>
          <a:xfrm>
            <a:off x="-2" y="0"/>
            <a:ext cx="12192001" cy="6858000"/>
          </a:xfrm>
          <a:solidFill>
            <a:schemeClr val="bg1">
              <a:alpha val="55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Krone Placeholder 9">
            <a:extLst>
              <a:ext uri="{FF2B5EF4-FFF2-40B4-BE49-F238E27FC236}">
                <a16:creationId xmlns:a16="http://schemas.microsoft.com/office/drawing/2014/main" id="{690D67BA-A745-4DBF-B8E5-8DA6DAF34646}"/>
              </a:ext>
            </a:extLst>
          </p:cNvPr>
          <p:cNvSpPr>
            <a:spLocks noGrp="1"/>
          </p:cNvSpPr>
          <p:nvPr>
            <p:ph type="body" sz="quarter" idx="20" hasCustomPrompt="1"/>
          </p:nvPr>
        </p:nvSpPr>
        <p:spPr>
          <a:xfrm>
            <a:off x="8128000" y="2740444"/>
            <a:ext cx="3251200" cy="2898356"/>
          </a:xfrm>
          <a:blipFill>
            <a:blip r:embed="rId2">
              <a:extLst>
                <a:ext uri="{96DAC541-7B7A-43D3-8B79-37D633B846F1}">
                  <asvg:svgBlip xmlns:asvg="http://schemas.microsoft.com/office/drawing/2016/SVG/main" xmlns="" r:embed="rId3"/>
                </a:ext>
              </a:extLst>
            </a:blip>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8" name="Picture Placeholder 7"/>
          <p:cNvSpPr>
            <a:spLocks noGrp="1"/>
          </p:cNvSpPr>
          <p:nvPr>
            <p:ph type="pic" sz="quarter" idx="13" hasCustomPrompt="1"/>
          </p:nvPr>
        </p:nvSpPr>
        <p:spPr>
          <a:xfrm>
            <a:off x="-2" y="-1"/>
            <a:ext cx="12193201" cy="6861600"/>
          </a:xfrm>
        </p:spPr>
        <p:txBody>
          <a:bodyPr lIns="144000" tIns="108000"/>
          <a:lstStyle>
            <a:lvl1pPr marL="0" indent="0" algn="ctr">
              <a:buNone/>
              <a:defRPr sz="1600"/>
            </a:lvl1pPr>
          </a:lstStyle>
          <a:p>
            <a:r>
              <a:rPr lang="da-DK" dirty="0"/>
              <a:t>Klik på rammen for at indsætte billede ved at gå i fanen Indsæt, billeder. Højreklik på billedet og Placer bagerst</a:t>
            </a:r>
          </a:p>
        </p:txBody>
      </p:sp>
      <p:sp>
        <p:nvSpPr>
          <p:cNvPr id="4" name="Title 1">
            <a:extLst>
              <a:ext uri="{FF2B5EF4-FFF2-40B4-BE49-F238E27FC236}">
                <a16:creationId xmlns:a16="http://schemas.microsoft.com/office/drawing/2014/main" id="{1F091727-AF12-7198-9712-7046A78DDFD8}"/>
              </a:ext>
            </a:extLst>
          </p:cNvPr>
          <p:cNvSpPr>
            <a:spLocks noGrp="1"/>
          </p:cNvSpPr>
          <p:nvPr>
            <p:ph type="ctrTitle" hasCustomPrompt="1"/>
          </p:nvPr>
        </p:nvSpPr>
        <p:spPr bwMode="white">
          <a:xfrm>
            <a:off x="812799" y="2031999"/>
            <a:ext cx="7315201" cy="1886400"/>
          </a:xfrm>
        </p:spPr>
        <p:txBody>
          <a:bodyPr anchor="t" anchorCtr="0"/>
          <a:lstStyle>
            <a:lvl1pPr algn="l">
              <a:defRPr sz="4200">
                <a:solidFill>
                  <a:schemeClr val="tx1"/>
                </a:solidFill>
              </a:defRPr>
            </a:lvl1pPr>
          </a:lstStyle>
          <a:p>
            <a:r>
              <a:rPr lang="da-DK" dirty="0"/>
              <a:t>Klik for at tilføje titel.</a:t>
            </a:r>
            <a:br>
              <a:rPr lang="da-DK" dirty="0"/>
            </a:br>
            <a:r>
              <a:rPr lang="da-DK" dirty="0"/>
              <a:t>OBS: Teksten må IKKE gå ind over kronen</a:t>
            </a:r>
          </a:p>
        </p:txBody>
      </p:sp>
      <p:sp>
        <p:nvSpPr>
          <p:cNvPr id="5" name="Subtitle 2">
            <a:extLst>
              <a:ext uri="{FF2B5EF4-FFF2-40B4-BE49-F238E27FC236}">
                <a16:creationId xmlns:a16="http://schemas.microsoft.com/office/drawing/2014/main" id="{E7130A6D-1077-5B59-3D96-367B90401936}"/>
              </a:ext>
            </a:extLst>
          </p:cNvPr>
          <p:cNvSpPr>
            <a:spLocks noGrp="1"/>
          </p:cNvSpPr>
          <p:nvPr>
            <p:ph type="subTitle" idx="1" hasCustomPrompt="1"/>
          </p:nvPr>
        </p:nvSpPr>
        <p:spPr bwMode="white">
          <a:xfrm>
            <a:off x="812799" y="3918399"/>
            <a:ext cx="7315201" cy="552001"/>
          </a:xfrm>
        </p:spPr>
        <p:txBody>
          <a:bodyPr/>
          <a:lstStyle>
            <a:lvl1pPr marL="0" indent="0" algn="l">
              <a:lnSpc>
                <a:spcPct val="80000"/>
              </a:lnSpc>
              <a:spcBef>
                <a:spcPts val="600"/>
              </a:spcBef>
              <a:spcAft>
                <a:spcPts val="600"/>
              </a:spcAft>
              <a:buFont typeface="Arial" panose="020B0604020202020204" pitchFamily="34" charset="0"/>
              <a:buChar char="​"/>
              <a:defRPr sz="1600" b="0"/>
            </a:lvl1pPr>
            <a:lvl2pPr marL="0" indent="0" algn="l">
              <a:lnSpc>
                <a:spcPct val="80000"/>
              </a:lnSpc>
              <a:spcBef>
                <a:spcPts val="600"/>
              </a:spcBef>
              <a:spcAft>
                <a:spcPts val="600"/>
              </a:spcAft>
              <a:buFont typeface="Arial" panose="020B0604020202020204" pitchFamily="34" charset="0"/>
              <a:buChar char="​"/>
              <a:defRPr sz="1200" b="0"/>
            </a:lvl2pPr>
            <a:lvl3pPr marL="0" indent="0" algn="l">
              <a:lnSpc>
                <a:spcPct val="80000"/>
              </a:lnSpc>
              <a:spcBef>
                <a:spcPts val="600"/>
              </a:spcBef>
              <a:spcAft>
                <a:spcPts val="600"/>
              </a:spcAft>
              <a:buFont typeface="Arial" panose="020B0604020202020204" pitchFamily="34" charset="0"/>
              <a:buChar char="​"/>
              <a:defRPr sz="1200" b="0"/>
            </a:lvl3pPr>
            <a:lvl4pPr marL="0" indent="0" algn="l">
              <a:lnSpc>
                <a:spcPct val="80000"/>
              </a:lnSpc>
              <a:spcBef>
                <a:spcPts val="600"/>
              </a:spcBef>
              <a:spcAft>
                <a:spcPts val="600"/>
              </a:spcAft>
              <a:buFont typeface="Arial" panose="020B0604020202020204" pitchFamily="34" charset="0"/>
              <a:buChar char="​"/>
              <a:defRPr sz="1200" b="0"/>
            </a:lvl4pPr>
            <a:lvl5pPr marL="0" indent="0" algn="l">
              <a:lnSpc>
                <a:spcPct val="80000"/>
              </a:lnSpc>
              <a:spcBef>
                <a:spcPts val="600"/>
              </a:spcBef>
              <a:spcAft>
                <a:spcPts val="600"/>
              </a:spcAft>
              <a:buFont typeface="Arial" panose="020B0604020202020204" pitchFamily="34" charset="0"/>
              <a:buChar char="​"/>
              <a:defRPr sz="1200" b="0"/>
            </a:lvl5pPr>
            <a:lvl6pPr marL="0" indent="0" algn="l">
              <a:lnSpc>
                <a:spcPct val="80000"/>
              </a:lnSpc>
              <a:spcBef>
                <a:spcPts val="600"/>
              </a:spcBef>
              <a:spcAft>
                <a:spcPts val="600"/>
              </a:spcAft>
              <a:buFont typeface="Arial" panose="020B0604020202020204" pitchFamily="34" charset="0"/>
              <a:buChar char="​"/>
              <a:defRPr sz="1200" b="0"/>
            </a:lvl6pPr>
            <a:lvl7pPr marL="0" indent="0" algn="l">
              <a:lnSpc>
                <a:spcPct val="80000"/>
              </a:lnSpc>
              <a:spcBef>
                <a:spcPts val="600"/>
              </a:spcBef>
              <a:spcAft>
                <a:spcPts val="600"/>
              </a:spcAft>
              <a:buFont typeface="Arial" panose="020B0604020202020204" pitchFamily="34" charset="0"/>
              <a:buChar char="​"/>
              <a:defRPr sz="1200" b="0"/>
            </a:lvl7pPr>
            <a:lvl8pPr marL="0" indent="0" algn="l">
              <a:lnSpc>
                <a:spcPct val="80000"/>
              </a:lnSpc>
              <a:spcBef>
                <a:spcPts val="600"/>
              </a:spcBef>
              <a:spcAft>
                <a:spcPts val="600"/>
              </a:spcAft>
              <a:buFont typeface="Arial" panose="020B0604020202020204" pitchFamily="34" charset="0"/>
              <a:buChar char="​"/>
              <a:defRPr sz="1200" b="0"/>
            </a:lvl8pPr>
            <a:lvl9pPr marL="0" indent="0" algn="l">
              <a:lnSpc>
                <a:spcPct val="80000"/>
              </a:lnSpc>
              <a:spcBef>
                <a:spcPts val="600"/>
              </a:spcBef>
              <a:spcAft>
                <a:spcPts val="600"/>
              </a:spcAft>
              <a:buFont typeface="Arial" panose="020B0604020202020204" pitchFamily="34" charset="0"/>
              <a:buChar char="​"/>
              <a:defRPr sz="1200" b="0"/>
            </a:lvl9pPr>
          </a:lstStyle>
          <a:p>
            <a:r>
              <a:rPr lang="da-DK" dirty="0"/>
              <a:t>Klik for at tilføje supplerende tekst</a:t>
            </a:r>
          </a:p>
        </p:txBody>
      </p:sp>
      <p:sp>
        <p:nvSpPr>
          <p:cNvPr id="6" name="Pladsholder til tekst 5">
            <a:extLst>
              <a:ext uri="{FF2B5EF4-FFF2-40B4-BE49-F238E27FC236}">
                <a16:creationId xmlns:a16="http://schemas.microsoft.com/office/drawing/2014/main" id="{B293B8D1-ABA4-FBC9-48C5-C1E94A30B38F}"/>
              </a:ext>
            </a:extLst>
          </p:cNvPr>
          <p:cNvSpPr>
            <a:spLocks noGrp="1"/>
          </p:cNvSpPr>
          <p:nvPr>
            <p:ph type="body" sz="quarter" idx="18" hasCustomPrompt="1"/>
          </p:nvPr>
        </p:nvSpPr>
        <p:spPr bwMode="white">
          <a:xfrm>
            <a:off x="812800" y="5638800"/>
            <a:ext cx="4064000" cy="406400"/>
          </a:xfrm>
        </p:spPr>
        <p:txBody>
          <a:bodyPr rIns="194400"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fornavn, efternavn, stilling</a:t>
            </a:r>
          </a:p>
        </p:txBody>
      </p:sp>
      <p:sp>
        <p:nvSpPr>
          <p:cNvPr id="12" name="Pladsholder til tekst 7">
            <a:extLst>
              <a:ext uri="{FF2B5EF4-FFF2-40B4-BE49-F238E27FC236}">
                <a16:creationId xmlns:a16="http://schemas.microsoft.com/office/drawing/2014/main" id="{1D133F85-99F6-F4F0-9F10-6764780DE79D}"/>
              </a:ext>
            </a:extLst>
          </p:cNvPr>
          <p:cNvSpPr>
            <a:spLocks noGrp="1"/>
          </p:cNvSpPr>
          <p:nvPr>
            <p:ph type="body" sz="quarter" idx="19" hasCustomPrompt="1"/>
          </p:nvPr>
        </p:nvSpPr>
        <p:spPr bwMode="white">
          <a:xfrm>
            <a:off x="4876800" y="5638800"/>
            <a:ext cx="3251200" cy="406400"/>
          </a:xfrm>
        </p:spPr>
        <p:txBody>
          <a:bodyPr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dato, fx 1. januar 2023</a:t>
            </a:r>
          </a:p>
        </p:txBody>
      </p:sp>
      <p:pic>
        <p:nvPicPr>
          <p:cNvPr id="13" name="Logo RGB" hidden="1">
            <a:extLst>
              <a:ext uri="{FF2B5EF4-FFF2-40B4-BE49-F238E27FC236}">
                <a16:creationId xmlns:a16="http://schemas.microsoft.com/office/drawing/2014/main" id="{12E5B32F-ADE0-0BE7-A4FD-05CBB58D7325}"/>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406400" y="406400"/>
            <a:ext cx="1590085" cy="806400"/>
          </a:xfrm>
          <a:prstGeom prst="rect">
            <a:avLst/>
          </a:prstGeom>
        </p:spPr>
      </p:pic>
      <p:sp>
        <p:nvSpPr>
          <p:cNvPr id="3" name="TextBox 2">
            <a:extLst>
              <a:ext uri="{FF2B5EF4-FFF2-40B4-BE49-F238E27FC236}">
                <a16:creationId xmlns:a16="http://schemas.microsoft.com/office/drawing/2014/main" id="{AAD87D64-1D5E-0CAB-BB21-DDD649A63D18}"/>
              </a:ext>
            </a:extLst>
          </p:cNvPr>
          <p:cNvSpPr txBox="1"/>
          <p:nvPr userDrawn="1"/>
        </p:nvSpPr>
        <p:spPr>
          <a:xfrm>
            <a:off x="-2743200" y="3807108"/>
            <a:ext cx="2595600" cy="3112222"/>
          </a:xfrm>
          <a:prstGeom prst="rect">
            <a:avLst/>
          </a:prstGeom>
          <a:noFill/>
          <a:ln w="12700">
            <a:solidFill>
              <a:schemeClr val="tx1">
                <a:lumMod val="50000"/>
                <a:lumOff val="50000"/>
              </a:schemeClr>
            </a:solidFill>
            <a:prstDash val="lgDash"/>
          </a:ln>
        </p:spPr>
        <p:txBody>
          <a:bodyPr wrap="square" lIns="162000" tIns="162000" rIns="162000" bIns="162000" rtlCol="0">
            <a:spAutoFit/>
          </a:bodyPr>
          <a:lstStyle/>
          <a:p>
            <a:pPr algn="l">
              <a:lnSpc>
                <a:spcPct val="110000"/>
              </a:lnSpc>
              <a:spcBef>
                <a:spcPts val="600"/>
              </a:spcBef>
              <a:spcAft>
                <a:spcPts val="600"/>
              </a:spcAft>
            </a:pPr>
            <a:r>
              <a:rPr lang="da-DK" sz="1200" b="1" dirty="0">
                <a:solidFill>
                  <a:schemeClr val="bg1"/>
                </a:solidFill>
              </a:rPr>
              <a:t>Udskift baggrundsbillede: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Nulstil slide for at få billedet øverst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 og vælg ”Skift 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Indsæt dit ønskede 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billedet, vælg </a:t>
            </a:r>
            <a:r>
              <a:rPr lang="da-DK" sz="1200" b="1" dirty="0">
                <a:solidFill>
                  <a:schemeClr val="bg1"/>
                </a:solidFill>
              </a:rPr>
              <a:t>Placer bagerst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Justér evt. det mørke filter igen</a:t>
            </a:r>
          </a:p>
        </p:txBody>
      </p:sp>
      <p:sp>
        <p:nvSpPr>
          <p:cNvPr id="18" name="TextBox 17">
            <a:extLst>
              <a:ext uri="{FF2B5EF4-FFF2-40B4-BE49-F238E27FC236}">
                <a16:creationId xmlns:a16="http://schemas.microsoft.com/office/drawing/2014/main" id="{CAE0B00E-0867-6C07-51F2-15F772B9BA13}"/>
              </a:ext>
            </a:extLst>
          </p:cNvPr>
          <p:cNvSpPr txBox="1"/>
          <p:nvPr userDrawn="1"/>
        </p:nvSpPr>
        <p:spPr>
          <a:xfrm>
            <a:off x="-2743200" y="0"/>
            <a:ext cx="2597097" cy="3616975"/>
          </a:xfrm>
          <a:prstGeom prst="rect">
            <a:avLst/>
          </a:prstGeom>
          <a:noFill/>
          <a:ln w="12700">
            <a:solidFill>
              <a:schemeClr val="tx1">
                <a:lumMod val="50000"/>
                <a:lumOff val="50000"/>
              </a:schemeClr>
            </a:solidFill>
            <a:prstDash val="lgDash"/>
          </a:ln>
        </p:spPr>
        <p:txBody>
          <a:bodyPr wrap="square" lIns="162000" tIns="162000" rIns="162000" bIns="162000" rtlCol="0">
            <a:spAutoFit/>
          </a:bodyPr>
          <a:lstStyle/>
          <a:p>
            <a:pPr algn="l">
              <a:lnSpc>
                <a:spcPct val="110000"/>
              </a:lnSpc>
              <a:spcBef>
                <a:spcPts val="600"/>
              </a:spcBef>
              <a:spcAft>
                <a:spcPts val="600"/>
              </a:spcAft>
            </a:pPr>
            <a:r>
              <a:rPr lang="da-DK" sz="1200" b="1" dirty="0">
                <a:solidFill>
                  <a:schemeClr val="bg1"/>
                </a:solidFill>
              </a:rPr>
              <a:t>Indsæt baggrundsbillede: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Klik på billedpladsholderens ramme, klik på fane Indsæt/ Billeder </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billedet, vælg </a:t>
            </a:r>
            <a:r>
              <a:rPr lang="da-DK" sz="1200" b="1" dirty="0">
                <a:solidFill>
                  <a:schemeClr val="bg1"/>
                </a:solidFill>
              </a:rPr>
              <a:t>Placer bagerst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Mørkt filter og kronen bliver synlige. Ønsker du mørkere eller lysere filter, klik på filterets ramme, vælg </a:t>
            </a:r>
            <a:r>
              <a:rPr lang="da-DK" sz="1200" b="1" dirty="0">
                <a:solidFill>
                  <a:schemeClr val="bg1"/>
                </a:solidFill>
              </a:rPr>
              <a:t>Formater figur</a:t>
            </a:r>
            <a:r>
              <a:rPr lang="da-DK" sz="1200" b="0" dirty="0">
                <a:solidFill>
                  <a:schemeClr val="bg1"/>
                </a:solidFill>
              </a:rPr>
              <a:t> og justér </a:t>
            </a:r>
            <a:r>
              <a:rPr lang="da-DK" sz="1200" b="1" dirty="0">
                <a:solidFill>
                  <a:schemeClr val="bg1"/>
                </a:solidFill>
              </a:rPr>
              <a:t>Gennemsigtighed</a:t>
            </a:r>
            <a:r>
              <a:rPr lang="da-DK" sz="1200" b="0" dirty="0">
                <a:solidFill>
                  <a:schemeClr val="bg1"/>
                </a:solidFill>
              </a:rPr>
              <a:t>, mere end 45% for lysere, eller mindre end 45% for mørkere</a:t>
            </a:r>
          </a:p>
        </p:txBody>
      </p:sp>
      <p:pic>
        <p:nvPicPr>
          <p:cNvPr id="16" name="Billede 15">
            <a:extLst>
              <a:ext uri="{FF2B5EF4-FFF2-40B4-BE49-F238E27FC236}">
                <a16:creationId xmlns:a16="http://schemas.microsoft.com/office/drawing/2014/main" id="{35D7A3DE-D8EC-4919-A09B-7B8A6529F6C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9846" y="410550"/>
            <a:ext cx="2489937" cy="806400"/>
          </a:xfrm>
          <a:prstGeom prst="rect">
            <a:avLst/>
          </a:prstGeom>
        </p:spPr>
      </p:pic>
    </p:spTree>
    <p:extLst>
      <p:ext uri="{BB962C8B-B14F-4D97-AF65-F5344CB8AC3E}">
        <p14:creationId xmlns:p14="http://schemas.microsoft.com/office/powerpoint/2010/main" val="361875667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ks ikoner og teks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CC08F898-F5D5-444B-9BDD-262F8E142DD6}" type="datetime2">
              <a:rPr lang="da-DK" smtClean="0"/>
              <a:t>28. juni 2024</a:t>
            </a:fld>
            <a:endParaRPr lang="da-DK" dirty="0"/>
          </a:p>
        </p:txBody>
      </p:sp>
      <p:sp>
        <p:nvSpPr>
          <p:cNvPr id="5" name="Footer Placeholder 4">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16272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16272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16272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16272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1627200" y="4775333"/>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16272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9084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9084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2" name="Text Placeholder 23">
            <a:extLst>
              <a:ext uri="{FF2B5EF4-FFF2-40B4-BE49-F238E27FC236}">
                <a16:creationId xmlns:a16="http://schemas.microsoft.com/office/drawing/2014/main" id="{1E1EDBBA-CC92-DD1B-0EA3-66A4ACDF4961}"/>
              </a:ext>
            </a:extLst>
          </p:cNvPr>
          <p:cNvSpPr>
            <a:spLocks noGrp="1"/>
          </p:cNvSpPr>
          <p:nvPr>
            <p:ph type="body" sz="quarter" idx="24" hasCustomPrompt="1"/>
          </p:nvPr>
        </p:nvSpPr>
        <p:spPr>
          <a:xfrm>
            <a:off x="69084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3" name="Text Placeholder 25">
            <a:extLst>
              <a:ext uri="{FF2B5EF4-FFF2-40B4-BE49-F238E27FC236}">
                <a16:creationId xmlns:a16="http://schemas.microsoft.com/office/drawing/2014/main" id="{B709458F-23CC-24F7-D0C5-5E4045FF801D}"/>
              </a:ext>
            </a:extLst>
          </p:cNvPr>
          <p:cNvSpPr>
            <a:spLocks noGrp="1"/>
          </p:cNvSpPr>
          <p:nvPr>
            <p:ph type="body" sz="quarter" idx="25" hasCustomPrompt="1"/>
          </p:nvPr>
        </p:nvSpPr>
        <p:spPr>
          <a:xfrm>
            <a:off x="69084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Text Placeholder 27">
            <a:extLst>
              <a:ext uri="{FF2B5EF4-FFF2-40B4-BE49-F238E27FC236}">
                <a16:creationId xmlns:a16="http://schemas.microsoft.com/office/drawing/2014/main" id="{CB4AFC49-FF6C-C54D-8BD5-C159019A16AA}"/>
              </a:ext>
            </a:extLst>
          </p:cNvPr>
          <p:cNvSpPr>
            <a:spLocks noGrp="1"/>
          </p:cNvSpPr>
          <p:nvPr>
            <p:ph type="body" sz="quarter" idx="26" hasCustomPrompt="1"/>
          </p:nvPr>
        </p:nvSpPr>
        <p:spPr>
          <a:xfrm>
            <a:off x="6908400" y="4771425"/>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5" name="Text Placeholder 29">
            <a:extLst>
              <a:ext uri="{FF2B5EF4-FFF2-40B4-BE49-F238E27FC236}">
                <a16:creationId xmlns:a16="http://schemas.microsoft.com/office/drawing/2014/main" id="{0AD1C022-E77A-3740-3CE3-4B1CE7E2E59A}"/>
              </a:ext>
            </a:extLst>
          </p:cNvPr>
          <p:cNvSpPr>
            <a:spLocks noGrp="1"/>
          </p:cNvSpPr>
          <p:nvPr>
            <p:ph type="body" sz="quarter" idx="27" hasCustomPrompt="1"/>
          </p:nvPr>
        </p:nvSpPr>
        <p:spPr>
          <a:xfrm>
            <a:off x="69084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4" name="Picture Placeholder 13">
            <a:extLst>
              <a:ext uri="{FF2B5EF4-FFF2-40B4-BE49-F238E27FC236}">
                <a16:creationId xmlns:a16="http://schemas.microsoft.com/office/drawing/2014/main" id="{FBDD3744-46F2-736A-4038-673D1FF9CD30}"/>
              </a:ext>
            </a:extLst>
          </p:cNvPr>
          <p:cNvSpPr>
            <a:spLocks noGrp="1" noChangeAspect="1"/>
          </p:cNvSpPr>
          <p:nvPr>
            <p:ph type="pic" sz="quarter" idx="31" hasCustomPrompt="1"/>
          </p:nvPr>
        </p:nvSpPr>
        <p:spPr>
          <a:xfrm>
            <a:off x="8128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563958C5-3660-498E-C474-E4688C827CDB}"/>
              </a:ext>
            </a:extLst>
          </p:cNvPr>
          <p:cNvSpPr>
            <a:spLocks noGrp="1" noChangeAspect="1"/>
          </p:cNvSpPr>
          <p:nvPr>
            <p:ph type="pic" sz="quarter" idx="32" hasCustomPrompt="1"/>
          </p:nvPr>
        </p:nvSpPr>
        <p:spPr>
          <a:xfrm>
            <a:off x="8128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3313FA27-C7FC-F21E-37A1-4C534FB1614F}"/>
              </a:ext>
            </a:extLst>
          </p:cNvPr>
          <p:cNvSpPr>
            <a:spLocks noGrp="1" noChangeAspect="1"/>
          </p:cNvSpPr>
          <p:nvPr>
            <p:ph type="pic" sz="quarter" idx="33" hasCustomPrompt="1"/>
          </p:nvPr>
        </p:nvSpPr>
        <p:spPr>
          <a:xfrm>
            <a:off x="8128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9" name="Picture Placeholder 13">
            <a:extLst>
              <a:ext uri="{FF2B5EF4-FFF2-40B4-BE49-F238E27FC236}">
                <a16:creationId xmlns:a16="http://schemas.microsoft.com/office/drawing/2014/main" id="{8C9EFC75-2144-FB95-5D8B-93B278ACA065}"/>
              </a:ext>
            </a:extLst>
          </p:cNvPr>
          <p:cNvSpPr>
            <a:spLocks noGrp="1" noChangeAspect="1"/>
          </p:cNvSpPr>
          <p:nvPr>
            <p:ph type="pic" sz="quarter" idx="34" hasCustomPrompt="1"/>
          </p:nvPr>
        </p:nvSpPr>
        <p:spPr>
          <a:xfrm>
            <a:off x="60960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0" name="Picture Placeholder 13">
            <a:extLst>
              <a:ext uri="{FF2B5EF4-FFF2-40B4-BE49-F238E27FC236}">
                <a16:creationId xmlns:a16="http://schemas.microsoft.com/office/drawing/2014/main" id="{0055D355-8362-BFF1-4109-3CA246F1B378}"/>
              </a:ext>
            </a:extLst>
          </p:cNvPr>
          <p:cNvSpPr>
            <a:spLocks noGrp="1" noChangeAspect="1"/>
          </p:cNvSpPr>
          <p:nvPr>
            <p:ph type="pic" sz="quarter" idx="35" hasCustomPrompt="1"/>
          </p:nvPr>
        </p:nvSpPr>
        <p:spPr>
          <a:xfrm>
            <a:off x="60960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1" name="Picture Placeholder 13">
            <a:extLst>
              <a:ext uri="{FF2B5EF4-FFF2-40B4-BE49-F238E27FC236}">
                <a16:creationId xmlns:a16="http://schemas.microsoft.com/office/drawing/2014/main" id="{5CB24E14-2071-2332-7A3A-AABB21F221B4}"/>
              </a:ext>
            </a:extLst>
          </p:cNvPr>
          <p:cNvSpPr>
            <a:spLocks noGrp="1" noChangeAspect="1"/>
          </p:cNvSpPr>
          <p:nvPr>
            <p:ph type="pic" sz="quarter" idx="36" hasCustomPrompt="1"/>
          </p:nvPr>
        </p:nvSpPr>
        <p:spPr>
          <a:xfrm>
            <a:off x="60960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920941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ks ikoner og tekst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C78E449-52C4-419F-BF2A-B4CAC5A3BB5A}" type="datetime2">
              <a:rPr lang="da-DK" smtClean="0"/>
              <a:t>28. juni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16272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16272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16272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16272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1627200" y="4775333"/>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16272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9084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9084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2" name="Text Placeholder 23">
            <a:extLst>
              <a:ext uri="{FF2B5EF4-FFF2-40B4-BE49-F238E27FC236}">
                <a16:creationId xmlns:a16="http://schemas.microsoft.com/office/drawing/2014/main" id="{1E1EDBBA-CC92-DD1B-0EA3-66A4ACDF4961}"/>
              </a:ext>
            </a:extLst>
          </p:cNvPr>
          <p:cNvSpPr>
            <a:spLocks noGrp="1"/>
          </p:cNvSpPr>
          <p:nvPr>
            <p:ph type="body" sz="quarter" idx="24" hasCustomPrompt="1"/>
          </p:nvPr>
        </p:nvSpPr>
        <p:spPr>
          <a:xfrm>
            <a:off x="69084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3" name="Text Placeholder 25">
            <a:extLst>
              <a:ext uri="{FF2B5EF4-FFF2-40B4-BE49-F238E27FC236}">
                <a16:creationId xmlns:a16="http://schemas.microsoft.com/office/drawing/2014/main" id="{B709458F-23CC-24F7-D0C5-5E4045FF801D}"/>
              </a:ext>
            </a:extLst>
          </p:cNvPr>
          <p:cNvSpPr>
            <a:spLocks noGrp="1"/>
          </p:cNvSpPr>
          <p:nvPr>
            <p:ph type="body" sz="quarter" idx="25" hasCustomPrompt="1"/>
          </p:nvPr>
        </p:nvSpPr>
        <p:spPr>
          <a:xfrm>
            <a:off x="69084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Text Placeholder 27">
            <a:extLst>
              <a:ext uri="{FF2B5EF4-FFF2-40B4-BE49-F238E27FC236}">
                <a16:creationId xmlns:a16="http://schemas.microsoft.com/office/drawing/2014/main" id="{CB4AFC49-FF6C-C54D-8BD5-C159019A16AA}"/>
              </a:ext>
            </a:extLst>
          </p:cNvPr>
          <p:cNvSpPr>
            <a:spLocks noGrp="1"/>
          </p:cNvSpPr>
          <p:nvPr>
            <p:ph type="body" sz="quarter" idx="26" hasCustomPrompt="1"/>
          </p:nvPr>
        </p:nvSpPr>
        <p:spPr>
          <a:xfrm>
            <a:off x="6908400" y="4771425"/>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5" name="Text Placeholder 29">
            <a:extLst>
              <a:ext uri="{FF2B5EF4-FFF2-40B4-BE49-F238E27FC236}">
                <a16:creationId xmlns:a16="http://schemas.microsoft.com/office/drawing/2014/main" id="{0AD1C022-E77A-3740-3CE3-4B1CE7E2E59A}"/>
              </a:ext>
            </a:extLst>
          </p:cNvPr>
          <p:cNvSpPr>
            <a:spLocks noGrp="1"/>
          </p:cNvSpPr>
          <p:nvPr>
            <p:ph type="body" sz="quarter" idx="27" hasCustomPrompt="1"/>
          </p:nvPr>
        </p:nvSpPr>
        <p:spPr>
          <a:xfrm>
            <a:off x="69084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7" name="Picture Placeholder 13">
            <a:extLst>
              <a:ext uri="{FF2B5EF4-FFF2-40B4-BE49-F238E27FC236}">
                <a16:creationId xmlns:a16="http://schemas.microsoft.com/office/drawing/2014/main" id="{6AFB7260-F6A1-518D-922E-C1F91F5422BB}"/>
              </a:ext>
            </a:extLst>
          </p:cNvPr>
          <p:cNvSpPr>
            <a:spLocks noGrp="1" noChangeAspect="1"/>
          </p:cNvSpPr>
          <p:nvPr>
            <p:ph type="pic" sz="quarter" idx="31" hasCustomPrompt="1"/>
          </p:nvPr>
        </p:nvSpPr>
        <p:spPr>
          <a:xfrm>
            <a:off x="8128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4" name="Picture Placeholder 13">
            <a:extLst>
              <a:ext uri="{FF2B5EF4-FFF2-40B4-BE49-F238E27FC236}">
                <a16:creationId xmlns:a16="http://schemas.microsoft.com/office/drawing/2014/main" id="{410DAD18-2D9C-095F-ED03-227974DB46DB}"/>
              </a:ext>
            </a:extLst>
          </p:cNvPr>
          <p:cNvSpPr>
            <a:spLocks noGrp="1" noChangeAspect="1"/>
          </p:cNvSpPr>
          <p:nvPr>
            <p:ph type="pic" sz="quarter" idx="32" hasCustomPrompt="1"/>
          </p:nvPr>
        </p:nvSpPr>
        <p:spPr>
          <a:xfrm>
            <a:off x="8128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570BBCC0-FFF0-AE9E-069A-EFAAA2F857E9}"/>
              </a:ext>
            </a:extLst>
          </p:cNvPr>
          <p:cNvSpPr>
            <a:spLocks noGrp="1" noChangeAspect="1"/>
          </p:cNvSpPr>
          <p:nvPr>
            <p:ph type="pic" sz="quarter" idx="33" hasCustomPrompt="1"/>
          </p:nvPr>
        </p:nvSpPr>
        <p:spPr>
          <a:xfrm>
            <a:off x="8128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0BD158B6-7CA3-DCD4-B081-282D806B3C8A}"/>
              </a:ext>
            </a:extLst>
          </p:cNvPr>
          <p:cNvSpPr>
            <a:spLocks noGrp="1" noChangeAspect="1"/>
          </p:cNvSpPr>
          <p:nvPr>
            <p:ph type="pic" sz="quarter" idx="34" hasCustomPrompt="1"/>
          </p:nvPr>
        </p:nvSpPr>
        <p:spPr>
          <a:xfrm>
            <a:off x="60960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9" name="Picture Placeholder 13">
            <a:extLst>
              <a:ext uri="{FF2B5EF4-FFF2-40B4-BE49-F238E27FC236}">
                <a16:creationId xmlns:a16="http://schemas.microsoft.com/office/drawing/2014/main" id="{F83F36D7-893F-B4F4-8B80-2D93D02F745A}"/>
              </a:ext>
            </a:extLst>
          </p:cNvPr>
          <p:cNvSpPr>
            <a:spLocks noGrp="1" noChangeAspect="1"/>
          </p:cNvSpPr>
          <p:nvPr>
            <p:ph type="pic" sz="quarter" idx="35" hasCustomPrompt="1"/>
          </p:nvPr>
        </p:nvSpPr>
        <p:spPr>
          <a:xfrm>
            <a:off x="60960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0" name="Picture Placeholder 13">
            <a:extLst>
              <a:ext uri="{FF2B5EF4-FFF2-40B4-BE49-F238E27FC236}">
                <a16:creationId xmlns:a16="http://schemas.microsoft.com/office/drawing/2014/main" id="{14195EBC-C6A3-C244-9438-FD466D7C479E}"/>
              </a:ext>
            </a:extLst>
          </p:cNvPr>
          <p:cNvSpPr>
            <a:spLocks noGrp="1" noChangeAspect="1"/>
          </p:cNvSpPr>
          <p:nvPr>
            <p:ph type="pic" sz="quarter" idx="36" hasCustomPrompt="1"/>
          </p:nvPr>
        </p:nvSpPr>
        <p:spPr>
          <a:xfrm>
            <a:off x="60960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 slidet</a:t>
            </a:r>
            <a:br>
              <a:rPr lang="da-DK" dirty="0"/>
            </a:br>
            <a:r>
              <a:rPr lang="da-DK" dirty="0"/>
              <a:t>Klik på rammen, indsæt kopieret ikon</a:t>
            </a:r>
          </a:p>
        </p:txBody>
      </p:sp>
    </p:spTree>
    <p:extLst>
      <p:ext uri="{BB962C8B-B14F-4D97-AF65-F5344CB8AC3E}">
        <p14:creationId xmlns:p14="http://schemas.microsoft.com/office/powerpoint/2010/main" val="4030795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ikoner og teks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2AAB6B5-F5C7-408B-9709-4C53457FBDFA}" type="datetime2">
              <a:rPr lang="da-DK" smtClean="0"/>
              <a:t>28. juni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2799" y="2333907"/>
            <a:ext cx="4876799"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2799" y="2855988"/>
            <a:ext cx="4876799"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812800" y="4324600"/>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812800" y="4834800"/>
            <a:ext cx="4876799"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6502402" y="2333907"/>
            <a:ext cx="4876796"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6502401" y="2855988"/>
            <a:ext cx="4876796"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502402" y="4324600"/>
            <a:ext cx="4876797"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502401" y="4834800"/>
            <a:ext cx="4876797"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7" name="Picture Placeholder 13">
            <a:extLst>
              <a:ext uri="{FF2B5EF4-FFF2-40B4-BE49-F238E27FC236}">
                <a16:creationId xmlns:a16="http://schemas.microsoft.com/office/drawing/2014/main" id="{F9AE0B24-E915-39D2-2DE8-35F994FA84E9}"/>
              </a:ext>
            </a:extLst>
          </p:cNvPr>
          <p:cNvSpPr>
            <a:spLocks noGrp="1" noChangeAspect="1"/>
          </p:cNvSpPr>
          <p:nvPr>
            <p:ph type="pic" sz="quarter" idx="31" hasCustomPrompt="1"/>
          </p:nvPr>
        </p:nvSpPr>
        <p:spPr>
          <a:xfrm>
            <a:off x="812800" y="16704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4" name="Picture Placeholder 13">
            <a:extLst>
              <a:ext uri="{FF2B5EF4-FFF2-40B4-BE49-F238E27FC236}">
                <a16:creationId xmlns:a16="http://schemas.microsoft.com/office/drawing/2014/main" id="{658B0E6D-49DE-700B-C592-21C1345FFD53}"/>
              </a:ext>
            </a:extLst>
          </p:cNvPr>
          <p:cNvSpPr>
            <a:spLocks noGrp="1" noChangeAspect="1"/>
          </p:cNvSpPr>
          <p:nvPr>
            <p:ph type="pic" sz="quarter" idx="32" hasCustomPrompt="1"/>
          </p:nvPr>
        </p:nvSpPr>
        <p:spPr>
          <a:xfrm>
            <a:off x="812800"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874686F1-6C8F-FDF6-53A2-0D0AE16737DD}"/>
              </a:ext>
            </a:extLst>
          </p:cNvPr>
          <p:cNvSpPr>
            <a:spLocks noGrp="1" noChangeAspect="1"/>
          </p:cNvSpPr>
          <p:nvPr>
            <p:ph type="pic" sz="quarter" idx="33" hasCustomPrompt="1"/>
          </p:nvPr>
        </p:nvSpPr>
        <p:spPr>
          <a:xfrm>
            <a:off x="6502403" y="1666907"/>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C9955AC5-7D8F-5CA1-9B25-5F29D4CFEB68}"/>
              </a:ext>
            </a:extLst>
          </p:cNvPr>
          <p:cNvSpPr>
            <a:spLocks noGrp="1" noChangeAspect="1"/>
          </p:cNvSpPr>
          <p:nvPr>
            <p:ph type="pic" sz="quarter" idx="34" hasCustomPrompt="1"/>
          </p:nvPr>
        </p:nvSpPr>
        <p:spPr>
          <a:xfrm>
            <a:off x="6502402"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1646896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ikoner og tekst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D95A20B-37E7-4479-832B-C5F11AB38E74}" type="datetime2">
              <a:rPr lang="da-DK" smtClean="0"/>
              <a:t>28. juni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2800" y="2333907"/>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2800" y="2855988"/>
            <a:ext cx="4876800"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812800" y="4324600"/>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812800" y="4834800"/>
            <a:ext cx="4876799"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6502401" y="2333907"/>
            <a:ext cx="4876799"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6502400" y="2855988"/>
            <a:ext cx="4876799"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502402" y="4324600"/>
            <a:ext cx="4876797"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502401" y="4834800"/>
            <a:ext cx="4876797"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Picture Placeholder 13">
            <a:extLst>
              <a:ext uri="{FF2B5EF4-FFF2-40B4-BE49-F238E27FC236}">
                <a16:creationId xmlns:a16="http://schemas.microsoft.com/office/drawing/2014/main" id="{68621FBE-5890-97CB-8BA9-B8FA6950AB68}"/>
              </a:ext>
            </a:extLst>
          </p:cNvPr>
          <p:cNvSpPr>
            <a:spLocks noGrp="1" noChangeAspect="1"/>
          </p:cNvSpPr>
          <p:nvPr>
            <p:ph type="pic" sz="quarter" idx="31" hasCustomPrompt="1"/>
          </p:nvPr>
        </p:nvSpPr>
        <p:spPr>
          <a:xfrm>
            <a:off x="812800" y="16704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5" name="Picture Placeholder 13">
            <a:extLst>
              <a:ext uri="{FF2B5EF4-FFF2-40B4-BE49-F238E27FC236}">
                <a16:creationId xmlns:a16="http://schemas.microsoft.com/office/drawing/2014/main" id="{DF004D78-34EF-9BB4-6AD3-2B4CFF6ECF4A}"/>
              </a:ext>
            </a:extLst>
          </p:cNvPr>
          <p:cNvSpPr>
            <a:spLocks noGrp="1" noChangeAspect="1"/>
          </p:cNvSpPr>
          <p:nvPr>
            <p:ph type="pic" sz="quarter" idx="32" hasCustomPrompt="1"/>
          </p:nvPr>
        </p:nvSpPr>
        <p:spPr>
          <a:xfrm>
            <a:off x="812800"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7" name="Picture Placeholder 13">
            <a:extLst>
              <a:ext uri="{FF2B5EF4-FFF2-40B4-BE49-F238E27FC236}">
                <a16:creationId xmlns:a16="http://schemas.microsoft.com/office/drawing/2014/main" id="{B218BD22-6CBD-04D5-B0CF-0A584185B099}"/>
              </a:ext>
            </a:extLst>
          </p:cNvPr>
          <p:cNvSpPr>
            <a:spLocks noGrp="1" noChangeAspect="1"/>
          </p:cNvSpPr>
          <p:nvPr>
            <p:ph type="pic" sz="quarter" idx="33" hasCustomPrompt="1"/>
          </p:nvPr>
        </p:nvSpPr>
        <p:spPr>
          <a:xfrm>
            <a:off x="6502403" y="1666907"/>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8" name="Picture Placeholder 13">
            <a:extLst>
              <a:ext uri="{FF2B5EF4-FFF2-40B4-BE49-F238E27FC236}">
                <a16:creationId xmlns:a16="http://schemas.microsoft.com/office/drawing/2014/main" id="{985F7E51-6DBB-3B3C-3093-61398E85547F}"/>
              </a:ext>
            </a:extLst>
          </p:cNvPr>
          <p:cNvSpPr>
            <a:spLocks noGrp="1" noChangeAspect="1"/>
          </p:cNvSpPr>
          <p:nvPr>
            <p:ph type="pic" sz="quarter" idx="34" hasCustomPrompt="1"/>
          </p:nvPr>
        </p:nvSpPr>
        <p:spPr>
          <a:xfrm>
            <a:off x="6502402"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2191966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store ikoner og tekst 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BA54B768-82EF-4BFD-9802-8C9CE1E3FD26}" type="datetime2">
              <a:rPr lang="da-DK" smtClean="0"/>
              <a:t>28. juni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6" name="Oval 1">
            <a:extLst>
              <a:ext uri="{FF2B5EF4-FFF2-40B4-BE49-F238E27FC236}">
                <a16:creationId xmlns:a16="http://schemas.microsoft.com/office/drawing/2014/main" id="{ED025F6D-09DE-E1DE-2E53-439788978641}"/>
              </a:ext>
            </a:extLst>
          </p:cNvPr>
          <p:cNvSpPr>
            <a:spLocks noChangeAspect="1"/>
          </p:cNvSpPr>
          <p:nvPr userDrawn="1"/>
        </p:nvSpPr>
        <p:spPr>
          <a:xfrm>
            <a:off x="780208" y="1926000"/>
            <a:ext cx="2437200" cy="2437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7" name="Oval 2">
            <a:extLst>
              <a:ext uri="{FF2B5EF4-FFF2-40B4-BE49-F238E27FC236}">
                <a16:creationId xmlns:a16="http://schemas.microsoft.com/office/drawing/2014/main" id="{30DA3A5D-CAB3-F691-88B6-07A6A0840A33}"/>
              </a:ext>
            </a:extLst>
          </p:cNvPr>
          <p:cNvSpPr>
            <a:spLocks noChangeAspect="1"/>
          </p:cNvSpPr>
          <p:nvPr userDrawn="1"/>
        </p:nvSpPr>
        <p:spPr>
          <a:xfrm>
            <a:off x="4064000" y="1926000"/>
            <a:ext cx="2437200" cy="2437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4" name="Oval 3">
            <a:extLst>
              <a:ext uri="{FF2B5EF4-FFF2-40B4-BE49-F238E27FC236}">
                <a16:creationId xmlns:a16="http://schemas.microsoft.com/office/drawing/2014/main" id="{44E5DE94-19D8-7D67-53AE-EE202D7F232B}"/>
              </a:ext>
            </a:extLst>
          </p:cNvPr>
          <p:cNvSpPr>
            <a:spLocks noChangeAspect="1"/>
          </p:cNvSpPr>
          <p:nvPr userDrawn="1"/>
        </p:nvSpPr>
        <p:spPr>
          <a:xfrm>
            <a:off x="7315203" y="1926000"/>
            <a:ext cx="2437200" cy="2437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3200" y="4475960"/>
            <a:ext cx="2437600"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3200" y="4918760"/>
            <a:ext cx="2437600"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4064001" y="4475960"/>
            <a:ext cx="2438403"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4064001" y="4918760"/>
            <a:ext cx="2438403"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7315203" y="4475960"/>
            <a:ext cx="2438397"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7315203" y="4918760"/>
            <a:ext cx="2438397"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9" name="Picture Placeholder 18">
            <a:extLst>
              <a:ext uri="{FF2B5EF4-FFF2-40B4-BE49-F238E27FC236}">
                <a16:creationId xmlns:a16="http://schemas.microsoft.com/office/drawing/2014/main" id="{BF064E85-ED43-3C2C-F87F-C10D5C29CAD8}"/>
              </a:ext>
            </a:extLst>
          </p:cNvPr>
          <p:cNvSpPr>
            <a:spLocks noGrp="1"/>
          </p:cNvSpPr>
          <p:nvPr>
            <p:ph type="pic" sz="quarter" idx="22" hasCustomPrompt="1"/>
          </p:nvPr>
        </p:nvSpPr>
        <p:spPr>
          <a:xfrm>
            <a:off x="925000"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0" name="Picture Placeholder 20">
            <a:extLst>
              <a:ext uri="{FF2B5EF4-FFF2-40B4-BE49-F238E27FC236}">
                <a16:creationId xmlns:a16="http://schemas.microsoft.com/office/drawing/2014/main" id="{ECD427E1-482E-1D81-6F3C-085675DBF06B}"/>
              </a:ext>
            </a:extLst>
          </p:cNvPr>
          <p:cNvSpPr>
            <a:spLocks noGrp="1"/>
          </p:cNvSpPr>
          <p:nvPr>
            <p:ph type="pic" sz="quarter" idx="23" hasCustomPrompt="1"/>
          </p:nvPr>
        </p:nvSpPr>
        <p:spPr>
          <a:xfrm>
            <a:off x="4176201"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1" name="Picture Placeholder 22">
            <a:extLst>
              <a:ext uri="{FF2B5EF4-FFF2-40B4-BE49-F238E27FC236}">
                <a16:creationId xmlns:a16="http://schemas.microsoft.com/office/drawing/2014/main" id="{40BB1AF8-0897-C93F-92AB-618BED491F65}"/>
              </a:ext>
            </a:extLst>
          </p:cNvPr>
          <p:cNvSpPr>
            <a:spLocks noGrp="1"/>
          </p:cNvSpPr>
          <p:nvPr>
            <p:ph type="pic" sz="quarter" idx="24" hasCustomPrompt="1"/>
          </p:nvPr>
        </p:nvSpPr>
        <p:spPr>
          <a:xfrm>
            <a:off x="7434190" y="2035358"/>
            <a:ext cx="2214000" cy="2214000"/>
          </a:xfrm>
        </p:spPr>
        <p:txBody>
          <a:bodyPr/>
          <a:lstStyle>
            <a:lvl1pPr marL="0" indent="0" algn="ctr">
              <a:buNone/>
              <a:defRPr sz="1000"/>
            </a:lvl1pPr>
          </a:lstStyle>
          <a:p>
            <a:r>
              <a:rPr lang="da-DK" dirty="0"/>
              <a:t>Indsæt ikon: Kopiér ikon fra ikon-slide                                 Klik på rammen, indsæt kopieret ikon</a:t>
            </a:r>
          </a:p>
        </p:txBody>
      </p:sp>
    </p:spTree>
    <p:extLst>
      <p:ext uri="{BB962C8B-B14F-4D97-AF65-F5344CB8AC3E}">
        <p14:creationId xmlns:p14="http://schemas.microsoft.com/office/powerpoint/2010/main" val="2721588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store ikoner og tekst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7EE689-9D27-710F-B89D-A3EFE67B7002}"/>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Oval 1">
            <a:extLst>
              <a:ext uri="{FF2B5EF4-FFF2-40B4-BE49-F238E27FC236}">
                <a16:creationId xmlns:a16="http://schemas.microsoft.com/office/drawing/2014/main" id="{E7A51AB7-012C-EFB1-203C-AC37D25F7D79}"/>
              </a:ext>
            </a:extLst>
          </p:cNvPr>
          <p:cNvSpPr>
            <a:spLocks noChangeAspect="1"/>
          </p:cNvSpPr>
          <p:nvPr userDrawn="1"/>
        </p:nvSpPr>
        <p:spPr>
          <a:xfrm>
            <a:off x="813200"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6" name="Oval 2">
            <a:extLst>
              <a:ext uri="{FF2B5EF4-FFF2-40B4-BE49-F238E27FC236}">
                <a16:creationId xmlns:a16="http://schemas.microsoft.com/office/drawing/2014/main" id="{3C564169-3F84-DE0A-2D08-8AACC76039F8}"/>
              </a:ext>
            </a:extLst>
          </p:cNvPr>
          <p:cNvSpPr>
            <a:spLocks noChangeAspect="1"/>
          </p:cNvSpPr>
          <p:nvPr userDrawn="1"/>
        </p:nvSpPr>
        <p:spPr>
          <a:xfrm>
            <a:off x="4064000"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7" name="Oval 3">
            <a:extLst>
              <a:ext uri="{FF2B5EF4-FFF2-40B4-BE49-F238E27FC236}">
                <a16:creationId xmlns:a16="http://schemas.microsoft.com/office/drawing/2014/main" id="{A0C5FF2D-F2F4-4FDD-5603-652B424F5A17}"/>
              </a:ext>
            </a:extLst>
          </p:cNvPr>
          <p:cNvSpPr>
            <a:spLocks noChangeAspect="1"/>
          </p:cNvSpPr>
          <p:nvPr userDrawn="1"/>
        </p:nvSpPr>
        <p:spPr>
          <a:xfrm>
            <a:off x="7315203"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‹nr.›</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5E7023B2-31E6-4746-AB4C-BCD90CBA0130}" type="datetime2">
              <a:rPr lang="da-DK" smtClean="0"/>
              <a:t>28. juni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3200" y="4475960"/>
            <a:ext cx="2437600"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3200" y="4918760"/>
            <a:ext cx="2437600"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4064001" y="4475960"/>
            <a:ext cx="2438403"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4064001" y="4918760"/>
            <a:ext cx="2438403"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7315203" y="4475960"/>
            <a:ext cx="2438397"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7315203" y="4918760"/>
            <a:ext cx="2438397"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9" name="Picture Placeholder 18">
            <a:extLst>
              <a:ext uri="{FF2B5EF4-FFF2-40B4-BE49-F238E27FC236}">
                <a16:creationId xmlns:a16="http://schemas.microsoft.com/office/drawing/2014/main" id="{0704B4FD-B023-3CFD-725B-17F74B00FD36}"/>
              </a:ext>
            </a:extLst>
          </p:cNvPr>
          <p:cNvSpPr>
            <a:spLocks noGrp="1"/>
          </p:cNvSpPr>
          <p:nvPr>
            <p:ph type="pic" sz="quarter" idx="22" hasCustomPrompt="1"/>
          </p:nvPr>
        </p:nvSpPr>
        <p:spPr>
          <a:xfrm>
            <a:off x="925000"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0" name="Picture Placeholder 20">
            <a:extLst>
              <a:ext uri="{FF2B5EF4-FFF2-40B4-BE49-F238E27FC236}">
                <a16:creationId xmlns:a16="http://schemas.microsoft.com/office/drawing/2014/main" id="{59949894-2196-BD5D-1FE3-BC8BD182D7C9}"/>
              </a:ext>
            </a:extLst>
          </p:cNvPr>
          <p:cNvSpPr>
            <a:spLocks noGrp="1"/>
          </p:cNvSpPr>
          <p:nvPr>
            <p:ph type="pic" sz="quarter" idx="23" hasCustomPrompt="1"/>
          </p:nvPr>
        </p:nvSpPr>
        <p:spPr>
          <a:xfrm>
            <a:off x="4176201"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1" name="Picture Placeholder 22">
            <a:extLst>
              <a:ext uri="{FF2B5EF4-FFF2-40B4-BE49-F238E27FC236}">
                <a16:creationId xmlns:a16="http://schemas.microsoft.com/office/drawing/2014/main" id="{8CC8A025-9457-A328-0794-42B73FAF7FB5}"/>
              </a:ext>
            </a:extLst>
          </p:cNvPr>
          <p:cNvSpPr>
            <a:spLocks noGrp="1"/>
          </p:cNvSpPr>
          <p:nvPr>
            <p:ph type="pic" sz="quarter" idx="24" hasCustomPrompt="1"/>
          </p:nvPr>
        </p:nvSpPr>
        <p:spPr>
          <a:xfrm>
            <a:off x="7434190" y="2035358"/>
            <a:ext cx="2214000" cy="2214000"/>
          </a:xfrm>
        </p:spPr>
        <p:txBody>
          <a:bodyPr/>
          <a:lstStyle>
            <a:lvl1pPr marL="0" indent="0" algn="ctr">
              <a:buNone/>
              <a:defRPr sz="1000"/>
            </a:lvl1pPr>
          </a:lstStyle>
          <a:p>
            <a:r>
              <a:rPr lang="da-DK" dirty="0"/>
              <a:t>Indsæt ikon: Kopiér ikon fra ikon-slide                                 Klik på rammen, indsæt kopieret ikon</a:t>
            </a:r>
          </a:p>
        </p:txBody>
      </p:sp>
    </p:spTree>
    <p:extLst>
      <p:ext uri="{BB962C8B-B14F-4D97-AF65-F5344CB8AC3E}">
        <p14:creationId xmlns:p14="http://schemas.microsoft.com/office/powerpoint/2010/main" val="2315614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tilføje titel</a:t>
            </a:r>
          </a:p>
        </p:txBody>
      </p:sp>
      <p:sp>
        <p:nvSpPr>
          <p:cNvPr id="3" name="Date Placeholder 2" hidden="1">
            <a:extLst>
              <a:ext uri="{FF2B5EF4-FFF2-40B4-BE49-F238E27FC236}">
                <a16:creationId xmlns:a16="http://schemas.microsoft.com/office/drawing/2014/main" id="{40169EEB-5B02-4B75-ABB0-8FF564EA8BE7}"/>
              </a:ext>
            </a:extLst>
          </p:cNvPr>
          <p:cNvSpPr>
            <a:spLocks noGrp="1"/>
          </p:cNvSpPr>
          <p:nvPr>
            <p:ph type="dt" sz="half" idx="10"/>
          </p:nvPr>
        </p:nvSpPr>
        <p:spPr/>
        <p:txBody>
          <a:bodyPr/>
          <a:lstStyle/>
          <a:p>
            <a:fld id="{4A3C8DFB-3355-4659-9ED7-DAC70A73CE6A}" type="datetime2">
              <a:rPr lang="da-DK" smtClean="0"/>
              <a:t>28. juni 2024</a:t>
            </a:fld>
            <a:endParaRPr lang="da-DK" dirty="0"/>
          </a:p>
        </p:txBody>
      </p:sp>
      <p:sp>
        <p:nvSpPr>
          <p:cNvPr id="4" name="Footer Placeholder 3" hidden="1">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4027B451-24B7-478B-B3CE-569A8D47EA04}" type="datetime2">
              <a:rPr lang="da-DK" smtClean="0"/>
              <a:t>28. juni 2024</a:t>
            </a:fld>
            <a:endParaRPr lang="da-DK" dirty="0"/>
          </a:p>
        </p:txBody>
      </p:sp>
      <p:sp>
        <p:nvSpPr>
          <p:cNvPr id="6" name="Footer Placeholder 5" hidden="1">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6F066AF5-6029-1709-3A20-48E6D1FEEDEC}"/>
              </a:ext>
            </a:extLst>
          </p:cNvPr>
          <p:cNvSpPr>
            <a:spLocks noGrp="1"/>
          </p:cNvSpPr>
          <p:nvPr>
            <p:ph type="title" hasCustomPrompt="1"/>
          </p:nvPr>
        </p:nvSpPr>
        <p:spPr>
          <a:xfrm>
            <a:off x="812800" y="2032000"/>
            <a:ext cx="7315200" cy="1085649"/>
          </a:xfrm>
          <a:prstGeom prst="rect">
            <a:avLst/>
          </a:prstGeom>
        </p:spPr>
        <p:txBody>
          <a:bodyPr vert="horz" lIns="0" tIns="0" rIns="194400" bIns="0" rtlCol="0" anchor="t">
            <a:noAutofit/>
          </a:bodyPr>
          <a:lstStyle>
            <a:lvl1pPr>
              <a:defRPr sz="4200">
                <a:solidFill>
                  <a:schemeClr val="accent1"/>
                </a:solidFill>
              </a:defRPr>
            </a:lvl1pPr>
          </a:lstStyle>
          <a:p>
            <a:r>
              <a:rPr lang="da-DK" dirty="0">
                <a:effectLst/>
              </a:rPr>
              <a:t>Skriv fx: Tak for i dag</a:t>
            </a:r>
            <a:endParaRPr lang="da-DK" dirty="0"/>
          </a:p>
        </p:txBody>
      </p:sp>
      <p:sp>
        <p:nvSpPr>
          <p:cNvPr id="36" name="Text Placeholder 5">
            <a:extLst>
              <a:ext uri="{FF2B5EF4-FFF2-40B4-BE49-F238E27FC236}">
                <a16:creationId xmlns:a16="http://schemas.microsoft.com/office/drawing/2014/main" id="{EB3F7EF8-2B20-4958-9792-9750B64D4278}"/>
              </a:ext>
            </a:extLst>
          </p:cNvPr>
          <p:cNvSpPr>
            <a:spLocks noGrp="1"/>
          </p:cNvSpPr>
          <p:nvPr>
            <p:ph type="body" sz="quarter" idx="12" hasCustomPrompt="1"/>
          </p:nvPr>
        </p:nvSpPr>
        <p:spPr>
          <a:xfrm>
            <a:off x="812800" y="3254021"/>
            <a:ext cx="7316186" cy="528181"/>
          </a:xfrm>
        </p:spPr>
        <p:txBody>
          <a:bodyPr/>
          <a:lstStyle>
            <a:lvl1pPr marL="0" indent="0">
              <a:lnSpc>
                <a:spcPct val="80000"/>
              </a:lnSpc>
              <a:buNone/>
              <a:defRPr/>
            </a:lvl1pPr>
          </a:lstStyle>
          <a:p>
            <a:pPr lvl="0"/>
            <a:r>
              <a:rPr lang="da-DK" dirty="0"/>
              <a:t>Klik for at tilføje ekstra tekst til at supplere overskriften</a:t>
            </a:r>
          </a:p>
        </p:txBody>
      </p:sp>
      <p:sp>
        <p:nvSpPr>
          <p:cNvPr id="38" name="Text Placeholder 7">
            <a:extLst>
              <a:ext uri="{FF2B5EF4-FFF2-40B4-BE49-F238E27FC236}">
                <a16:creationId xmlns:a16="http://schemas.microsoft.com/office/drawing/2014/main" id="{68988A66-B42E-E0AC-041B-13CC2123F141}"/>
              </a:ext>
            </a:extLst>
          </p:cNvPr>
          <p:cNvSpPr>
            <a:spLocks noGrp="1"/>
          </p:cNvSpPr>
          <p:nvPr>
            <p:ph type="body" sz="quarter" idx="13" hasCustomPrompt="1"/>
          </p:nvPr>
        </p:nvSpPr>
        <p:spPr>
          <a:xfrm>
            <a:off x="812395" y="4411366"/>
            <a:ext cx="4064405" cy="180000"/>
          </a:xfrm>
        </p:spPr>
        <p:txBody>
          <a:bodyPr anchor="b" anchorCtr="0">
            <a:noAutofit/>
          </a:bodyPr>
          <a:lstStyle>
            <a:lvl1pPr marL="0" indent="0">
              <a:buNone/>
              <a:defRPr sz="1200"/>
            </a:lvl1pPr>
          </a:lstStyle>
          <a:p>
            <a:pPr lvl="0"/>
            <a:r>
              <a:rPr lang="da-DK" noProof="0" dirty="0"/>
              <a:t>Klik for at tilføje fornavn, efternavn</a:t>
            </a:r>
          </a:p>
        </p:txBody>
      </p:sp>
      <p:sp>
        <p:nvSpPr>
          <p:cNvPr id="2" name="Text Placeholder 9">
            <a:extLst>
              <a:ext uri="{FF2B5EF4-FFF2-40B4-BE49-F238E27FC236}">
                <a16:creationId xmlns:a16="http://schemas.microsoft.com/office/drawing/2014/main" id="{816FCBC4-BA5C-FCD8-0DBF-59A04C6DBA19}"/>
              </a:ext>
            </a:extLst>
          </p:cNvPr>
          <p:cNvSpPr>
            <a:spLocks noGrp="1"/>
          </p:cNvSpPr>
          <p:nvPr>
            <p:ph type="body" sz="quarter" idx="15" hasCustomPrompt="1"/>
          </p:nvPr>
        </p:nvSpPr>
        <p:spPr>
          <a:xfrm>
            <a:off x="812395" y="4619173"/>
            <a:ext cx="4064405" cy="180000"/>
          </a:xfrm>
        </p:spPr>
        <p:txBody>
          <a:bodyPr>
            <a:noAutofit/>
          </a:bodyPr>
          <a:lstStyle>
            <a:lvl1pPr marL="0" indent="0">
              <a:buNone/>
              <a:defRPr sz="1200">
                <a:solidFill>
                  <a:schemeClr val="tx1">
                    <a:lumMod val="50000"/>
                    <a:lumOff val="50000"/>
                  </a:schemeClr>
                </a:solidFill>
              </a:defRPr>
            </a:lvl1pPr>
          </a:lstStyle>
          <a:p>
            <a:pPr lvl="0"/>
            <a:r>
              <a:rPr lang="da-DK" noProof="0" dirty="0"/>
              <a:t>Klik for at tilføje stilling</a:t>
            </a:r>
          </a:p>
        </p:txBody>
      </p:sp>
      <p:sp>
        <p:nvSpPr>
          <p:cNvPr id="3" name="Text Placeholder 11">
            <a:extLst>
              <a:ext uri="{FF2B5EF4-FFF2-40B4-BE49-F238E27FC236}">
                <a16:creationId xmlns:a16="http://schemas.microsoft.com/office/drawing/2014/main" id="{CED3786C-2238-F7D8-137B-EBE3508FFBCA}"/>
              </a:ext>
            </a:extLst>
          </p:cNvPr>
          <p:cNvSpPr>
            <a:spLocks noGrp="1"/>
          </p:cNvSpPr>
          <p:nvPr>
            <p:ph type="body" sz="quarter" idx="16" hasCustomPrompt="1"/>
          </p:nvPr>
        </p:nvSpPr>
        <p:spPr>
          <a:xfrm>
            <a:off x="812395" y="4993235"/>
            <a:ext cx="4064405" cy="180000"/>
          </a:xfrm>
        </p:spPr>
        <p:txBody>
          <a:bodyPr anchor="b" anchorCtr="0">
            <a:noAutofit/>
          </a:bodyPr>
          <a:lstStyle>
            <a:lvl1pPr marL="0" indent="0">
              <a:buNone/>
              <a:defRPr sz="1200"/>
            </a:lvl1pPr>
          </a:lstStyle>
          <a:p>
            <a:pPr lvl="0"/>
            <a:r>
              <a:rPr lang="da-DK" noProof="0" dirty="0"/>
              <a:t>Klik for at tilføje mail@bm.dk</a:t>
            </a:r>
          </a:p>
        </p:txBody>
      </p:sp>
      <p:sp>
        <p:nvSpPr>
          <p:cNvPr id="4" name="Text Placeholder 13">
            <a:extLst>
              <a:ext uri="{FF2B5EF4-FFF2-40B4-BE49-F238E27FC236}">
                <a16:creationId xmlns:a16="http://schemas.microsoft.com/office/drawing/2014/main" id="{B50BA853-A991-18CC-E829-93C1AEF7EFEB}"/>
              </a:ext>
            </a:extLst>
          </p:cNvPr>
          <p:cNvSpPr>
            <a:spLocks noGrp="1"/>
          </p:cNvSpPr>
          <p:nvPr>
            <p:ph type="body" sz="quarter" idx="17" hasCustomPrompt="1"/>
          </p:nvPr>
        </p:nvSpPr>
        <p:spPr>
          <a:xfrm>
            <a:off x="812395" y="5218459"/>
            <a:ext cx="4064405" cy="180000"/>
          </a:xfrm>
        </p:spPr>
        <p:txBody>
          <a:bodyPr>
            <a:noAutofit/>
          </a:bodyPr>
          <a:lstStyle>
            <a:lvl1pPr marL="0" indent="0">
              <a:buNone/>
              <a:defRPr sz="1200"/>
            </a:lvl1pPr>
          </a:lstStyle>
          <a:p>
            <a:pPr lvl="0"/>
            <a:r>
              <a:rPr lang="da-DK" noProof="0" dirty="0"/>
              <a:t>Klik for at tilføje +45 00 00 00 00</a:t>
            </a:r>
          </a:p>
        </p:txBody>
      </p:sp>
      <p:sp>
        <p:nvSpPr>
          <p:cNvPr id="40" name="Text Placeholder 15">
            <a:extLst>
              <a:ext uri="{FF2B5EF4-FFF2-40B4-BE49-F238E27FC236}">
                <a16:creationId xmlns:a16="http://schemas.microsoft.com/office/drawing/2014/main" id="{D1B06B06-88AB-865B-69A7-AE02379BCCEA}"/>
              </a:ext>
            </a:extLst>
          </p:cNvPr>
          <p:cNvSpPr>
            <a:spLocks noGrp="1"/>
          </p:cNvSpPr>
          <p:nvPr>
            <p:ph type="body" sz="quarter" idx="14" hasCustomPrompt="1"/>
          </p:nvPr>
        </p:nvSpPr>
        <p:spPr>
          <a:xfrm>
            <a:off x="812394" y="5864629"/>
            <a:ext cx="4064406" cy="180000"/>
          </a:xfrm>
        </p:spPr>
        <p:txBody>
          <a:bodyPr wrap="square">
            <a:noAutofit/>
          </a:bodyPr>
          <a:lstStyle>
            <a:lvl1pPr marL="0" indent="0">
              <a:buNone/>
              <a:defRPr sz="1200"/>
            </a:lvl1pPr>
          </a:lstStyle>
          <a:p>
            <a:pPr lvl="0"/>
            <a:r>
              <a:rPr lang="da-DK" dirty="0"/>
              <a:t>Klik for at tilføje dato, fx: ”1. januar 2023”</a:t>
            </a:r>
          </a:p>
        </p:txBody>
      </p:sp>
      <p:sp>
        <p:nvSpPr>
          <p:cNvPr id="12" name="Date Placeholder 11" hidden="1">
            <a:extLst>
              <a:ext uri="{FF2B5EF4-FFF2-40B4-BE49-F238E27FC236}">
                <a16:creationId xmlns:a16="http://schemas.microsoft.com/office/drawing/2014/main" id="{011723D4-0DF9-3E6B-6530-932E80764986}"/>
              </a:ext>
            </a:extLst>
          </p:cNvPr>
          <p:cNvSpPr>
            <a:spLocks noGrp="1"/>
          </p:cNvSpPr>
          <p:nvPr>
            <p:ph type="dt" sz="half" idx="18"/>
          </p:nvPr>
        </p:nvSpPr>
        <p:spPr/>
        <p:txBody>
          <a:bodyPr/>
          <a:lstStyle/>
          <a:p>
            <a:fld id="{6C7860DD-C0F3-424C-8394-002DB7A09D39}" type="datetime2">
              <a:rPr lang="da-DK" smtClean="0"/>
              <a:t>28. juni 2024</a:t>
            </a:fld>
            <a:endParaRPr lang="da-DK" dirty="0"/>
          </a:p>
        </p:txBody>
      </p:sp>
      <p:sp>
        <p:nvSpPr>
          <p:cNvPr id="13" name="Footer Placeholder 12" hidden="1">
            <a:extLst>
              <a:ext uri="{FF2B5EF4-FFF2-40B4-BE49-F238E27FC236}">
                <a16:creationId xmlns:a16="http://schemas.microsoft.com/office/drawing/2014/main" id="{63FC0650-7421-F726-0BEB-C260B3FB82C0}"/>
              </a:ext>
            </a:extLst>
          </p:cNvPr>
          <p:cNvSpPr>
            <a:spLocks noGrp="1"/>
          </p:cNvSpPr>
          <p:nvPr>
            <p:ph type="ftr" sz="quarter" idx="19"/>
          </p:nvPr>
        </p:nvSpPr>
        <p:spPr/>
        <p:txBody>
          <a:bodyPr/>
          <a:lstStyle/>
          <a:p>
            <a:endParaRPr lang="da-DK" dirty="0"/>
          </a:p>
        </p:txBody>
      </p:sp>
      <p:sp>
        <p:nvSpPr>
          <p:cNvPr id="14" name="Slide Number Placeholder 13">
            <a:extLst>
              <a:ext uri="{FF2B5EF4-FFF2-40B4-BE49-F238E27FC236}">
                <a16:creationId xmlns:a16="http://schemas.microsoft.com/office/drawing/2014/main" id="{58BDB077-B0BE-FAD2-AD98-E90F6BC61E1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pic>
        <p:nvPicPr>
          <p:cNvPr id="7" name="Graphic 6">
            <a:extLst>
              <a:ext uri="{FF2B5EF4-FFF2-40B4-BE49-F238E27FC236}">
                <a16:creationId xmlns:a16="http://schemas.microsoft.com/office/drawing/2014/main" id="{B523DA1E-3957-23ED-AE6A-9E625B8666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28000" y="2740444"/>
            <a:ext cx="3251200" cy="2898356"/>
          </a:xfrm>
          <a:prstGeom prst="rect">
            <a:avLst/>
          </a:prstGeom>
        </p:spPr>
      </p:pic>
      <p:pic>
        <p:nvPicPr>
          <p:cNvPr id="15" name="Billede 14">
            <a:extLst>
              <a:ext uri="{FF2B5EF4-FFF2-40B4-BE49-F238E27FC236}">
                <a16:creationId xmlns:a16="http://schemas.microsoft.com/office/drawing/2014/main" id="{64008EA0-0B8B-4E25-8F22-39B12A1E2F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599" y="409893"/>
            <a:ext cx="2495596" cy="806400"/>
          </a:xfrm>
          <a:prstGeom prst="rect">
            <a:avLst/>
          </a:prstGeom>
        </p:spPr>
      </p:pic>
    </p:spTree>
    <p:extLst>
      <p:ext uri="{BB962C8B-B14F-4D97-AF65-F5344CB8AC3E}">
        <p14:creationId xmlns:p14="http://schemas.microsoft.com/office/powerpoint/2010/main" val="2587485574"/>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812801" y="448713"/>
            <a:ext cx="10566400"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812801" y="1614980"/>
            <a:ext cx="244891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SLIDES &amp; LAYOUTS</a:t>
            </a:r>
            <a:br>
              <a:rPr lang="da-DK" sz="1600" dirty="0">
                <a:latin typeface="+mn-lt"/>
                <a:cs typeface="Arial" panose="020B0604020202020204" pitchFamily="34" charset="0"/>
              </a:rPr>
            </a:br>
            <a:r>
              <a:rPr lang="da-DK" sz="1600" dirty="0">
                <a:latin typeface="+mn-lt"/>
                <a:cs typeface="Arial" panose="020B0604020202020204" pitchFamily="34" charset="0"/>
              </a:rPr>
              <a:t/>
            </a:r>
            <a:br>
              <a:rPr lang="da-DK" sz="1600" dirty="0">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r>
              <a:rPr lang="da-DK" altLang="da-DK" sz="900" b="0" baseline="0" noProof="1">
                <a:solidFill>
                  <a:schemeClr val="tx1"/>
                </a:solidFill>
                <a:latin typeface="+mn-lt"/>
                <a:cs typeface="Arial" panose="020B0604020202020204" pitchFamily="34" charset="0"/>
              </a:rPr>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slides-layout.</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sz="16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 </a:t>
            </a:r>
            <a:r>
              <a:rPr lang="da-DK" altLang="da-DK" sz="900" b="0" noProof="1">
                <a:solidFill>
                  <a:schemeClr val="tx1"/>
                </a:solidFill>
                <a:latin typeface="+mn-lt"/>
                <a:cs typeface="Arial" panose="020B0604020202020204" pitchFamily="34" charset="0"/>
              </a:rPr>
              <a:t>og</a:t>
            </a:r>
            <a:r>
              <a:rPr lang="da-DK" altLang="da-DK" sz="900" b="0" baseline="0" noProof="1">
                <a:solidFill>
                  <a:schemeClr val="tx1"/>
                </a:solidFill>
                <a:latin typeface="+mn-lt"/>
                <a:cs typeface="Arial" panose="020B0604020202020204" pitchFamily="34" charset="0"/>
              </a:rPr>
              <a:t> </a:t>
            </a:r>
            <a:r>
              <a:rPr lang="da-DK" altLang="da-DK" sz="900" b="0" noProof="1">
                <a:solidFill>
                  <a:schemeClr val="tx1"/>
                </a:solidFill>
                <a:latin typeface="+mn-lt"/>
                <a:cs typeface="Arial" panose="020B0604020202020204" pitchFamily="34" charset="0"/>
              </a:rPr>
              <a:t>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kern="1200" noProof="1">
                <a:solidFill>
                  <a:schemeClr val="tx1"/>
                </a:solidFill>
                <a:latin typeface="Arial" charset="0"/>
                <a:ea typeface="+mn-ea"/>
                <a:cs typeface="Arial" panose="020B0604020202020204" pitchFamily="34" charset="0"/>
              </a:rPr>
              <a:t>Brug </a:t>
            </a:r>
            <a:r>
              <a:rPr lang="da-DK" altLang="da-DK" sz="900" b="1" kern="1200" noProof="1">
                <a:solidFill>
                  <a:schemeClr val="tx1"/>
                </a:solidFill>
                <a:latin typeface="Arial" charset="0"/>
                <a:ea typeface="+mn-ea"/>
                <a:cs typeface="Arial" panose="020B0604020202020204" pitchFamily="34" charset="0"/>
              </a:rPr>
              <a:t>SHIFT+TAB  </a:t>
            </a:r>
            <a:r>
              <a:rPr lang="da-DK" altLang="da-DK" sz="900" b="0" kern="1200" noProof="1">
                <a:solidFill>
                  <a:schemeClr val="tx1"/>
                </a:solidFill>
                <a:latin typeface="Arial" charset="0"/>
                <a:ea typeface="+mn-ea"/>
                <a:cs typeface="Arial" panose="020B0604020202020204" pitchFamily="34" charset="0"/>
              </a:rPr>
              <a:t>f</a:t>
            </a:r>
            <a:r>
              <a:rPr lang="da-DK" altLang="da-DK" sz="900" b="0" noProof="1">
                <a:solidFill>
                  <a:schemeClr val="tx1"/>
                </a:solidFill>
                <a:latin typeface="+mn-lt"/>
                <a:cs typeface="Arial" panose="020B0604020202020204" pitchFamily="34" charset="0"/>
              </a:rPr>
              <a:t>or at gå tilbage i tekst-niveauer. </a:t>
            </a:r>
          </a:p>
          <a:p>
            <a:pPr eaLnBrk="1" hangingPunct="1">
              <a:spcAft>
                <a:spcPts val="600"/>
              </a:spcAft>
              <a:defRPr/>
            </a:pPr>
            <a:r>
              <a:rPr lang="da-DK" altLang="da-DK" sz="900" b="0" noProof="1">
                <a:solidFill>
                  <a:schemeClr val="tx1"/>
                </a:solidFill>
                <a:latin typeface="+mn-lt"/>
                <a:cs typeface="Arial" panose="020B0604020202020204" pitchFamily="34" charset="0"/>
              </a:rPr>
              <a:t>Alternativt kan du bruge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a:t>
            </a: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bullet-knappen for at sætte korrekt bullet igen.</a:t>
            </a: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498493" y="1614980"/>
            <a:ext cx="2448911"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Klik</a:t>
            </a:r>
            <a:r>
              <a:rPr lang="da-DK" altLang="da-DK" sz="900" b="0" baseline="0" noProof="1">
                <a:solidFill>
                  <a:schemeClr val="tx1"/>
                </a:solidFill>
                <a:latin typeface="+mn-lt"/>
                <a:cs typeface="Arial" panose="020B0604020202020204" pitchFamily="34" charset="0"/>
              </a:rPr>
              <a:t> på ikonet p</a:t>
            </a:r>
            <a:r>
              <a:rPr lang="da-DK" altLang="da-DK" sz="900" b="0" noProof="1">
                <a:solidFill>
                  <a:schemeClr val="tx1"/>
                </a:solidFill>
                <a:latin typeface="+mn-lt"/>
                <a:cs typeface="Arial" panose="020B0604020202020204" pitchFamily="34" charset="0"/>
              </a:rPr>
              <a:t>å slides med billedpladsholder,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ændre billedets størrelse,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 sker, så højreklik på billedet og vælg </a:t>
            </a:r>
            <a:r>
              <a:rPr lang="da-DK" altLang="da-DK" sz="900" b="1" noProof="1">
                <a:solidFill>
                  <a:schemeClr val="tx1"/>
                </a:solidFill>
                <a:latin typeface="+mn-lt"/>
                <a:cs typeface="Arial" panose="020B0604020202020204" pitchFamily="34" charset="0"/>
              </a:rPr>
              <a:t>Placer bagest.</a:t>
            </a: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35848" y="1614980"/>
            <a:ext cx="2581489"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cap="all" baseline="0" noProof="1">
                <a:latin typeface="+mn-lt"/>
                <a:cs typeface="Arial" panose="020B0604020202020204" pitchFamily="34" charset="0"/>
              </a:rPr>
              <a:t>SIDEnummer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Indsæt sidenummer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Sidenummer </a:t>
            </a:r>
            <a:r>
              <a:rPr lang="da-DK" altLang="da-DK" sz="900" b="0" noProof="1">
                <a:solidFill>
                  <a:schemeClr val="tx1"/>
                </a:solidFill>
                <a:latin typeface="+mn-lt"/>
                <a:cs typeface="Arial" panose="020B0604020202020204" pitchFamily="34" charset="0"/>
              </a:rPr>
              <a:t>i fanen </a:t>
            </a:r>
            <a:r>
              <a:rPr lang="da-DK" altLang="da-DK" sz="900" b="1" noProof="1">
                <a:solidFill>
                  <a:schemeClr val="tx1"/>
                </a:solidFill>
                <a:latin typeface="+mn-lt"/>
                <a:cs typeface="Arial" panose="020B0604020202020204" pitchFamily="34" charset="0"/>
              </a:rPr>
              <a:t>Indsæt.</a:t>
            </a: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Er sidenummer aktivt, så sluk for det.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tag vinduet frem igen, og tænd for Sidenummer.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to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3161255" y="540730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736075" y="3148335"/>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3166702" y="2032000"/>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808489" y="218009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812219" y="379265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3161796" y="4649264"/>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3167676" y="2709768"/>
            <a:ext cx="475428" cy="176762"/>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38CB3AE4-8087-403D-A93F-5470318A89C2}" type="datetime2">
              <a:rPr lang="da-DK" smtClean="0"/>
              <a:t>28. juni 2024</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pic>
        <p:nvPicPr>
          <p:cNvPr id="5" name="Billede 4">
            <a:extLst>
              <a:ext uri="{FF2B5EF4-FFF2-40B4-BE49-F238E27FC236}">
                <a16:creationId xmlns:a16="http://schemas.microsoft.com/office/drawing/2014/main" id="{943B692E-9EBD-EEA2-C1E7-8C30249B5A23}"/>
              </a:ext>
            </a:extLst>
          </p:cNvPr>
          <p:cNvPicPr>
            <a:picLocks noChangeAspect="1"/>
          </p:cNvPicPr>
          <p:nvPr userDrawn="1"/>
        </p:nvPicPr>
        <p:blipFill>
          <a:blip r:embed="rId9"/>
          <a:stretch>
            <a:fillRect/>
          </a:stretch>
        </p:blipFill>
        <p:spPr>
          <a:xfrm>
            <a:off x="10804100" y="2352940"/>
            <a:ext cx="266667" cy="266667"/>
          </a:xfrm>
          <a:prstGeom prst="rect">
            <a:avLst/>
          </a:prstGeom>
        </p:spPr>
      </p:pic>
    </p:spTree>
    <p:extLst>
      <p:ext uri="{BB962C8B-B14F-4D97-AF65-F5344CB8AC3E}">
        <p14:creationId xmlns:p14="http://schemas.microsoft.com/office/powerpoint/2010/main" val="420694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E2706-87A9-DC95-346A-F7D524DE4DC8}"/>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AC515801-AD68-47BC-9786-FEFFB5AD5249}" type="datetime2">
              <a:rPr lang="da-DK" smtClean="0"/>
              <a:t>28. juni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812800" y="743658"/>
            <a:ext cx="6502400" cy="641927"/>
          </a:xfrm>
        </p:spPr>
        <p:txBody>
          <a:bodyPr/>
          <a:lstStyle>
            <a:lvl1pPr>
              <a:defRPr sz="4200"/>
            </a:lvl1pPr>
          </a:lstStyle>
          <a:p>
            <a:r>
              <a:rPr lang="da-DK" dirty="0"/>
              <a:t>Tilføj agendatitel</a:t>
            </a:r>
          </a:p>
        </p:txBody>
      </p:sp>
      <p:sp>
        <p:nvSpPr>
          <p:cNvPr id="7" name="Text Placeholder 2"/>
          <p:cNvSpPr>
            <a:spLocks noGrp="1"/>
          </p:cNvSpPr>
          <p:nvPr>
            <p:ph type="body" sz="quarter" idx="13" hasCustomPrompt="1"/>
          </p:nvPr>
        </p:nvSpPr>
        <p:spPr>
          <a:xfrm>
            <a:off x="812799" y="1968499"/>
            <a:ext cx="6502401" cy="3670299"/>
          </a:xfrm>
        </p:spPr>
        <p:txBody>
          <a:bodyPr/>
          <a:lstStyle>
            <a:lvl1pPr marL="266400" indent="-266400">
              <a:spcBef>
                <a:spcPts val="800"/>
              </a:spcBef>
              <a:spcAft>
                <a:spcPts val="800"/>
              </a:spcAft>
              <a:buFont typeface="+mj-lt"/>
              <a:buAutoNum type="arabicPeriod"/>
              <a:defRPr sz="2000" b="0">
                <a:solidFill>
                  <a:schemeClr val="accent1"/>
                </a:solidFill>
              </a:defRPr>
            </a:lvl1pPr>
            <a:lvl2pPr marL="446400" indent="-266400">
              <a:lnSpc>
                <a:spcPct val="100000"/>
              </a:lnSpc>
              <a:spcBef>
                <a:spcPts val="0"/>
              </a:spcBef>
              <a:spcAft>
                <a:spcPts val="600"/>
              </a:spcAft>
              <a:buFont typeface="+mj-lt"/>
              <a:buAutoNum type="alphaLcPeriod"/>
              <a:defRPr sz="1600" b="0">
                <a:solidFill>
                  <a:schemeClr val="accent1"/>
                </a:solidFill>
              </a:defRPr>
            </a:lvl2pPr>
            <a:lvl3pPr marL="446400" indent="-266400">
              <a:lnSpc>
                <a:spcPct val="100000"/>
              </a:lnSpc>
              <a:spcBef>
                <a:spcPts val="0"/>
              </a:spcBef>
              <a:spcAft>
                <a:spcPts val="600"/>
              </a:spcAft>
              <a:buFont typeface="+mj-lt"/>
              <a:buAutoNum type="alphaLcPeriod"/>
              <a:defRPr sz="1600" b="0">
                <a:solidFill>
                  <a:schemeClr val="tx2"/>
                </a:solidFill>
              </a:defRPr>
            </a:lvl3pPr>
            <a:lvl4pPr marL="446400" indent="-266400">
              <a:lnSpc>
                <a:spcPct val="100000"/>
              </a:lnSpc>
              <a:spcBef>
                <a:spcPts val="0"/>
              </a:spcBef>
              <a:spcAft>
                <a:spcPts val="600"/>
              </a:spcAft>
              <a:buFont typeface="+mj-lt"/>
              <a:buAutoNum type="alphaLcPeriod"/>
              <a:defRPr sz="1600" b="0">
                <a:solidFill>
                  <a:schemeClr val="tx2"/>
                </a:solidFill>
              </a:defRPr>
            </a:lvl4pPr>
            <a:lvl5pPr marL="446400" indent="-266400">
              <a:lnSpc>
                <a:spcPct val="100000"/>
              </a:lnSpc>
              <a:spcBef>
                <a:spcPts val="0"/>
              </a:spcBef>
              <a:spcAft>
                <a:spcPts val="600"/>
              </a:spcAft>
              <a:buFont typeface="+mj-lt"/>
              <a:buAutoNum type="alphaLcPeriod"/>
              <a:defRPr sz="1600" b="0">
                <a:solidFill>
                  <a:schemeClr val="tx2"/>
                </a:solidFill>
              </a:defRPr>
            </a:lvl5pPr>
            <a:lvl6pPr marL="446400" indent="-266400">
              <a:lnSpc>
                <a:spcPct val="100000"/>
              </a:lnSpc>
              <a:spcBef>
                <a:spcPts val="0"/>
              </a:spcBef>
              <a:spcAft>
                <a:spcPts val="600"/>
              </a:spcAft>
              <a:buFont typeface="+mj-lt"/>
              <a:buAutoNum type="alphaLcPeriod"/>
              <a:defRPr sz="1600" b="0">
                <a:solidFill>
                  <a:schemeClr val="tx2"/>
                </a:solidFill>
              </a:defRPr>
            </a:lvl6pPr>
            <a:lvl7pPr marL="446400" indent="-266400">
              <a:lnSpc>
                <a:spcPct val="100000"/>
              </a:lnSpc>
              <a:spcBef>
                <a:spcPts val="0"/>
              </a:spcBef>
              <a:spcAft>
                <a:spcPts val="600"/>
              </a:spcAft>
              <a:buFont typeface="+mj-lt"/>
              <a:buAutoNum type="alphaLcPeriod"/>
              <a:defRPr sz="1600" b="0">
                <a:solidFill>
                  <a:schemeClr val="tx2"/>
                </a:solidFill>
              </a:defRPr>
            </a:lvl7pPr>
            <a:lvl8pPr marL="446400" indent="-266400">
              <a:lnSpc>
                <a:spcPct val="100000"/>
              </a:lnSpc>
              <a:spcBef>
                <a:spcPts val="0"/>
              </a:spcBef>
              <a:spcAft>
                <a:spcPts val="600"/>
              </a:spcAft>
              <a:buFont typeface="+mj-lt"/>
              <a:buAutoNum type="alphaLcPeriod"/>
              <a:defRPr sz="1600" b="0">
                <a:solidFill>
                  <a:schemeClr val="tx2"/>
                </a:solidFill>
              </a:defRPr>
            </a:lvl8pPr>
            <a:lvl9pPr marL="446400" indent="-266400">
              <a:lnSpc>
                <a:spcPct val="100000"/>
              </a:lnSpc>
              <a:spcBef>
                <a:spcPts val="0"/>
              </a:spcBef>
              <a:spcAft>
                <a:spcPts val="600"/>
              </a:spcAft>
              <a:buFont typeface="+mj-lt"/>
              <a:buAutoNum type="alphaLcPeriod"/>
              <a:defRPr sz="1600" b="0">
                <a:solidFill>
                  <a:schemeClr val="tx2"/>
                </a:solidFill>
              </a:defRPr>
            </a:lvl9pPr>
          </a:lstStyle>
          <a:p>
            <a:pPr lvl="0"/>
            <a:r>
              <a:rPr lang="da-DK" noProof="0" dirty="0"/>
              <a:t>Klik for at tilføje agendapunkt                                       Klik på Forøg listeniveau for at se næste tekstformat   Klik på Formindsk listeniveau for at se foregående tekstformat </a:t>
            </a:r>
          </a:p>
          <a:p>
            <a:pPr lvl="1"/>
            <a:r>
              <a:rPr lang="da-DK" noProof="0" dirty="0"/>
              <a:t>Andet niveau</a:t>
            </a:r>
          </a:p>
        </p:txBody>
      </p:sp>
      <p:sp>
        <p:nvSpPr>
          <p:cNvPr id="4" name="Pladsholder til slidenummer 3">
            <a:extLst>
              <a:ext uri="{FF2B5EF4-FFF2-40B4-BE49-F238E27FC236}">
                <a16:creationId xmlns:a16="http://schemas.microsoft.com/office/drawing/2014/main" id="{BC6BCB1F-D679-7455-E2A3-AE25E97E0EB7}"/>
              </a:ext>
            </a:extLst>
          </p:cNvPr>
          <p:cNvSpPr>
            <a:spLocks noGrp="1"/>
          </p:cNvSpPr>
          <p:nvPr>
            <p:ph type="sldNum" sz="quarter" idx="17"/>
          </p:nvPr>
        </p:nvSpPr>
        <p:spPr/>
        <p:txBody>
          <a:bodyPr/>
          <a:lstStyle/>
          <a:p>
            <a:fld id="{24C8C45C-947F-4981-8B3F-4F32E973C901}" type="slidenum">
              <a:rPr lang="da-DK" smtClean="0"/>
              <a:pPr/>
              <a:t>‹nr.›</a:t>
            </a:fld>
            <a:endParaRPr lang="da-DK" dirty="0"/>
          </a:p>
        </p:txBody>
      </p:sp>
      <p:pic>
        <p:nvPicPr>
          <p:cNvPr id="5" name="Graphic 10">
            <a:extLst>
              <a:ext uri="{FF2B5EF4-FFF2-40B4-BE49-F238E27FC236}">
                <a16:creationId xmlns:a16="http://schemas.microsoft.com/office/drawing/2014/main" id="{74B3F215-D621-C284-F011-8901FAEA86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28000" y="2740444"/>
            <a:ext cx="3251200" cy="2898356"/>
          </a:xfrm>
          <a:prstGeom prst="rect">
            <a:avLst/>
          </a:prstGeom>
        </p:spPr>
      </p:pic>
    </p:spTree>
    <p:extLst>
      <p:ext uri="{BB962C8B-B14F-4D97-AF65-F5344CB8AC3E}">
        <p14:creationId xmlns:p14="http://schemas.microsoft.com/office/powerpoint/2010/main" val="2198317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r>
              <a:rPr lang="da-DK" sz="4400" b="0" i="0" noProof="0" dirty="0">
                <a:solidFill>
                  <a:schemeClr val="bg1"/>
                </a:solidFill>
              </a:rPr>
              <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 </a:t>
            </a:r>
            <a:r>
              <a:rPr lang="da-DK" sz="4400" b="0" noProof="0" dirty="0">
                <a:solidFill>
                  <a:schemeClr val="bg1"/>
                </a:solidFill>
              </a:rPr>
              <a:t>skabelon.</a:t>
            </a:r>
            <a:r>
              <a:rPr lang="da-DK" sz="2800" b="0" noProof="0" dirty="0">
                <a:solidFill>
                  <a:schemeClr val="bg1"/>
                </a:solidFill>
              </a:rPr>
              <a:t/>
            </a:r>
            <a:br>
              <a:rPr lang="da-DK" sz="2800" b="0" noProof="0" dirty="0">
                <a:solidFill>
                  <a:schemeClr val="bg1"/>
                </a:solidFill>
              </a:rPr>
            </a:br>
            <a:r>
              <a:rPr lang="da-DK" sz="2800" b="0" noProof="0" dirty="0">
                <a:solidFill>
                  <a:schemeClr val="bg1"/>
                </a:solidFill>
              </a:rPr>
              <a:t/>
            </a: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r>
              <a:rPr lang="da-DK" sz="1800" b="0" noProof="0" dirty="0">
                <a:solidFill>
                  <a:schemeClr val="bg1"/>
                </a:solidFill>
              </a:rPr>
              <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A4339D32-BA0E-4C6C-BE3F-DD5997C1139D}" type="datetime2">
              <a:rPr lang="da-DK" smtClean="0"/>
              <a:t>28. juni 2024</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Kapitel">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49D45-51C1-97B2-2B6C-E9D08F82C4B8}"/>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C6EC6C57-E07C-4B44-997E-0E66161001C0}" type="datetime2">
              <a:rPr lang="da-DK" smtClean="0"/>
              <a:t>28. juni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2" name="Title 1"/>
          <p:cNvSpPr>
            <a:spLocks noGrp="1"/>
          </p:cNvSpPr>
          <p:nvPr>
            <p:ph type="ctrTitle" hasCustomPrompt="1"/>
          </p:nvPr>
        </p:nvSpPr>
        <p:spPr>
          <a:xfrm>
            <a:off x="812800" y="4399527"/>
            <a:ext cx="7317678" cy="1239273"/>
          </a:xfrm>
        </p:spPr>
        <p:txBody>
          <a:bodyPr rIns="0" anchor="t" anchorCtr="0"/>
          <a:lstStyle>
            <a:lvl1pPr algn="l">
              <a:defRPr sz="4200">
                <a:solidFill>
                  <a:schemeClr val="accent1"/>
                </a:solidFill>
              </a:defRPr>
            </a:lvl1pPr>
          </a:lstStyle>
          <a:p>
            <a:r>
              <a:rPr lang="da-DK" dirty="0"/>
              <a:t>Klik for at tilføje titel</a:t>
            </a:r>
          </a:p>
        </p:txBody>
      </p:sp>
      <p:sp>
        <p:nvSpPr>
          <p:cNvPr id="3" name="Subtitle 2"/>
          <p:cNvSpPr>
            <a:spLocks noGrp="1"/>
          </p:cNvSpPr>
          <p:nvPr>
            <p:ph type="subTitle" idx="1" hasCustomPrompt="1"/>
          </p:nvPr>
        </p:nvSpPr>
        <p:spPr>
          <a:xfrm>
            <a:off x="812800" y="3490021"/>
            <a:ext cx="7317676" cy="672562"/>
          </a:xfrm>
        </p:spPr>
        <p:txBody>
          <a:bodyPr rIns="0" anchor="b" anchorCtr="0"/>
          <a:lstStyle>
            <a:lvl1pPr marL="0" indent="0" algn="l">
              <a:lnSpc>
                <a:spcPct val="90000"/>
              </a:lnSpc>
              <a:spcBef>
                <a:spcPts val="0"/>
              </a:spcBef>
              <a:spcAft>
                <a:spcPts val="0"/>
              </a:spcAft>
              <a:buFont typeface="Arial" panose="020B0604020202020204" pitchFamily="34" charset="0"/>
              <a:buNone/>
              <a:defRPr sz="4200" b="1" spc="-70" baseline="0">
                <a:solidFill>
                  <a:schemeClr val="accent4">
                    <a:lumMod val="60000"/>
                    <a:lumOff val="40000"/>
                  </a:schemeClr>
                </a:solidFill>
              </a:defRPr>
            </a:lvl1pPr>
            <a:lvl2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2pPr>
            <a:lvl3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3pPr>
            <a:lvl4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4pPr>
            <a:lvl5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5pPr>
            <a:lvl6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6pPr>
            <a:lvl7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7pPr>
            <a:lvl8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8pPr>
            <a:lvl9pPr marL="0" indent="0" algn="l">
              <a:lnSpc>
                <a:spcPct val="90000"/>
              </a:lnSpc>
              <a:spcBef>
                <a:spcPts val="0"/>
              </a:spcBef>
              <a:spcAft>
                <a:spcPts val="0"/>
              </a:spcAft>
              <a:buFont typeface="Arial" panose="020B0604020202020204" pitchFamily="34" charset="0"/>
              <a:buChar char="​"/>
              <a:tabLst/>
              <a:defRPr sz="4200" b="1">
                <a:solidFill>
                  <a:schemeClr val="accent4">
                    <a:lumMod val="60000"/>
                    <a:lumOff val="40000"/>
                  </a:schemeClr>
                </a:solidFill>
              </a:defRPr>
            </a:lvl9pPr>
          </a:lstStyle>
          <a:p>
            <a:r>
              <a:rPr lang="da-DK" dirty="0"/>
              <a:t>Tilføj fx 01</a:t>
            </a:r>
          </a:p>
        </p:txBody>
      </p:sp>
      <p:sp>
        <p:nvSpPr>
          <p:cNvPr id="5" name="Pladsholder til slidenummer 4">
            <a:extLst>
              <a:ext uri="{FF2B5EF4-FFF2-40B4-BE49-F238E27FC236}">
                <a16:creationId xmlns:a16="http://schemas.microsoft.com/office/drawing/2014/main" id="{009134B4-BBCE-33E6-826D-5A53AE80B572}"/>
              </a:ext>
            </a:extLst>
          </p:cNvPr>
          <p:cNvSpPr>
            <a:spLocks noGrp="1"/>
          </p:cNvSpPr>
          <p:nvPr>
            <p:ph type="sldNum" sz="quarter" idx="17"/>
          </p:nvPr>
        </p:nvSpPr>
        <p:spPr/>
        <p:txBody>
          <a:bodyPr/>
          <a:lstStyle/>
          <a:p>
            <a:fld id="{24C8C45C-947F-4981-8B3F-4F32E973C901}" type="slidenum">
              <a:rPr lang="da-DK" smtClean="0"/>
              <a:pPr/>
              <a:t>‹nr.›</a:t>
            </a:fld>
            <a:endParaRPr lang="da-DK" dirty="0"/>
          </a:p>
        </p:txBody>
      </p:sp>
      <p:pic>
        <p:nvPicPr>
          <p:cNvPr id="7" name="Graphic 4">
            <a:extLst>
              <a:ext uri="{FF2B5EF4-FFF2-40B4-BE49-F238E27FC236}">
                <a16:creationId xmlns:a16="http://schemas.microsoft.com/office/drawing/2014/main" id="{A28CAE69-11D3-99F0-F0E4-8FB4408AC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28000" y="2740444"/>
            <a:ext cx="3251200" cy="2898356"/>
          </a:xfrm>
          <a:prstGeom prst="rect">
            <a:avLst/>
          </a:prstGeom>
        </p:spPr>
      </p:pic>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6502401" cy="3606800"/>
          </a:xfrm>
        </p:spPr>
        <p:txBody>
          <a:bodyPr/>
          <a:lstStyle>
            <a:lvl1pPr>
              <a:defRPr/>
            </a:lvl1pPr>
            <a:lvl2pPr>
              <a:defRPr/>
            </a:lvl2pPr>
            <a:lvl3pPr>
              <a:defRPr/>
            </a:lvl3pPr>
            <a:lvl4pPr>
              <a:defRPr/>
            </a:lvl4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FA532F53-CC62-4553-9D43-03DE52C486B3}" type="datetime2">
              <a:rPr lang="da-DK" smtClean="0"/>
              <a:t>28. juni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15F8B7-992F-CD7C-1067-88371064A0DC}"/>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65024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 </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79FE527D-4DAF-4B54-B0BF-869BC0806E2F}" type="datetime2">
              <a:rPr lang="da-DK" smtClean="0"/>
              <a:t>28. juni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10231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15F8B7-992F-CD7C-1067-88371064A0DC}"/>
              </a:ext>
            </a:extLst>
          </p:cNvPr>
          <p:cNvSpPr/>
          <p:nvPr userDrawn="1"/>
        </p:nvSpPr>
        <p:spPr>
          <a:xfrm>
            <a:off x="406400" y="0"/>
            <a:ext cx="11379200" cy="60452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65024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DA9BF770-4F7A-47EE-9095-4C2C9343F5CB}" type="datetime2">
              <a:rPr lang="da-DK" smtClean="0"/>
              <a:t>28. juni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4324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4876801" cy="3606800"/>
          </a:xfrm>
        </p:spPr>
        <p:txBody>
          <a:bodyPr/>
          <a:lstStyle>
            <a:lvl1pPr>
              <a:defRPr/>
            </a:lvl1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2032000"/>
            <a:ext cx="4876800" cy="3606800"/>
          </a:xfrm>
        </p:spPr>
        <p:txBody>
          <a:bodyPr/>
          <a:lstStyle>
            <a:lvl1pPr>
              <a:defRPr/>
            </a:lvl1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26078736-8A73-4C46-99F0-3F18846D973B}" type="datetime2">
              <a:rPr lang="da-DK" smtClean="0"/>
              <a:t>28. juni 2024</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7092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dhold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A1F2D-F0D9-D704-6D47-D5BA413A712B}"/>
              </a:ext>
            </a:extLst>
          </p:cNvPr>
          <p:cNvSpPr/>
          <p:nvPr userDrawn="1"/>
        </p:nvSpPr>
        <p:spPr>
          <a:xfrm>
            <a:off x="406400" y="0"/>
            <a:ext cx="11379200" cy="6045200"/>
          </a:xfrm>
          <a:prstGeom prst="rect">
            <a:avLst/>
          </a:prstGeom>
          <a:solidFill>
            <a:srgbClr val="F3F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48768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2032000"/>
            <a:ext cx="4876800"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E981CBAE-8A2A-4D9D-B6B8-D09E2EA893EF}" type="datetime2">
              <a:rPr lang="da-DK" smtClean="0"/>
              <a:t>28. juni 2024</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1828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userDrawn="1">
            <p:custDataLst>
              <p:tags r:id="rId33"/>
            </p:custDataLst>
            <p:extLst>
              <p:ext uri="{D42A27DB-BD31-4B8C-83A1-F6EECF244321}">
                <p14:modId xmlns:p14="http://schemas.microsoft.com/office/powerpoint/2010/main" val="2172720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9" name="think-cell Slide" r:id="rId34" imgW="342" imgH="337" progId="TCLayout.ActiveDocument.1">
                  <p:embed/>
                </p:oleObj>
              </mc:Choice>
              <mc:Fallback>
                <p:oleObj name="think-cell Slide" r:id="rId34" imgW="342" imgH="337" progId="TCLayout.ActiveDocument.1">
                  <p:embed/>
                  <p:pic>
                    <p:nvPicPr>
                      <p:cNvPr id="0" name=""/>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812799" y="812800"/>
            <a:ext cx="10566401" cy="406400"/>
          </a:xfrm>
          <a:prstGeom prst="rect">
            <a:avLst/>
          </a:prstGeom>
        </p:spPr>
        <p:txBody>
          <a:bodyPr vert="horz" lIns="0" tIns="0" rIns="0" bIns="0" rtlCol="0" anchor="t" anchorCtr="0">
            <a:noAutofit/>
          </a:bodyPr>
          <a:lstStyle/>
          <a:p>
            <a:endParaRPr lang="da-DK" dirty="0"/>
          </a:p>
        </p:txBody>
      </p:sp>
      <p:sp>
        <p:nvSpPr>
          <p:cNvPr id="3" name="Text Placeholder 2"/>
          <p:cNvSpPr>
            <a:spLocks noGrp="1"/>
          </p:cNvSpPr>
          <p:nvPr>
            <p:ph type="body" idx="1"/>
          </p:nvPr>
        </p:nvSpPr>
        <p:spPr>
          <a:xfrm>
            <a:off x="812799" y="2032000"/>
            <a:ext cx="10566401" cy="3606800"/>
          </a:xfrm>
          <a:prstGeom prst="rect">
            <a:avLst/>
          </a:prstGeom>
        </p:spPr>
        <p:txBody>
          <a:bodyPr vert="horz" lIns="0" tIns="0" rIns="0" bIns="0" rtlCol="0">
            <a:noAutofit/>
          </a:bodyPr>
          <a:lstStyle/>
          <a:p>
            <a:pPr lvl="0"/>
            <a:r>
              <a:rPr lang="da-DK" noProof="0" dirty="0"/>
              <a:t>Niveau 1. Bullet 1                                                                                                                                                             Enter &amp; TAB for at se næste tekstformat                                                                                                                   SHIFT+TAB for at se foregående tekstformat</a:t>
            </a:r>
          </a:p>
          <a:p>
            <a:pPr lvl="1"/>
            <a:r>
              <a:rPr lang="da-DK" noProof="0" dirty="0"/>
              <a:t>Niveau 2. Bullet 2</a:t>
            </a:r>
          </a:p>
          <a:p>
            <a:pPr lvl="2"/>
            <a:r>
              <a:rPr lang="da-DK" noProof="0" dirty="0"/>
              <a:t>Niveau 3. Tal</a:t>
            </a:r>
          </a:p>
          <a:p>
            <a:pPr lvl="3"/>
            <a:r>
              <a:rPr lang="da-DK" noProof="0" dirty="0"/>
              <a:t>Niveau 4. Tal andet listeniveau</a:t>
            </a:r>
          </a:p>
          <a:p>
            <a:pPr lvl="4"/>
            <a:r>
              <a:rPr lang="da-DK" noProof="0" dirty="0"/>
              <a:t>Niveau 5. Overskrift</a:t>
            </a:r>
          </a:p>
          <a:p>
            <a:pPr lvl="5"/>
            <a:r>
              <a:rPr lang="da-DK" noProof="0" dirty="0"/>
              <a:t>Niveau 6. Brødtekst</a:t>
            </a:r>
          </a:p>
          <a:p>
            <a:pPr lvl="6"/>
            <a:r>
              <a:rPr lang="da-DK" noProof="0" dirty="0"/>
              <a:t>Niveau 7. Underoverskrift</a:t>
            </a:r>
          </a:p>
          <a:p>
            <a:pPr lvl="7"/>
            <a:r>
              <a:rPr lang="da-DK" noProof="0" dirty="0"/>
              <a:t>Niveau 8. Vigtig information eller tal</a:t>
            </a:r>
          </a:p>
          <a:p>
            <a:pPr lvl="8"/>
            <a:r>
              <a:rPr lang="da-DK" noProof="0" dirty="0"/>
              <a:t>Niveau 9. Billedtekst</a:t>
            </a:r>
          </a:p>
        </p:txBody>
      </p:sp>
      <p:sp>
        <p:nvSpPr>
          <p:cNvPr id="6" name="Slide Number Placeholder 5"/>
          <p:cNvSpPr>
            <a:spLocks noGrp="1"/>
          </p:cNvSpPr>
          <p:nvPr>
            <p:ph type="sldNum" sz="quarter" idx="4"/>
          </p:nvPr>
        </p:nvSpPr>
        <p:spPr>
          <a:xfrm>
            <a:off x="11379200" y="6475024"/>
            <a:ext cx="406399" cy="126000"/>
          </a:xfrm>
          <a:prstGeom prst="rect">
            <a:avLst/>
          </a:prstGeom>
        </p:spPr>
        <p:txBody>
          <a:bodyPr vert="horz" lIns="0" tIns="0" rIns="0" bIns="0" rtlCol="0" anchor="ctr" anchorCtr="0"/>
          <a:lstStyle>
            <a:lvl1pPr algn="r">
              <a:defRPr sz="1100">
                <a:solidFill>
                  <a:schemeClr val="accent4"/>
                </a:solidFill>
              </a:defRPr>
            </a:lvl1pPr>
          </a:lstStyle>
          <a:p>
            <a:fld id="{24C8C45C-947F-4981-8B3F-4F32E973C901}" type="slidenum">
              <a:rPr lang="da-DK" smtClean="0"/>
              <a:pPr/>
              <a:t>‹nr.›</a:t>
            </a:fld>
            <a:endParaRPr lang="da-DK" dirty="0"/>
          </a:p>
        </p:txBody>
      </p:sp>
      <p:sp>
        <p:nvSpPr>
          <p:cNvPr id="2" name="Date Placeholder 1" hidden="1">
            <a:extLst>
              <a:ext uri="{FF2B5EF4-FFF2-40B4-BE49-F238E27FC236}">
                <a16:creationId xmlns:a16="http://schemas.microsoft.com/office/drawing/2014/main" id="{6DAF2562-DFA4-49A4-9C2A-FBAD02376BBC}"/>
              </a:ext>
            </a:extLst>
          </p:cNvPr>
          <p:cNvSpPr>
            <a:spLocks noGrp="1"/>
          </p:cNvSpPr>
          <p:nvPr>
            <p:ph type="dt" sz="half" idx="2"/>
          </p:nvPr>
        </p:nvSpPr>
        <p:spPr>
          <a:xfrm>
            <a:off x="0" y="6858000"/>
            <a:ext cx="0" cy="0"/>
          </a:xfrm>
          <a:prstGeom prst="rect">
            <a:avLst/>
          </a:prstGeom>
        </p:spPr>
        <p:txBody>
          <a:bodyPr vert="horz" lIns="0" tIns="0" rIns="0" bIns="0" rtlCol="0" anchor="ctr" anchorCtr="0"/>
          <a:lstStyle>
            <a:lvl1pPr algn="l">
              <a:defRPr sz="1200">
                <a:noFill/>
              </a:defRPr>
            </a:lvl1pPr>
          </a:lstStyle>
          <a:p>
            <a:fld id="{4213FFC2-9C36-438D-9BB0-A1C0D8013389}" type="datetime2">
              <a:rPr lang="da-DK" smtClean="0"/>
              <a:t>28. juni 2024</a:t>
            </a:fld>
            <a:endParaRPr lang="da-DK" dirty="0"/>
          </a:p>
        </p:txBody>
      </p:sp>
      <p:sp>
        <p:nvSpPr>
          <p:cNvPr id="8" name="Footer Placeholder 7" hidden="1">
            <a:extLst>
              <a:ext uri="{FF2B5EF4-FFF2-40B4-BE49-F238E27FC236}">
                <a16:creationId xmlns:a16="http://schemas.microsoft.com/office/drawing/2014/main" id="{3D397FDF-4480-4092-8EF3-23AF214F4831}"/>
              </a:ext>
            </a:extLst>
          </p:cNvPr>
          <p:cNvSpPr>
            <a:spLocks noGrp="1"/>
          </p:cNvSpPr>
          <p:nvPr>
            <p:ph type="ftr" sz="quarter" idx="3"/>
          </p:nvPr>
        </p:nvSpPr>
        <p:spPr>
          <a:xfrm>
            <a:off x="0" y="6858000"/>
            <a:ext cx="0" cy="0"/>
          </a:xfrm>
          <a:prstGeom prst="rect">
            <a:avLst/>
          </a:prstGeom>
        </p:spPr>
        <p:txBody>
          <a:bodyPr vert="horz" lIns="0" tIns="0" rIns="0" bIns="0" rtlCol="0" anchor="ctr" anchorCtr="0"/>
          <a:lstStyle>
            <a:lvl1pPr algn="ctr">
              <a:defRPr sz="1200">
                <a:noFill/>
              </a:defRPr>
            </a:lvl1pPr>
          </a:lstStyle>
          <a:p>
            <a:endParaRPr lang="da-DK" dirty="0"/>
          </a:p>
        </p:txBody>
      </p:sp>
      <p:pic>
        <p:nvPicPr>
          <p:cNvPr id="10" name="Billede 9">
            <a:extLst>
              <a:ext uri="{FF2B5EF4-FFF2-40B4-BE49-F238E27FC236}">
                <a16:creationId xmlns:a16="http://schemas.microsoft.com/office/drawing/2014/main" id="{990B7B61-8460-4EB4-AEE0-3BE48DAB4C63}"/>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420885" y="6317722"/>
            <a:ext cx="2042960" cy="2988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804" r:id="rId2"/>
    <p:sldLayoutId id="2147483737" r:id="rId3"/>
    <p:sldLayoutId id="2147483731" r:id="rId4"/>
    <p:sldLayoutId id="2147483732" r:id="rId5"/>
    <p:sldLayoutId id="2147483786" r:id="rId6"/>
    <p:sldLayoutId id="2147483787" r:id="rId7"/>
    <p:sldLayoutId id="2147483755" r:id="rId8"/>
    <p:sldLayoutId id="2147483788" r:id="rId9"/>
    <p:sldLayoutId id="2147483789" r:id="rId10"/>
    <p:sldLayoutId id="2147483757" r:id="rId11"/>
    <p:sldLayoutId id="2147483790" r:id="rId12"/>
    <p:sldLayoutId id="2147483791" r:id="rId13"/>
    <p:sldLayoutId id="2147483792" r:id="rId14"/>
    <p:sldLayoutId id="2147483739" r:id="rId15"/>
    <p:sldLayoutId id="2147483793" r:id="rId16"/>
    <p:sldLayoutId id="2147483768" r:id="rId17"/>
    <p:sldLayoutId id="2147483794" r:id="rId18"/>
    <p:sldLayoutId id="2147483805" r:id="rId19"/>
    <p:sldLayoutId id="2147483795" r:id="rId20"/>
    <p:sldLayoutId id="2147483800" r:id="rId21"/>
    <p:sldLayoutId id="2147483797" r:id="rId22"/>
    <p:sldLayoutId id="2147483798" r:id="rId23"/>
    <p:sldLayoutId id="2147483799" r:id="rId24"/>
    <p:sldLayoutId id="2147483801" r:id="rId25"/>
    <p:sldLayoutId id="2147483743" r:id="rId26"/>
    <p:sldLayoutId id="2147483744" r:id="rId27"/>
    <p:sldLayoutId id="2147483802" r:id="rId28"/>
    <p:sldLayoutId id="2147483769" r:id="rId29"/>
    <p:sldLayoutId id="2147483753" r:id="rId30"/>
  </p:sldLayoutIdLst>
  <p:hf hdr="0" ftr="0" dt="0"/>
  <p:txStyles>
    <p:title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2" userDrawn="1">
          <p15:clr>
            <a:srgbClr val="000000"/>
          </p15:clr>
        </p15:guide>
        <p15:guide id="2" pos="1024" userDrawn="1">
          <p15:clr>
            <a:srgbClr val="A4A3A4"/>
          </p15:clr>
        </p15:guide>
        <p15:guide id="3" orient="horz" pos="256" userDrawn="1">
          <p15:clr>
            <a:srgbClr val="A4A3A4"/>
          </p15:clr>
        </p15:guide>
        <p15:guide id="4" orient="horz" pos="1280" userDrawn="1">
          <p15:clr>
            <a:srgbClr val="A4A3A4"/>
          </p15:clr>
        </p15:guide>
        <p15:guide id="5" pos="1536" userDrawn="1">
          <p15:clr>
            <a:srgbClr val="A4A3A4"/>
          </p15:clr>
        </p15:guide>
        <p15:guide id="6" orient="horz" pos="1792" userDrawn="1">
          <p15:clr>
            <a:srgbClr val="A4A3A4"/>
          </p15:clr>
        </p15:guide>
        <p15:guide id="7" pos="2048" userDrawn="1">
          <p15:clr>
            <a:srgbClr val="A4A3A4"/>
          </p15:clr>
        </p15:guide>
        <p15:guide id="8" orient="horz" pos="2304" userDrawn="1">
          <p15:clr>
            <a:srgbClr val="A4A3A4"/>
          </p15:clr>
        </p15:guide>
        <p15:guide id="9" pos="2560" userDrawn="1">
          <p15:clr>
            <a:srgbClr val="A4A3A4"/>
          </p15:clr>
        </p15:guide>
        <p15:guide id="10" orient="horz" pos="2816" userDrawn="1">
          <p15:clr>
            <a:srgbClr val="A4A3A4"/>
          </p15:clr>
        </p15:guide>
        <p15:guide id="11" pos="6656" userDrawn="1">
          <p15:clr>
            <a:srgbClr val="A4A3A4"/>
          </p15:clr>
        </p15:guide>
        <p15:guide id="12" pos="7168" userDrawn="1">
          <p15:clr>
            <a:srgbClr val="000000"/>
          </p15:clr>
        </p15:guide>
        <p15:guide id="13" orient="horz" pos="3808" userDrawn="1">
          <p15:clr>
            <a:srgbClr val="A4A3A4"/>
          </p15:clr>
        </p15:guide>
        <p15:guide id="14" pos="3072" userDrawn="1">
          <p15:clr>
            <a:srgbClr val="A4A3A4"/>
          </p15:clr>
        </p15:guide>
        <p15:guide id="15" pos="3584" userDrawn="1">
          <p15:clr>
            <a:srgbClr val="A4A3A4"/>
          </p15:clr>
        </p15:guide>
        <p15:guide id="16" pos="4096" userDrawn="1">
          <p15:clr>
            <a:srgbClr val="A4A3A4"/>
          </p15:clr>
        </p15:guide>
        <p15:guide id="17" pos="4608" userDrawn="1">
          <p15:clr>
            <a:srgbClr val="A4A3A4"/>
          </p15:clr>
        </p15:guide>
        <p15:guide id="18" pos="5120" userDrawn="1">
          <p15:clr>
            <a:srgbClr val="A4A3A4"/>
          </p15:clr>
        </p15:guide>
        <p15:guide id="19" pos="5632" userDrawn="1">
          <p15:clr>
            <a:srgbClr val="A4A3A4"/>
          </p15:clr>
        </p15:guide>
        <p15:guide id="20" pos="6144" userDrawn="1">
          <p15:clr>
            <a:srgbClr val="A4A3A4"/>
          </p15:clr>
        </p15:guide>
        <p15:guide id="22" pos="256" userDrawn="1">
          <p15:clr>
            <a:srgbClr val="A4A3A4"/>
          </p15:clr>
        </p15:guide>
        <p15:guide id="23" orient="horz" pos="512" userDrawn="1">
          <p15:clr>
            <a:srgbClr val="000000"/>
          </p15:clr>
        </p15:guide>
        <p15:guide id="24" orient="horz" pos="768" userDrawn="1">
          <p15:clr>
            <a:srgbClr val="A4A3A4"/>
          </p15:clr>
        </p15:guide>
        <p15:guide id="25" pos="7424" userDrawn="1">
          <p15:clr>
            <a:srgbClr val="A4A3A4"/>
          </p15:clr>
        </p15:guide>
        <p15:guide id="26" orient="horz" pos="3296" userDrawn="1">
          <p15:clr>
            <a:srgbClr val="A4A3A4"/>
          </p15:clr>
        </p15:guide>
        <p15:guide id="27" orient="horz" pos="3552"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5.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93" Type="http://schemas.openxmlformats.org/officeDocument/2006/relationships/image" Target="../media/image37.png"/><Relationship Id="rId3" Type="http://schemas.openxmlformats.org/officeDocument/2006/relationships/slideLayout" Target="../slideLayouts/slideLayout20.xml"/><Relationship Id="rId7" Type="http://schemas.openxmlformats.org/officeDocument/2006/relationships/image" Target="../media/image31.png"/><Relationship Id="rId12" Type="http://schemas.openxmlformats.org/officeDocument/2006/relationships/image" Target="../media/image32.svg"/><Relationship Id="rId92" Type="http://schemas.openxmlformats.org/officeDocument/2006/relationships/image" Target="../media/image36.png"/><Relationship Id="rId46" Type="http://schemas.openxmlformats.org/officeDocument/2006/relationships/image" Target="../media/image661.svg"/><Relationship Id="rId108" Type="http://schemas.openxmlformats.org/officeDocument/2006/relationships/image" Target="../media/image128.svg"/><Relationship Id="rId2" Type="http://schemas.openxmlformats.org/officeDocument/2006/relationships/tags" Target="../tags/tag10.xml"/><Relationship Id="rId91" Type="http://schemas.openxmlformats.org/officeDocument/2006/relationships/image" Target="../media/image35.png"/><Relationship Id="rId1" Type="http://schemas.openxmlformats.org/officeDocument/2006/relationships/vmlDrawing" Target="../drawings/vmlDrawing9.vml"/><Relationship Id="rId6" Type="http://schemas.openxmlformats.org/officeDocument/2006/relationships/image" Target="../media/image18.emf"/><Relationship Id="rId5" Type="http://schemas.openxmlformats.org/officeDocument/2006/relationships/oleObject" Target="../embeddings/oleObject9.bin"/><Relationship Id="rId90" Type="http://schemas.openxmlformats.org/officeDocument/2006/relationships/image" Target="../media/image1100.sv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3.xml"/><Relationship Id="rId7" Type="http://schemas.openxmlformats.org/officeDocument/2006/relationships/image" Target="../media/image38.jpe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8.emf"/><Relationship Id="rId5" Type="http://schemas.openxmlformats.org/officeDocument/2006/relationships/oleObject" Target="../embeddings/oleObject10.bin"/><Relationship Id="rId4" Type="http://schemas.openxmlformats.org/officeDocument/2006/relationships/notesSlide" Target="../notesSlides/notesSlide13.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9.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8.emf"/><Relationship Id="rId5" Type="http://schemas.openxmlformats.org/officeDocument/2006/relationships/oleObject" Target="../embeddings/oleObject11.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5.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3.xml"/><Relationship Id="rId7" Type="http://schemas.openxmlformats.org/officeDocument/2006/relationships/image" Target="../media/image20.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oleObject5.bin"/><Relationship Id="rId4" Type="http://schemas.openxmlformats.org/officeDocument/2006/relationships/notesSlide" Target="../notesSlides/notesSlide4.xm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oleObject6.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36.svg"/><Relationship Id="rId18" Type="http://schemas.openxmlformats.org/officeDocument/2006/relationships/image" Target="../media/image142.svg"/><Relationship Id="rId3" Type="http://schemas.openxmlformats.org/officeDocument/2006/relationships/slideLayout" Target="../slideLayouts/slideLayout20.xml"/><Relationship Id="rId89" Type="http://schemas.openxmlformats.org/officeDocument/2006/relationships/image" Target="../media/image31.png"/><Relationship Id="rId7" Type="http://schemas.openxmlformats.org/officeDocument/2006/relationships/image" Target="../media/image26.png"/><Relationship Id="rId2" Type="http://schemas.openxmlformats.org/officeDocument/2006/relationships/tags" Target="../tags/tag8.xml"/><Relationship Id="rId88" Type="http://schemas.openxmlformats.org/officeDocument/2006/relationships/image" Target="../media/image34.svg"/><Relationship Id="rId1" Type="http://schemas.openxmlformats.org/officeDocument/2006/relationships/vmlDrawing" Target="../drawings/vmlDrawing7.vml"/><Relationship Id="rId6" Type="http://schemas.openxmlformats.org/officeDocument/2006/relationships/image" Target="../media/image18.emf"/><Relationship Id="rId11" Type="http://schemas.openxmlformats.org/officeDocument/2006/relationships/image" Target="../media/image28.png"/><Relationship Id="rId5" Type="http://schemas.openxmlformats.org/officeDocument/2006/relationships/oleObject" Target="../embeddings/oleObject7.bin"/><Relationship Id="rId15" Type="http://schemas.openxmlformats.org/officeDocument/2006/relationships/image" Target="../media/image29.png"/><Relationship Id="rId90" Type="http://schemas.openxmlformats.org/officeDocument/2006/relationships/image" Target="../media/image110.svg"/><Relationship Id="rId10" Type="http://schemas.openxmlformats.org/officeDocument/2006/relationships/image" Target="../media/image138.svg"/><Relationship Id="rId19" Type="http://schemas.openxmlformats.org/officeDocument/2006/relationships/image" Target="../media/image30.png"/><Relationship Id="rId4" Type="http://schemas.openxmlformats.org/officeDocument/2006/relationships/notesSlide" Target="../notesSlides/notesSlide7.xml"/><Relationship Id="rId9" Type="http://schemas.openxmlformats.org/officeDocument/2006/relationships/image" Target="../media/image27.png"/><Relationship Id="rId1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extLst>
              <p:ext uri="{D42A27DB-BD31-4B8C-83A1-F6EECF244321}">
                <p14:modId xmlns:p14="http://schemas.microsoft.com/office/powerpoint/2010/main" val="575356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4" name="think-cell Slide" r:id="rId5" imgW="342" imgH="337" progId="TCLayout.ActiveDocument.1">
                  <p:embed/>
                </p:oleObj>
              </mc:Choice>
              <mc:Fallback>
                <p:oleObj name="think-cell Slide" r:id="rId5" imgW="342" imgH="33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a:extLst>
              <a:ext uri="{FF2B5EF4-FFF2-40B4-BE49-F238E27FC236}">
                <a16:creationId xmlns:a16="http://schemas.microsoft.com/office/drawing/2014/main" id="{D5BB2D3E-AB41-4931-B07F-1016E7658767}"/>
              </a:ext>
            </a:extLst>
          </p:cNvPr>
          <p:cNvSpPr>
            <a:spLocks noGrp="1"/>
          </p:cNvSpPr>
          <p:nvPr>
            <p:ph type="ctrTitle"/>
          </p:nvPr>
        </p:nvSpPr>
        <p:spPr>
          <a:xfrm>
            <a:off x="812800" y="2031998"/>
            <a:ext cx="5566980" cy="2918373"/>
          </a:xfrm>
        </p:spPr>
        <p:txBody>
          <a:bodyPr vert="horz"/>
          <a:lstStyle/>
          <a:p>
            <a:r>
              <a:rPr lang="da-DK" dirty="0" smtClean="0"/>
              <a:t>Lovforslag der udmønter aftalen om en ny arbejdspligt</a:t>
            </a:r>
            <a:endParaRPr lang="da-DK" dirty="0"/>
          </a:p>
        </p:txBody>
      </p:sp>
      <p:sp>
        <p:nvSpPr>
          <p:cNvPr id="7" name="Pladsholder til tekst 6">
            <a:extLst>
              <a:ext uri="{FF2B5EF4-FFF2-40B4-BE49-F238E27FC236}">
                <a16:creationId xmlns:a16="http://schemas.microsoft.com/office/drawing/2014/main" id="{29779E9A-840C-BB81-5FEA-5E40FA617EA6}"/>
              </a:ext>
            </a:extLst>
          </p:cNvPr>
          <p:cNvSpPr>
            <a:spLocks noGrp="1"/>
          </p:cNvSpPr>
          <p:nvPr>
            <p:ph type="body" sz="quarter" idx="18"/>
          </p:nvPr>
        </p:nvSpPr>
        <p:spPr/>
        <p:txBody>
          <a:bodyPr/>
          <a:lstStyle/>
          <a:p>
            <a:r>
              <a:rPr lang="da-DK" dirty="0" smtClean="0"/>
              <a:t>STAR</a:t>
            </a:r>
            <a:endParaRPr lang="da-DK" dirty="0"/>
          </a:p>
        </p:txBody>
      </p:sp>
      <p:sp>
        <p:nvSpPr>
          <p:cNvPr id="8" name="Pladsholder til tekst 7">
            <a:extLst>
              <a:ext uri="{FF2B5EF4-FFF2-40B4-BE49-F238E27FC236}">
                <a16:creationId xmlns:a16="http://schemas.microsoft.com/office/drawing/2014/main" id="{4D8F53D3-BD0A-A03F-C385-158BD38FEE35}"/>
              </a:ext>
            </a:extLst>
          </p:cNvPr>
          <p:cNvSpPr>
            <a:spLocks noGrp="1"/>
          </p:cNvSpPr>
          <p:nvPr>
            <p:ph type="body" sz="quarter" idx="19"/>
          </p:nvPr>
        </p:nvSpPr>
        <p:spPr/>
        <p:txBody>
          <a:bodyPr/>
          <a:lstStyle/>
          <a:p>
            <a:r>
              <a:rPr lang="da-DK" dirty="0"/>
              <a:t>   </a:t>
            </a:r>
            <a:r>
              <a:rPr lang="da-DK" dirty="0" smtClean="0"/>
              <a:t>27. juni </a:t>
            </a:r>
            <a:r>
              <a:rPr lang="da-DK" dirty="0"/>
              <a:t>2024</a:t>
            </a:r>
          </a:p>
        </p:txBody>
      </p:sp>
      <p:sp>
        <p:nvSpPr>
          <p:cNvPr id="2" name="Pladsholder til slidenummer 1">
            <a:extLst>
              <a:ext uri="{FF2B5EF4-FFF2-40B4-BE49-F238E27FC236}">
                <a16:creationId xmlns:a16="http://schemas.microsoft.com/office/drawing/2014/main" id="{C0930367-8C1A-E325-5277-B6BDD9A4E42D}"/>
              </a:ext>
            </a:extLst>
          </p:cNvPr>
          <p:cNvSpPr>
            <a:spLocks noGrp="1"/>
          </p:cNvSpPr>
          <p:nvPr>
            <p:ph type="sldNum" sz="quarter" idx="17"/>
          </p:nvPr>
        </p:nvSpPr>
        <p:spPr/>
        <p:txBody>
          <a:bodyPr/>
          <a:lstStyle/>
          <a:p>
            <a:fld id="{24C8C45C-947F-4981-8B3F-4F32E973C901}" type="slidenum">
              <a:rPr lang="da-DK" smtClean="0"/>
              <a:pPr/>
              <a:t>1</a:t>
            </a:fld>
            <a:endParaRPr lang="da-DK" dirty="0"/>
          </a:p>
        </p:txBody>
      </p:sp>
    </p:spTree>
    <p:extLst>
      <p:ext uri="{BB962C8B-B14F-4D97-AF65-F5344CB8AC3E}">
        <p14:creationId xmlns:p14="http://schemas.microsoft.com/office/powerpoint/2010/main" val="3148942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24C8C45C-947F-4981-8B3F-4F32E973C901}" type="slidenum">
              <a:rPr lang="da-DK" smtClean="0"/>
              <a:pPr/>
              <a:t>10</a:t>
            </a:fld>
            <a:endParaRPr lang="da-DK" dirty="0"/>
          </a:p>
        </p:txBody>
      </p:sp>
      <p:sp>
        <p:nvSpPr>
          <p:cNvPr id="5" name="Titel 1"/>
          <p:cNvSpPr txBox="1">
            <a:spLocks/>
          </p:cNvSpPr>
          <p:nvPr/>
        </p:nvSpPr>
        <p:spPr>
          <a:xfrm>
            <a:off x="812799" y="393185"/>
            <a:ext cx="10559393" cy="6350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t>Særligt tilrettelagt nytteindsats er et nyt tilbud</a:t>
            </a:r>
            <a:endParaRPr lang="da-DK" dirty="0" smtClean="0"/>
          </a:p>
        </p:txBody>
      </p:sp>
      <p:sp>
        <p:nvSpPr>
          <p:cNvPr id="6" name="Rektangel 5">
            <a:extLst>
              <a:ext uri="{FF2B5EF4-FFF2-40B4-BE49-F238E27FC236}">
                <a16:creationId xmlns:a16="http://schemas.microsoft.com/office/drawing/2014/main" id="{C07A0CD6-5944-4A57-937C-0FC4FD301FB3}"/>
              </a:ext>
            </a:extLst>
          </p:cNvPr>
          <p:cNvSpPr/>
          <p:nvPr/>
        </p:nvSpPr>
        <p:spPr>
          <a:xfrm>
            <a:off x="812797" y="1244010"/>
            <a:ext cx="3243600" cy="442529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err="1">
              <a:solidFill>
                <a:schemeClr val="accent1"/>
              </a:solidFill>
              <a:latin typeface="+mj-lt"/>
            </a:endParaRPr>
          </a:p>
        </p:txBody>
      </p:sp>
      <p:sp>
        <p:nvSpPr>
          <p:cNvPr id="9" name="Rektangel 8">
            <a:extLst>
              <a:ext uri="{FF2B5EF4-FFF2-40B4-BE49-F238E27FC236}">
                <a16:creationId xmlns:a16="http://schemas.microsoft.com/office/drawing/2014/main" id="{C07A0CD6-5944-4A57-937C-0FC4FD301FB3}"/>
              </a:ext>
            </a:extLst>
          </p:cNvPr>
          <p:cNvSpPr/>
          <p:nvPr/>
        </p:nvSpPr>
        <p:spPr>
          <a:xfrm>
            <a:off x="8135600" y="1244010"/>
            <a:ext cx="3243600" cy="442529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err="1">
              <a:solidFill>
                <a:schemeClr val="accent1"/>
              </a:solidFill>
              <a:latin typeface="+mj-lt"/>
            </a:endParaRPr>
          </a:p>
        </p:txBody>
      </p:sp>
      <p:sp>
        <p:nvSpPr>
          <p:cNvPr id="10" name="Rektangel 9">
            <a:extLst>
              <a:ext uri="{FF2B5EF4-FFF2-40B4-BE49-F238E27FC236}">
                <a16:creationId xmlns:a16="http://schemas.microsoft.com/office/drawing/2014/main" id="{C07A0CD6-5944-4A57-937C-0FC4FD301FB3}"/>
              </a:ext>
            </a:extLst>
          </p:cNvPr>
          <p:cNvSpPr/>
          <p:nvPr/>
        </p:nvSpPr>
        <p:spPr>
          <a:xfrm>
            <a:off x="4470695" y="1244009"/>
            <a:ext cx="3243600" cy="442529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err="1">
              <a:solidFill>
                <a:schemeClr val="accent1"/>
              </a:solidFill>
              <a:latin typeface="+mj-lt"/>
            </a:endParaRPr>
          </a:p>
        </p:txBody>
      </p:sp>
      <p:sp>
        <p:nvSpPr>
          <p:cNvPr id="11" name="Text Placeholder 25">
            <a:extLst>
              <a:ext uri="{FF2B5EF4-FFF2-40B4-BE49-F238E27FC236}">
                <a16:creationId xmlns:a16="http://schemas.microsoft.com/office/drawing/2014/main" id="{BC8985E4-41E8-F13D-DF43-2F3B371B4C1E}"/>
              </a:ext>
            </a:extLst>
          </p:cNvPr>
          <p:cNvSpPr txBox="1">
            <a:spLocks/>
          </p:cNvSpPr>
          <p:nvPr/>
        </p:nvSpPr>
        <p:spPr>
          <a:xfrm>
            <a:off x="812796" y="3911795"/>
            <a:ext cx="3236593" cy="1350682"/>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smtClean="0">
                <a:solidFill>
                  <a:schemeClr val="accent1"/>
                </a:solidFill>
              </a:rPr>
              <a:t>Minder om noget </a:t>
            </a:r>
            <a:br>
              <a:rPr lang="da-DK" b="1" dirty="0" smtClean="0">
                <a:solidFill>
                  <a:schemeClr val="accent1"/>
                </a:solidFill>
              </a:rPr>
            </a:br>
            <a:r>
              <a:rPr lang="da-DK" b="1" dirty="0" smtClean="0">
                <a:solidFill>
                  <a:schemeClr val="accent1"/>
                </a:solidFill>
              </a:rPr>
              <a:t>I kender</a:t>
            </a:r>
          </a:p>
          <a:p>
            <a:pPr marL="0" indent="0" algn="ctr">
              <a:lnSpc>
                <a:spcPct val="100000"/>
              </a:lnSpc>
              <a:buNone/>
            </a:pPr>
            <a:r>
              <a:rPr lang="da-DK" sz="1400" dirty="0"/>
              <a:t>Kommunalt tilbud der skal ligne en arbejdsplads. Kan minde om særligt tilrettelagte projekter fra </a:t>
            </a:r>
            <a:r>
              <a:rPr lang="da-DK" sz="1400" dirty="0" smtClean="0"/>
              <a:t>ØVO</a:t>
            </a:r>
            <a:endParaRPr lang="da-DK" sz="1400" dirty="0"/>
          </a:p>
        </p:txBody>
      </p:sp>
      <p:sp>
        <p:nvSpPr>
          <p:cNvPr id="13" name="Text Placeholder 25">
            <a:extLst>
              <a:ext uri="{FF2B5EF4-FFF2-40B4-BE49-F238E27FC236}">
                <a16:creationId xmlns:a16="http://schemas.microsoft.com/office/drawing/2014/main" id="{BC8985E4-41E8-F13D-DF43-2F3B371B4C1E}"/>
              </a:ext>
            </a:extLst>
          </p:cNvPr>
          <p:cNvSpPr txBox="1">
            <a:spLocks/>
          </p:cNvSpPr>
          <p:nvPr/>
        </p:nvSpPr>
        <p:spPr>
          <a:xfrm>
            <a:off x="4463687" y="3911795"/>
            <a:ext cx="3236593" cy="1350682"/>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a:solidFill>
                  <a:schemeClr val="accent1"/>
                </a:solidFill>
              </a:rPr>
              <a:t>Kan tilrettelægges </a:t>
            </a:r>
            <a:r>
              <a:rPr lang="da-DK" b="1" dirty="0" smtClean="0">
                <a:solidFill>
                  <a:schemeClr val="accent1"/>
                </a:solidFill>
              </a:rPr>
              <a:t/>
            </a:r>
            <a:br>
              <a:rPr lang="da-DK" b="1" dirty="0" smtClean="0">
                <a:solidFill>
                  <a:schemeClr val="accent1"/>
                </a:solidFill>
              </a:rPr>
            </a:br>
            <a:r>
              <a:rPr lang="da-DK" b="1" dirty="0" smtClean="0">
                <a:solidFill>
                  <a:schemeClr val="accent1"/>
                </a:solidFill>
              </a:rPr>
              <a:t>fleksibelt</a:t>
            </a:r>
            <a:endParaRPr lang="da-DK" b="1" dirty="0">
              <a:solidFill>
                <a:schemeClr val="accent1"/>
              </a:solidFill>
            </a:endParaRPr>
          </a:p>
          <a:p>
            <a:pPr marL="0" indent="0" algn="ctr">
              <a:lnSpc>
                <a:spcPct val="100000"/>
              </a:lnSpc>
              <a:buNone/>
            </a:pPr>
            <a:r>
              <a:rPr lang="da-DK" sz="1400" dirty="0"/>
              <a:t>Det vil være muligt at </a:t>
            </a:r>
            <a:r>
              <a:rPr lang="da-DK" sz="1400" dirty="0" smtClean="0"/>
              <a:t/>
            </a:r>
            <a:br>
              <a:rPr lang="da-DK" sz="1400" dirty="0" smtClean="0"/>
            </a:br>
            <a:r>
              <a:rPr lang="da-DK" sz="1400" dirty="0" smtClean="0"/>
              <a:t>målrette tilbuddet </a:t>
            </a:r>
            <a:r>
              <a:rPr lang="da-DK" sz="1400" dirty="0"/>
              <a:t>efter </a:t>
            </a:r>
            <a:r>
              <a:rPr lang="da-DK" sz="1400" dirty="0" smtClean="0"/>
              <a:t>forskellige borgeres </a:t>
            </a:r>
            <a:r>
              <a:rPr lang="da-DK" sz="1400" dirty="0"/>
              <a:t>behov</a:t>
            </a:r>
          </a:p>
        </p:txBody>
      </p:sp>
      <p:sp>
        <p:nvSpPr>
          <p:cNvPr id="14" name="Text Placeholder 25">
            <a:extLst>
              <a:ext uri="{FF2B5EF4-FFF2-40B4-BE49-F238E27FC236}">
                <a16:creationId xmlns:a16="http://schemas.microsoft.com/office/drawing/2014/main" id="{BC8985E4-41E8-F13D-DF43-2F3B371B4C1E}"/>
              </a:ext>
            </a:extLst>
          </p:cNvPr>
          <p:cNvSpPr txBox="1">
            <a:spLocks/>
          </p:cNvSpPr>
          <p:nvPr/>
        </p:nvSpPr>
        <p:spPr>
          <a:xfrm>
            <a:off x="8142607" y="3911795"/>
            <a:ext cx="3236593" cy="1350682"/>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a:solidFill>
                  <a:schemeClr val="accent1"/>
                </a:solidFill>
              </a:rPr>
              <a:t>Ingen tids- eller mængdebegrænsninger</a:t>
            </a:r>
          </a:p>
          <a:p>
            <a:pPr marL="0" indent="0" algn="ctr">
              <a:lnSpc>
                <a:spcPct val="100000"/>
              </a:lnSpc>
              <a:buNone/>
            </a:pPr>
            <a:r>
              <a:rPr lang="da-DK" sz="1400" dirty="0"/>
              <a:t>Der er ikke begrænsning på </a:t>
            </a:r>
            <a:r>
              <a:rPr lang="da-DK" sz="1400" dirty="0" smtClean="0"/>
              <a:t/>
            </a:r>
            <a:br>
              <a:rPr lang="da-DK" sz="1400" dirty="0" smtClean="0"/>
            </a:br>
            <a:r>
              <a:rPr lang="da-DK" sz="1400" dirty="0" smtClean="0"/>
              <a:t>varighed </a:t>
            </a:r>
            <a:r>
              <a:rPr lang="da-DK" sz="1400" dirty="0"/>
              <a:t>eller antal – så tilbuddet kan udbredes i vidt omfang</a:t>
            </a:r>
          </a:p>
        </p:txBody>
      </p:sp>
      <p:pic>
        <p:nvPicPr>
          <p:cNvPr id="15" name="Billed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890" y="1651624"/>
            <a:ext cx="1948253" cy="1948253"/>
          </a:xfrm>
          <a:prstGeom prst="rect">
            <a:avLst/>
          </a:prstGeom>
        </p:spPr>
      </p:pic>
      <p:pic>
        <p:nvPicPr>
          <p:cNvPr id="16" name="Billed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872" y="1651624"/>
            <a:ext cx="1948253" cy="1948253"/>
          </a:xfrm>
          <a:prstGeom prst="rect">
            <a:avLst/>
          </a:prstGeom>
        </p:spPr>
      </p:pic>
      <p:pic>
        <p:nvPicPr>
          <p:cNvPr id="17" name="Billed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273" y="1651624"/>
            <a:ext cx="1948253" cy="1948253"/>
          </a:xfrm>
          <a:prstGeom prst="rect">
            <a:avLst/>
          </a:prstGeom>
        </p:spPr>
      </p:pic>
    </p:spTree>
    <p:extLst>
      <p:ext uri="{BB962C8B-B14F-4D97-AF65-F5344CB8AC3E}">
        <p14:creationId xmlns:p14="http://schemas.microsoft.com/office/powerpoint/2010/main" val="3676145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p:custDataLst>
              <p:tags r:id="rId2"/>
            </p:custDataLst>
            <p:extLst>
              <p:ext uri="{D42A27DB-BD31-4B8C-83A1-F6EECF244321}">
                <p14:modId xmlns:p14="http://schemas.microsoft.com/office/powerpoint/2010/main" val="893656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65" name="think-cell Slide" r:id="rId5" imgW="342" imgH="337" progId="TCLayout.ActiveDocument.1">
                  <p:embed/>
                </p:oleObj>
              </mc:Choice>
              <mc:Fallback>
                <p:oleObj name="think-cell Slide" r:id="rId5" imgW="342" imgH="337" progId="TCLayout.ActiveDocument.1">
                  <p:embed/>
                  <p:pic>
                    <p:nvPicPr>
                      <p:cNvPr id="8"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Pladsholder til slidenummer 4"/>
          <p:cNvSpPr>
            <a:spLocks noGrp="1"/>
          </p:cNvSpPr>
          <p:nvPr>
            <p:ph type="sldNum" sz="quarter" idx="12"/>
          </p:nvPr>
        </p:nvSpPr>
        <p:spPr/>
        <p:txBody>
          <a:bodyPr/>
          <a:lstStyle/>
          <a:p>
            <a:fld id="{24C8C45C-947F-4981-8B3F-4F32E973C901}" type="slidenum">
              <a:rPr lang="da-DK" smtClean="0"/>
              <a:pPr/>
              <a:t>11</a:t>
            </a:fld>
            <a:endParaRPr lang="da-DK" dirty="0"/>
          </a:p>
        </p:txBody>
      </p:sp>
      <p:sp>
        <p:nvSpPr>
          <p:cNvPr id="7" name="Titel 1">
            <a:extLst>
              <a:ext uri="{FF2B5EF4-FFF2-40B4-BE49-F238E27FC236}">
                <a16:creationId xmlns:a16="http://schemas.microsoft.com/office/drawing/2014/main" id="{3052188A-6907-4C9F-989F-EBA6C45DA65A}"/>
              </a:ext>
            </a:extLst>
          </p:cNvPr>
          <p:cNvSpPr txBox="1">
            <a:spLocks/>
          </p:cNvSpPr>
          <p:nvPr/>
        </p:nvSpPr>
        <p:spPr>
          <a:xfrm>
            <a:off x="1614791" y="812800"/>
            <a:ext cx="9764409"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solidFill>
                  <a:schemeClr val="accent6"/>
                </a:solidFill>
              </a:rPr>
              <a:t>Særligt tilrettelagt nytteindsats</a:t>
            </a:r>
          </a:p>
        </p:txBody>
      </p:sp>
      <p:pic>
        <p:nvPicPr>
          <p:cNvPr id="10" name="Billede 9">
            <a:extLst>
              <a:ext uri="{FF2B5EF4-FFF2-40B4-BE49-F238E27FC236}">
                <a16:creationId xmlns:a16="http://schemas.microsoft.com/office/drawing/2014/main" id="{6B4C3BB7-FD30-42EB-9578-3975F8A293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799" y="692042"/>
            <a:ext cx="622372" cy="622372"/>
          </a:xfrm>
          <a:prstGeom prst="rect">
            <a:avLst/>
          </a:prstGeom>
        </p:spPr>
      </p:pic>
      <p:sp>
        <p:nvSpPr>
          <p:cNvPr id="11" name="Pladsholder til indhold 2">
            <a:extLst>
              <a:ext uri="{FF2B5EF4-FFF2-40B4-BE49-F238E27FC236}">
                <a16:creationId xmlns:a16="http://schemas.microsoft.com/office/drawing/2014/main" id="{5407C502-3842-4BE5-A675-87FA5A4E5172}"/>
              </a:ext>
            </a:extLst>
          </p:cNvPr>
          <p:cNvSpPr txBox="1">
            <a:spLocks/>
          </p:cNvSpPr>
          <p:nvPr/>
        </p:nvSpPr>
        <p:spPr>
          <a:xfrm>
            <a:off x="803071" y="2032000"/>
            <a:ext cx="10566401" cy="2997200"/>
          </a:xfrm>
          <a:prstGeom prst="rect">
            <a:avLst/>
          </a:prstGeom>
        </p:spPr>
        <p:txBody>
          <a:bodyPr vert="horz" lIns="0" tIns="0" rIns="0" bIns="0" numCol="3" spcCol="28800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accent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accent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accent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accent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accent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accent1"/>
                </a:solidFill>
                <a:latin typeface="+mn-lt"/>
                <a:ea typeface="+mn-ea"/>
                <a:cs typeface="+mn-cs"/>
              </a:defRPr>
            </a:lvl9pPr>
          </a:lstStyle>
          <a:p>
            <a:pPr>
              <a:lnSpc>
                <a:spcPct val="100000"/>
              </a:lnSpc>
            </a:pPr>
            <a:r>
              <a:rPr lang="da-DK" dirty="0">
                <a:solidFill>
                  <a:schemeClr val="bg2">
                    <a:lumMod val="25000"/>
                  </a:schemeClr>
                </a:solidFill>
              </a:rPr>
              <a:t>Personer omfattet af arbejdspligten kan få tilbud om særligt tilrettelagt nytteindsats</a:t>
            </a:r>
          </a:p>
          <a:p>
            <a:pPr>
              <a:lnSpc>
                <a:spcPct val="100000"/>
              </a:lnSpc>
            </a:pPr>
            <a:r>
              <a:rPr lang="da-DK" dirty="0">
                <a:solidFill>
                  <a:schemeClr val="bg2">
                    <a:lumMod val="25000"/>
                  </a:schemeClr>
                </a:solidFill>
              </a:rPr>
              <a:t>Særligt tilrettelagt nytteindsats er et kommunalt organiseret tilbud, som oprettes med det formål, at det skal ligne en ordinær arbejdsplads med konkrete arbejdsopgaver, som personer i tilbuddet skal udføre til nytte for eksempelvis lokalsamfundet.</a:t>
            </a:r>
          </a:p>
          <a:p>
            <a:pPr>
              <a:lnSpc>
                <a:spcPct val="100000"/>
              </a:lnSpc>
            </a:pPr>
            <a:r>
              <a:rPr lang="da-DK" dirty="0">
                <a:solidFill>
                  <a:schemeClr val="bg2">
                    <a:lumMod val="25000"/>
                  </a:schemeClr>
                </a:solidFill>
              </a:rPr>
              <a:t>Ordningen vil adskille sig fra den almindelige nytteindsats, hvor arbejdsopgaverne er forankret på en konkret arbejdsplads, og hvor instruktionsbeføjelsen ligger hos en konkret offentlig arbejdsgiver</a:t>
            </a:r>
            <a:r>
              <a:rPr lang="da-DK" dirty="0" smtClean="0">
                <a:solidFill>
                  <a:schemeClr val="bg2">
                    <a:lumMod val="25000"/>
                  </a:schemeClr>
                </a:solidFill>
              </a:rPr>
              <a:t>.</a:t>
            </a:r>
            <a:endParaRPr lang="da-DK" dirty="0">
              <a:solidFill>
                <a:schemeClr val="bg2">
                  <a:lumMod val="25000"/>
                </a:schemeClr>
              </a:solidFill>
            </a:endParaRPr>
          </a:p>
        </p:txBody>
      </p:sp>
    </p:spTree>
    <p:extLst>
      <p:ext uri="{BB962C8B-B14F-4D97-AF65-F5344CB8AC3E}">
        <p14:creationId xmlns:p14="http://schemas.microsoft.com/office/powerpoint/2010/main" val="254601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253641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96" name="think-cell Slide" r:id="rId5" imgW="473" imgH="476" progId="TCLayout.ActiveDocument.1">
                  <p:embed/>
                </p:oleObj>
              </mc:Choice>
              <mc:Fallback>
                <p:oleObj name="think-cell Slide" r:id="rId5" imgW="473" imgH="476" progId="TCLayout.ActiveDocument.1">
                  <p:embed/>
                  <p:pic>
                    <p:nvPicPr>
                      <p:cNvPr id="6"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Text Placeholder 22">
            <a:extLst>
              <a:ext uri="{FF2B5EF4-FFF2-40B4-BE49-F238E27FC236}">
                <a16:creationId xmlns:a16="http://schemas.microsoft.com/office/drawing/2014/main" id="{75B101ED-0582-E9F2-C2FE-041AF9144427}"/>
              </a:ext>
            </a:extLst>
          </p:cNvPr>
          <p:cNvSpPr>
            <a:spLocks noGrp="1"/>
          </p:cNvSpPr>
          <p:nvPr>
            <p:ph type="body" sz="quarter" idx="13"/>
          </p:nvPr>
        </p:nvSpPr>
        <p:spPr>
          <a:xfrm>
            <a:off x="1627200" y="2101450"/>
            <a:ext cx="4212000" cy="1237264"/>
          </a:xfrm>
        </p:spPr>
        <p:txBody>
          <a:bodyPr/>
          <a:lstStyle/>
          <a:p>
            <a:r>
              <a:rPr lang="da-DK" dirty="0"/>
              <a:t>Forberedelsestid </a:t>
            </a:r>
            <a:r>
              <a:rPr lang="da-DK" dirty="0" smtClean="0"/>
              <a:t>til danskundervisning </a:t>
            </a:r>
            <a:r>
              <a:rPr lang="da-DK" dirty="0"/>
              <a:t>samt jobsøgning uden for hjemmet i op til 4 </a:t>
            </a:r>
            <a:r>
              <a:rPr lang="da-DK" dirty="0" smtClean="0"/>
              <a:t>timer i alt om ugen</a:t>
            </a:r>
            <a:endParaRPr lang="da-DK" dirty="0"/>
          </a:p>
        </p:txBody>
      </p:sp>
      <p:sp>
        <p:nvSpPr>
          <p:cNvPr id="25" name="Text Placeholder 24">
            <a:extLst>
              <a:ext uri="{FF2B5EF4-FFF2-40B4-BE49-F238E27FC236}">
                <a16:creationId xmlns:a16="http://schemas.microsoft.com/office/drawing/2014/main" id="{2A568B1F-9DE2-F2C9-21A1-3C278763FED5}"/>
              </a:ext>
            </a:extLst>
          </p:cNvPr>
          <p:cNvSpPr>
            <a:spLocks noGrp="1"/>
          </p:cNvSpPr>
          <p:nvPr>
            <p:ph type="body" sz="quarter" idx="15"/>
          </p:nvPr>
        </p:nvSpPr>
        <p:spPr>
          <a:xfrm>
            <a:off x="1627200" y="3643514"/>
            <a:ext cx="4212000" cy="406800"/>
          </a:xfrm>
        </p:spPr>
        <p:txBody>
          <a:bodyPr/>
          <a:lstStyle/>
          <a:p>
            <a:r>
              <a:rPr lang="da-DK" dirty="0"/>
              <a:t>Deltagelse i cv- og jobsamtaler, samtaler i forbindelse med indgåelse af og opfølgning på kontrakt om program, beskæftigelses- og uddannelsesfremmende </a:t>
            </a:r>
            <a:r>
              <a:rPr lang="da-DK" dirty="0" smtClean="0"/>
              <a:t>aktiviteter</a:t>
            </a:r>
            <a:endParaRPr lang="da-DK" dirty="0"/>
          </a:p>
        </p:txBody>
      </p:sp>
      <p:sp>
        <p:nvSpPr>
          <p:cNvPr id="36" name="Pladsholder til tekst 35">
            <a:extLst>
              <a:ext uri="{FF2B5EF4-FFF2-40B4-BE49-F238E27FC236}">
                <a16:creationId xmlns:a16="http://schemas.microsoft.com/office/drawing/2014/main" id="{732638CF-0254-06BF-695A-C5B2F57E7429}"/>
              </a:ext>
            </a:extLst>
          </p:cNvPr>
          <p:cNvSpPr>
            <a:spLocks noGrp="1"/>
          </p:cNvSpPr>
          <p:nvPr>
            <p:ph type="body" sz="quarter" idx="22"/>
          </p:nvPr>
        </p:nvSpPr>
        <p:spPr>
          <a:xfrm>
            <a:off x="6908400" y="2000050"/>
            <a:ext cx="4212000" cy="406800"/>
          </a:xfrm>
        </p:spPr>
        <p:txBody>
          <a:bodyPr/>
          <a:lstStyle/>
          <a:p>
            <a:r>
              <a:rPr lang="da-DK" dirty="0"/>
              <a:t>Deltagelse i indsatser efter social- og sundhedslovgivningen</a:t>
            </a:r>
          </a:p>
        </p:txBody>
      </p:sp>
      <p:sp>
        <p:nvSpPr>
          <p:cNvPr id="48" name="Pladsholder til slidenummer 47">
            <a:extLst>
              <a:ext uri="{FF2B5EF4-FFF2-40B4-BE49-F238E27FC236}">
                <a16:creationId xmlns:a16="http://schemas.microsoft.com/office/drawing/2014/main" id="{C46E5957-667C-9747-E05B-C82B7804F0FC}"/>
              </a:ext>
            </a:extLst>
          </p:cNvPr>
          <p:cNvSpPr>
            <a:spLocks noGrp="1"/>
          </p:cNvSpPr>
          <p:nvPr>
            <p:ph type="sldNum" sz="quarter" idx="10"/>
          </p:nvPr>
        </p:nvSpPr>
        <p:spPr/>
        <p:txBody>
          <a:bodyPr/>
          <a:lstStyle/>
          <a:p>
            <a:fld id="{24C8C45C-947F-4981-8B3F-4F32E973C901}" type="slidenum">
              <a:rPr lang="da-DK" smtClean="0"/>
              <a:pPr/>
              <a:t>12</a:t>
            </a:fld>
            <a:endParaRPr lang="da-DK" dirty="0"/>
          </a:p>
        </p:txBody>
      </p:sp>
      <p:pic>
        <p:nvPicPr>
          <p:cNvPr id="12" name="Graphic 174">
            <a:extLst>
              <a:ext uri="{FF2B5EF4-FFF2-40B4-BE49-F238E27FC236}">
                <a16:creationId xmlns:a16="http://schemas.microsoft.com/office/drawing/2014/main" id="{64E2B482-B5FD-74FF-8BC8-8C0336B0C70A}"/>
              </a:ext>
            </a:extLst>
          </p:cNvPr>
          <p:cNvPicPr>
            <a:picLocks noGrp="1" noChangeAspect="1"/>
          </p:cNvPicPr>
          <p:nvPr>
            <p:ph type="pic" sz="quarter" idx="31"/>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90"/>
              </a:ext>
            </a:extLst>
          </a:blip>
          <a:srcRect/>
          <a:stretch>
            <a:fillRect/>
          </a:stretch>
        </p:blipFill>
        <p:spPr>
          <a:prstGeom prst="rect">
            <a:avLst/>
          </a:prstGeom>
        </p:spPr>
      </p:pic>
      <p:pic>
        <p:nvPicPr>
          <p:cNvPr id="14" name="Graphic 29">
            <a:extLst>
              <a:ext uri="{FF2B5EF4-FFF2-40B4-BE49-F238E27FC236}">
                <a16:creationId xmlns:a16="http://schemas.microsoft.com/office/drawing/2014/main" id="{D428D0D4-C4FD-3CD0-4FD5-FE53D89C09D3}"/>
              </a:ext>
            </a:extLst>
          </p:cNvPr>
          <p:cNvPicPr>
            <a:picLocks noGrp="1" noChangeAspect="1"/>
          </p:cNvPicPr>
          <p:nvPr>
            <p:ph type="pic" sz="quarter" idx="32"/>
          </p:nvPr>
        </p:nvPicPr>
        <p:blipFill>
          <a:blip r:embed="rId9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p:blipFill>
        <p:spPr>
          <a:prstGeom prst="rect">
            <a:avLst/>
          </a:prstGeom>
        </p:spPr>
      </p:pic>
      <p:pic>
        <p:nvPicPr>
          <p:cNvPr id="16" name="Graphic 68">
            <a:extLst>
              <a:ext uri="{FF2B5EF4-FFF2-40B4-BE49-F238E27FC236}">
                <a16:creationId xmlns:a16="http://schemas.microsoft.com/office/drawing/2014/main" id="{53F0B3E5-D579-EE36-EC84-C18266FD528F}"/>
              </a:ext>
            </a:extLst>
          </p:cNvPr>
          <p:cNvPicPr>
            <a:picLocks noGrp="1" noChangeAspect="1"/>
          </p:cNvPicPr>
          <p:nvPr>
            <p:ph type="pic" sz="quarter" idx="34"/>
          </p:nvPr>
        </p:nvPicPr>
        <p:blipFill>
          <a:blip r:embed="rId92" cstate="hqprint">
            <a:extLst>
              <a:ext uri="{28A0092B-C50C-407E-A947-70E740481C1C}">
                <a14:useLocalDpi xmlns:a14="http://schemas.microsoft.com/office/drawing/2010/main" val="0"/>
              </a:ext>
              <a:ext uri="{96DAC541-7B7A-43D3-8B79-37D633B846F1}">
                <asvg:svgBlip xmlns="" xmlns:asvg="http://schemas.microsoft.com/office/drawing/2016/SVG/main" r:embed="rId46"/>
              </a:ext>
            </a:extLst>
          </a:blip>
          <a:srcRect l="769" r="769"/>
          <a:stretch/>
        </p:blipFill>
        <p:spPr>
          <a:prstGeom prst="rect">
            <a:avLst/>
          </a:prstGeom>
        </p:spPr>
      </p:pic>
      <p:pic>
        <p:nvPicPr>
          <p:cNvPr id="11" name="Grafik 25">
            <a:extLst>
              <a:ext uri="{FF2B5EF4-FFF2-40B4-BE49-F238E27FC236}">
                <a16:creationId xmlns:a16="http://schemas.microsoft.com/office/drawing/2014/main" id="{E1738E7F-DAAB-3F3A-8B08-0AFE7575E3AB}"/>
              </a:ext>
            </a:extLst>
          </p:cNvPr>
          <p:cNvPicPr>
            <a:picLocks noChangeAspect="1"/>
          </p:cNvPicPr>
          <p:nvPr/>
        </p:nvPicPr>
        <p:blipFill>
          <a:blip r:embed="rId93" cstate="hqprint">
            <a:extLst>
              <a:ext uri="{28A0092B-C50C-407E-A947-70E740481C1C}">
                <a14:useLocalDpi xmlns:a14="http://schemas.microsoft.com/office/drawing/2010/main" val="0"/>
              </a:ext>
              <a:ext uri="{96DAC541-7B7A-43D3-8B79-37D633B846F1}">
                <asvg:svgBlip xmlns:asvg="http://schemas.microsoft.com/office/drawing/2016/SVG/main" xmlns="" r:embed="rId108"/>
              </a:ext>
            </a:extLst>
          </a:blip>
          <a:stretch>
            <a:fillRect/>
          </a:stretch>
        </p:blipFill>
        <p:spPr>
          <a:xfrm>
            <a:off x="6198325" y="3338714"/>
            <a:ext cx="609600" cy="609600"/>
          </a:xfrm>
          <a:prstGeom prst="rect">
            <a:avLst/>
          </a:prstGeom>
        </p:spPr>
      </p:pic>
      <p:sp>
        <p:nvSpPr>
          <p:cNvPr id="13" name="Pladsholder til tekst 35">
            <a:extLst>
              <a:ext uri="{FF2B5EF4-FFF2-40B4-BE49-F238E27FC236}">
                <a16:creationId xmlns:a16="http://schemas.microsoft.com/office/drawing/2014/main" id="{732638CF-0254-06BF-695A-C5B2F57E7429}"/>
              </a:ext>
            </a:extLst>
          </p:cNvPr>
          <p:cNvSpPr>
            <a:spLocks noGrp="1"/>
          </p:cNvSpPr>
          <p:nvPr>
            <p:ph type="body" sz="quarter" idx="22"/>
          </p:nvPr>
        </p:nvSpPr>
        <p:spPr>
          <a:xfrm>
            <a:off x="7050968" y="3471448"/>
            <a:ext cx="4212000" cy="406800"/>
          </a:xfrm>
        </p:spPr>
        <p:txBody>
          <a:bodyPr/>
          <a:lstStyle/>
          <a:p>
            <a:r>
              <a:rPr lang="da-DK" dirty="0" smtClean="0"/>
              <a:t>Transport mellem aktiviteter</a:t>
            </a:r>
            <a:endParaRPr lang="da-DK" dirty="0"/>
          </a:p>
        </p:txBody>
      </p:sp>
      <p:sp>
        <p:nvSpPr>
          <p:cNvPr id="15" name="Titel 1"/>
          <p:cNvSpPr txBox="1">
            <a:spLocks/>
          </p:cNvSpPr>
          <p:nvPr/>
        </p:nvSpPr>
        <p:spPr>
          <a:xfrm>
            <a:off x="812799" y="393185"/>
            <a:ext cx="10559393" cy="6350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t>… Og en række andre indsatser</a:t>
            </a:r>
            <a:endParaRPr lang="da-DK" dirty="0" smtClean="0"/>
          </a:p>
        </p:txBody>
      </p:sp>
    </p:spTree>
    <p:extLst>
      <p:ext uri="{BB962C8B-B14F-4D97-AF65-F5344CB8AC3E}">
        <p14:creationId xmlns:p14="http://schemas.microsoft.com/office/powerpoint/2010/main" val="1515286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extLst>
              <p:ext uri="{D42A27DB-BD31-4B8C-83A1-F6EECF244321}">
                <p14:modId xmlns:p14="http://schemas.microsoft.com/office/powerpoint/2010/main" val="90630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97" name="think-cell Slide" r:id="rId5" imgW="473" imgH="476" progId="TCLayout.ActiveDocument.1">
                  <p:embed/>
                </p:oleObj>
              </mc:Choice>
              <mc:Fallback>
                <p:oleObj name="think-cell Slide" r:id="rId5" imgW="473" imgH="476" progId="TCLayout.ActiveDocument.1">
                  <p:embed/>
                  <p:pic>
                    <p:nvPicPr>
                      <p:cNvPr id="4"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E520059A-C9F1-04A2-B487-7090054C5F61}"/>
              </a:ext>
            </a:extLst>
          </p:cNvPr>
          <p:cNvSpPr>
            <a:spLocks noGrp="1"/>
          </p:cNvSpPr>
          <p:nvPr>
            <p:ph idx="1"/>
          </p:nvPr>
        </p:nvSpPr>
        <p:spPr/>
        <p:txBody>
          <a:bodyPr/>
          <a:lstStyle/>
          <a:p>
            <a:pPr marL="0" indent="0">
              <a:buNone/>
            </a:pPr>
            <a:endParaRPr lang="da-DK" dirty="0" smtClean="0"/>
          </a:p>
          <a:p>
            <a:pPr marL="0" indent="0">
              <a:buNone/>
            </a:pPr>
            <a:endParaRPr lang="da-DK" dirty="0" smtClean="0"/>
          </a:p>
          <a:p>
            <a:pPr marL="0" indent="0">
              <a:buNone/>
            </a:pPr>
            <a:endParaRPr lang="da-DK" dirty="0"/>
          </a:p>
        </p:txBody>
      </p:sp>
      <p:pic>
        <p:nvPicPr>
          <p:cNvPr id="21" name="Pladsholder til billede 20"/>
          <p:cNvPicPr>
            <a:picLocks noGrp="1" noChangeAspect="1"/>
          </p:cNvPicPr>
          <p:nvPr>
            <p:ph type="pic" sz="quarter" idx="14"/>
          </p:nvPr>
        </p:nvPicPr>
        <p:blipFill>
          <a:blip r:embed="rId7" cstate="hqprint">
            <a:extLst>
              <a:ext uri="{28A0092B-C50C-407E-A947-70E740481C1C}">
                <a14:useLocalDpi xmlns:a14="http://schemas.microsoft.com/office/drawing/2010/main" val="0"/>
              </a:ext>
            </a:extLst>
          </a:blip>
          <a:stretch>
            <a:fillRect/>
          </a:stretch>
        </p:blipFill>
        <p:spPr>
          <a:xfrm>
            <a:off x="6313599" y="461"/>
            <a:ext cx="5472000" cy="6044277"/>
          </a:xfrm>
        </p:spPr>
      </p:pic>
      <p:sp>
        <p:nvSpPr>
          <p:cNvPr id="2" name="Pladsholder til slidenummer 1">
            <a:extLst>
              <a:ext uri="{FF2B5EF4-FFF2-40B4-BE49-F238E27FC236}">
                <a16:creationId xmlns:a16="http://schemas.microsoft.com/office/drawing/2014/main" id="{944D0D63-1FA6-A8BD-70BA-C8F54C9FB116}"/>
              </a:ext>
            </a:extLst>
          </p:cNvPr>
          <p:cNvSpPr>
            <a:spLocks noGrp="1"/>
          </p:cNvSpPr>
          <p:nvPr>
            <p:ph type="sldNum" sz="quarter" idx="17"/>
          </p:nvPr>
        </p:nvSpPr>
        <p:spPr/>
        <p:txBody>
          <a:bodyPr/>
          <a:lstStyle/>
          <a:p>
            <a:fld id="{24C8C45C-947F-4981-8B3F-4F32E973C901}" type="slidenum">
              <a:rPr lang="da-DK" smtClean="0"/>
              <a:pPr/>
              <a:t>13</a:t>
            </a:fld>
            <a:endParaRPr lang="da-DK" dirty="0"/>
          </a:p>
        </p:txBody>
      </p:sp>
      <p:sp>
        <p:nvSpPr>
          <p:cNvPr id="15" name="Titel 1"/>
          <p:cNvSpPr txBox="1">
            <a:spLocks/>
          </p:cNvSpPr>
          <p:nvPr/>
        </p:nvSpPr>
        <p:spPr>
          <a:xfrm>
            <a:off x="812799" y="393184"/>
            <a:ext cx="5088271" cy="155167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err="1"/>
              <a:t>Værnsreglerne</a:t>
            </a:r>
            <a:r>
              <a:rPr lang="da-DK" dirty="0"/>
              <a:t> </a:t>
            </a:r>
            <a:r>
              <a:rPr lang="da-DK" dirty="0" smtClean="0"/>
              <a:t>ophæves, og </a:t>
            </a:r>
            <a:r>
              <a:rPr lang="da-DK" dirty="0"/>
              <a:t>formålet udvides for nytteindsats og særligt tilrettelagt nytteindsats</a:t>
            </a:r>
            <a:endParaRPr lang="da-DK" dirty="0" smtClean="0"/>
          </a:p>
        </p:txBody>
      </p:sp>
      <p:pic>
        <p:nvPicPr>
          <p:cNvPr id="19" name="Billede 1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59012" y="1872776"/>
            <a:ext cx="3056078" cy="3056078"/>
          </a:xfrm>
          <a:prstGeom prst="rect">
            <a:avLst/>
          </a:prstGeom>
        </p:spPr>
      </p:pic>
      <p:sp>
        <p:nvSpPr>
          <p:cNvPr id="20" name="Text Placeholder 24">
            <a:extLst>
              <a:ext uri="{FF2B5EF4-FFF2-40B4-BE49-F238E27FC236}">
                <a16:creationId xmlns:a16="http://schemas.microsoft.com/office/drawing/2014/main" id="{FF8F8356-BA00-84A2-0093-98D7D25F207A}"/>
              </a:ext>
            </a:extLst>
          </p:cNvPr>
          <p:cNvSpPr txBox="1">
            <a:spLocks/>
          </p:cNvSpPr>
          <p:nvPr/>
        </p:nvSpPr>
        <p:spPr>
          <a:xfrm>
            <a:off x="802168" y="2334891"/>
            <a:ext cx="2218814" cy="1670359"/>
          </a:xfrm>
          <a:prstGeom prst="rect">
            <a:avLst/>
          </a:prstGeom>
        </p:spPr>
        <p:txBody>
          <a:bodyPr anchor="ct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smtClean="0">
                <a:solidFill>
                  <a:schemeClr val="accent1"/>
                </a:solidFill>
              </a:rPr>
              <a:t>?</a:t>
            </a:r>
            <a:r>
              <a:rPr lang="da-DK" sz="1400" b="1" dirty="0" smtClean="0">
                <a:solidFill>
                  <a:schemeClr val="accent1"/>
                </a:solidFill>
              </a:rPr>
              <a:t/>
            </a:r>
            <a:br>
              <a:rPr lang="da-DK" sz="1400" b="1" dirty="0" smtClean="0">
                <a:solidFill>
                  <a:schemeClr val="accent1"/>
                </a:solidFill>
              </a:rPr>
            </a:br>
            <a:r>
              <a:rPr lang="da-DK" sz="1400" dirty="0"/>
              <a:t>Hvad betyder det, at nytteindsats som udgangspunkt vil udgøre en betydelig aktivitet </a:t>
            </a:r>
            <a:r>
              <a:rPr lang="da-DK" sz="1400" dirty="0" smtClean="0"/>
              <a:t/>
            </a:r>
            <a:br>
              <a:rPr lang="da-DK" sz="1400" dirty="0" smtClean="0"/>
            </a:br>
            <a:r>
              <a:rPr lang="da-DK" sz="1400" dirty="0" smtClean="0"/>
              <a:t>i </a:t>
            </a:r>
            <a:r>
              <a:rPr lang="da-DK" sz="1400" dirty="0"/>
              <a:t>arbejdspligten?</a:t>
            </a:r>
          </a:p>
        </p:txBody>
      </p:sp>
      <p:pic>
        <p:nvPicPr>
          <p:cNvPr id="22" name="Billede 2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828260" y="2645541"/>
            <a:ext cx="3527248" cy="3527248"/>
          </a:xfrm>
          <a:prstGeom prst="rect">
            <a:avLst/>
          </a:prstGeom>
        </p:spPr>
      </p:pic>
      <p:sp>
        <p:nvSpPr>
          <p:cNvPr id="23" name="Text Placeholder 24">
            <a:extLst>
              <a:ext uri="{FF2B5EF4-FFF2-40B4-BE49-F238E27FC236}">
                <a16:creationId xmlns:a16="http://schemas.microsoft.com/office/drawing/2014/main" id="{FF8F8356-BA00-84A2-0093-98D7D25F207A}"/>
              </a:ext>
            </a:extLst>
          </p:cNvPr>
          <p:cNvSpPr txBox="1">
            <a:spLocks/>
          </p:cNvSpPr>
          <p:nvPr/>
        </p:nvSpPr>
        <p:spPr>
          <a:xfrm>
            <a:off x="3338622" y="3179138"/>
            <a:ext cx="2562447" cy="1921918"/>
          </a:xfrm>
          <a:prstGeom prst="rect">
            <a:avLst/>
          </a:prstGeom>
        </p:spPr>
        <p:txBody>
          <a:bodyPr anchor="ct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sz="1400" dirty="0"/>
              <a:t>Anvendelsen af tilbud </a:t>
            </a:r>
            <a:r>
              <a:rPr lang="da-DK" sz="1400" dirty="0" smtClean="0"/>
              <a:t/>
            </a:r>
            <a:br>
              <a:rPr lang="da-DK" sz="1400" dirty="0" smtClean="0"/>
            </a:br>
            <a:r>
              <a:rPr lang="da-DK" sz="1400" dirty="0" smtClean="0"/>
              <a:t>om </a:t>
            </a:r>
            <a:r>
              <a:rPr lang="da-DK" sz="1400" dirty="0"/>
              <a:t>nytteindsats og særligt tilrettelagt nytteindsats </a:t>
            </a:r>
            <a:r>
              <a:rPr lang="da-DK" sz="1400" dirty="0" smtClean="0"/>
              <a:t/>
            </a:r>
            <a:br>
              <a:rPr lang="da-DK" sz="1400" dirty="0" smtClean="0"/>
            </a:br>
            <a:r>
              <a:rPr lang="da-DK" sz="1400" dirty="0" smtClean="0"/>
              <a:t>bliver </a:t>
            </a:r>
            <a:r>
              <a:rPr lang="da-DK" sz="1400" dirty="0"/>
              <a:t>mere fleksibel. Derfor forventes disse tilbud at </a:t>
            </a:r>
            <a:r>
              <a:rPr lang="da-DK" sz="1400" dirty="0" smtClean="0"/>
              <a:t/>
            </a:r>
            <a:br>
              <a:rPr lang="da-DK" sz="1400" dirty="0" smtClean="0"/>
            </a:br>
            <a:r>
              <a:rPr lang="da-DK" sz="1400" dirty="0" smtClean="0"/>
              <a:t>blive </a:t>
            </a:r>
            <a:r>
              <a:rPr lang="da-DK" sz="1400" dirty="0"/>
              <a:t>betydelige aktiviteter i arbejdspligten.</a:t>
            </a:r>
          </a:p>
        </p:txBody>
      </p:sp>
    </p:spTree>
    <p:extLst>
      <p:ext uri="{BB962C8B-B14F-4D97-AF65-F5344CB8AC3E}">
        <p14:creationId xmlns:p14="http://schemas.microsoft.com/office/powerpoint/2010/main" val="386853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24C8C45C-947F-4981-8B3F-4F32E973C901}" type="slidenum">
              <a:rPr lang="da-DK" smtClean="0"/>
              <a:pPr/>
              <a:t>14</a:t>
            </a:fld>
            <a:endParaRPr lang="da-DK" dirty="0"/>
          </a:p>
        </p:txBody>
      </p:sp>
      <p:sp>
        <p:nvSpPr>
          <p:cNvPr id="5" name="Titel 1">
            <a:extLst>
              <a:ext uri="{FF2B5EF4-FFF2-40B4-BE49-F238E27FC236}">
                <a16:creationId xmlns:a16="http://schemas.microsoft.com/office/drawing/2014/main" id="{3052188A-6907-4C9F-989F-EBA6C45DA65A}"/>
              </a:ext>
            </a:extLst>
          </p:cNvPr>
          <p:cNvSpPr txBox="1">
            <a:spLocks/>
          </p:cNvSpPr>
          <p:nvPr/>
        </p:nvSpPr>
        <p:spPr>
          <a:xfrm>
            <a:off x="1614791" y="812799"/>
            <a:ext cx="9198521" cy="11435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solidFill>
                  <a:schemeClr val="accent6"/>
                </a:solidFill>
              </a:rPr>
              <a:t>Rimelighedskravet og varighedsbegrænsningen ophæves og formål udvides for nytteindsats og særligt tilrettelagt </a:t>
            </a:r>
            <a:r>
              <a:rPr lang="da-DK" dirty="0" smtClean="0">
                <a:solidFill>
                  <a:schemeClr val="accent6"/>
                </a:solidFill>
              </a:rPr>
              <a:t>nytteindsats</a:t>
            </a:r>
          </a:p>
        </p:txBody>
      </p:sp>
      <p:pic>
        <p:nvPicPr>
          <p:cNvPr id="6" name="Billede 5">
            <a:extLst>
              <a:ext uri="{FF2B5EF4-FFF2-40B4-BE49-F238E27FC236}">
                <a16:creationId xmlns:a16="http://schemas.microsoft.com/office/drawing/2014/main" id="{6B4C3BB7-FD30-42EB-9578-3975F8A29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99" y="692042"/>
            <a:ext cx="622372" cy="622372"/>
          </a:xfrm>
          <a:prstGeom prst="rect">
            <a:avLst/>
          </a:prstGeom>
        </p:spPr>
      </p:pic>
      <p:sp>
        <p:nvSpPr>
          <p:cNvPr id="7" name="Pladsholder til indhold 2">
            <a:extLst>
              <a:ext uri="{FF2B5EF4-FFF2-40B4-BE49-F238E27FC236}">
                <a16:creationId xmlns:a16="http://schemas.microsoft.com/office/drawing/2014/main" id="{5407C502-3842-4BE5-A675-87FA5A4E5172}"/>
              </a:ext>
            </a:extLst>
          </p:cNvPr>
          <p:cNvSpPr txBox="1">
            <a:spLocks/>
          </p:cNvSpPr>
          <p:nvPr/>
        </p:nvSpPr>
        <p:spPr>
          <a:xfrm>
            <a:off x="803071" y="2392325"/>
            <a:ext cx="10566401" cy="3317358"/>
          </a:xfrm>
          <a:prstGeom prst="rect">
            <a:avLst/>
          </a:prstGeom>
        </p:spPr>
        <p:txBody>
          <a:bodyPr vert="horz" lIns="0" tIns="0" rIns="0" bIns="0" numCol="3" spcCol="28800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accent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accent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accent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accent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accent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accent1"/>
                </a:solidFill>
                <a:latin typeface="+mn-lt"/>
                <a:ea typeface="+mn-ea"/>
                <a:cs typeface="+mn-cs"/>
              </a:defRPr>
            </a:lvl9pPr>
          </a:lstStyle>
          <a:p>
            <a:pPr marL="0" indent="0">
              <a:lnSpc>
                <a:spcPct val="100000"/>
              </a:lnSpc>
              <a:buNone/>
            </a:pPr>
            <a:r>
              <a:rPr lang="da-DK" b="1" dirty="0">
                <a:solidFill>
                  <a:schemeClr val="bg2">
                    <a:lumMod val="25000"/>
                  </a:schemeClr>
                </a:solidFill>
              </a:rPr>
              <a:t>Rimelighedskravet - Nytteindsats</a:t>
            </a:r>
          </a:p>
          <a:p>
            <a:pPr>
              <a:lnSpc>
                <a:spcPct val="100000"/>
              </a:lnSpc>
            </a:pPr>
            <a:r>
              <a:rPr lang="da-DK" dirty="0">
                <a:solidFill>
                  <a:schemeClr val="bg2">
                    <a:lumMod val="25000"/>
                  </a:schemeClr>
                </a:solidFill>
              </a:rPr>
              <a:t>Nytteindsatspladser vil fremover ikke tælle med i opgørelsen af rimelighedskravet. Rimelighedskravet vil fortsat gælde for ansættelse med løntilskud og virksomhedspraktik. </a:t>
            </a:r>
          </a:p>
          <a:p>
            <a:pPr>
              <a:lnSpc>
                <a:spcPct val="100000"/>
              </a:lnSpc>
            </a:pPr>
            <a:r>
              <a:rPr lang="da-DK" dirty="0">
                <a:solidFill>
                  <a:schemeClr val="bg2">
                    <a:lumMod val="25000"/>
                  </a:schemeClr>
                </a:solidFill>
              </a:rPr>
              <a:t>I forbindelse med etablering af nytteindsats skal arbejdsgiveren orientere tillidsrepræsentanten om etableringen og drøfte den praktiske gennemførelse af tilbuddet. Er der ikke en tillidsrepræsentant, inddrages en repræsentant for de ansatte hos arbejdsgiveren. Dette gælder ikke ved etablering af tilbud om særligt tilrettelagt nytteindsats</a:t>
            </a:r>
            <a:r>
              <a:rPr lang="da-DK" dirty="0" smtClean="0">
                <a:solidFill>
                  <a:schemeClr val="bg2">
                    <a:lumMod val="25000"/>
                  </a:schemeClr>
                </a:solidFill>
              </a:rPr>
              <a:t>.</a:t>
            </a:r>
            <a:br>
              <a:rPr lang="da-DK" dirty="0" smtClean="0">
                <a:solidFill>
                  <a:schemeClr val="bg2">
                    <a:lumMod val="25000"/>
                  </a:schemeClr>
                </a:solidFill>
              </a:rPr>
            </a:br>
            <a:endParaRPr lang="da-DK" b="1" dirty="0" smtClean="0">
              <a:solidFill>
                <a:schemeClr val="bg2">
                  <a:lumMod val="25000"/>
                </a:schemeClr>
              </a:solidFill>
            </a:endParaRPr>
          </a:p>
          <a:p>
            <a:pPr marL="0" indent="0">
              <a:lnSpc>
                <a:spcPct val="100000"/>
              </a:lnSpc>
              <a:buNone/>
            </a:pPr>
            <a:r>
              <a:rPr lang="da-DK" b="1" dirty="0" smtClean="0">
                <a:solidFill>
                  <a:schemeClr val="bg2">
                    <a:lumMod val="25000"/>
                  </a:schemeClr>
                </a:solidFill>
              </a:rPr>
              <a:t>Varighedsbegrænsningen </a:t>
            </a:r>
            <a:r>
              <a:rPr lang="da-DK" b="1" dirty="0">
                <a:solidFill>
                  <a:schemeClr val="bg2">
                    <a:lumMod val="25000"/>
                  </a:schemeClr>
                </a:solidFill>
              </a:rPr>
              <a:t>– Nytteindsats og særligt tilrettelagt nytteindsats</a:t>
            </a:r>
          </a:p>
          <a:p>
            <a:pPr>
              <a:lnSpc>
                <a:spcPct val="100000"/>
              </a:lnSpc>
            </a:pPr>
            <a:r>
              <a:rPr lang="da-DK" dirty="0">
                <a:solidFill>
                  <a:schemeClr val="bg2">
                    <a:lumMod val="25000"/>
                  </a:schemeClr>
                </a:solidFill>
              </a:rPr>
              <a:t> Der vil ikke længere være en tidsmæssig begrænsning for, hvor længe en person kan deltage i tilbud om nytteindsats eller særligt tilrettelagt nytteindsats</a:t>
            </a:r>
          </a:p>
          <a:p>
            <a:pPr>
              <a:lnSpc>
                <a:spcPct val="100000"/>
              </a:lnSpc>
            </a:pPr>
            <a:r>
              <a:rPr lang="da-DK" dirty="0">
                <a:solidFill>
                  <a:schemeClr val="bg2">
                    <a:lumMod val="25000"/>
                  </a:schemeClr>
                </a:solidFill>
              </a:rPr>
              <a:t>Tilbud vil fortsat skulle indeholde en beskrivelse af, hvor længe den ledige vil skulle deltage i tilbuddet</a:t>
            </a:r>
            <a:r>
              <a:rPr lang="da-DK" dirty="0" smtClean="0">
                <a:solidFill>
                  <a:schemeClr val="bg2">
                    <a:lumMod val="25000"/>
                  </a:schemeClr>
                </a:solidFill>
              </a:rPr>
              <a:t>.</a:t>
            </a:r>
            <a:br>
              <a:rPr lang="da-DK" dirty="0" smtClean="0">
                <a:solidFill>
                  <a:schemeClr val="bg2">
                    <a:lumMod val="25000"/>
                  </a:schemeClr>
                </a:solidFill>
              </a:rPr>
            </a:br>
            <a:endParaRPr lang="da-DK" b="1" dirty="0" smtClean="0">
              <a:solidFill>
                <a:schemeClr val="bg2">
                  <a:lumMod val="25000"/>
                </a:schemeClr>
              </a:solidFill>
            </a:endParaRPr>
          </a:p>
          <a:p>
            <a:pPr marL="0" indent="0">
              <a:lnSpc>
                <a:spcPct val="100000"/>
              </a:lnSpc>
              <a:buNone/>
            </a:pPr>
            <a:r>
              <a:rPr lang="da-DK" b="1" dirty="0" smtClean="0">
                <a:solidFill>
                  <a:schemeClr val="bg2">
                    <a:lumMod val="25000"/>
                  </a:schemeClr>
                </a:solidFill>
              </a:rPr>
              <a:t>Formål </a:t>
            </a:r>
            <a:r>
              <a:rPr lang="da-DK" b="1" dirty="0">
                <a:solidFill>
                  <a:schemeClr val="bg2">
                    <a:lumMod val="25000"/>
                  </a:schemeClr>
                </a:solidFill>
              </a:rPr>
              <a:t>– Nytteindsats og særligt tilrettelagt nytteindsats</a:t>
            </a:r>
          </a:p>
          <a:p>
            <a:pPr>
              <a:lnSpc>
                <a:spcPct val="100000"/>
              </a:lnSpc>
            </a:pPr>
            <a:r>
              <a:rPr lang="da-DK" dirty="0">
                <a:solidFill>
                  <a:schemeClr val="bg2">
                    <a:lumMod val="25000"/>
                  </a:schemeClr>
                </a:solidFill>
              </a:rPr>
              <a:t>Tilbud om nytteindsats og særligt tilrettelagt nytteindsats kan også gives med henblik på, at personen får mulighed for at tilegne sig kendskab til kulturen og normer på det danske </a:t>
            </a:r>
            <a:r>
              <a:rPr lang="da-DK" dirty="0" smtClean="0">
                <a:solidFill>
                  <a:schemeClr val="bg2">
                    <a:lumMod val="25000"/>
                  </a:schemeClr>
                </a:solidFill>
              </a:rPr>
              <a:t>arbejdsmarked</a:t>
            </a:r>
            <a:endParaRPr lang="da-DK" dirty="0">
              <a:solidFill>
                <a:schemeClr val="bg2">
                  <a:lumMod val="25000"/>
                </a:schemeClr>
              </a:solidFill>
            </a:endParaRPr>
          </a:p>
        </p:txBody>
      </p:sp>
    </p:spTree>
    <p:extLst>
      <p:ext uri="{BB962C8B-B14F-4D97-AF65-F5344CB8AC3E}">
        <p14:creationId xmlns:p14="http://schemas.microsoft.com/office/powerpoint/2010/main" val="410961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extLst>
              <p:ext uri="{D42A27DB-BD31-4B8C-83A1-F6EECF244321}">
                <p14:modId xmlns:p14="http://schemas.microsoft.com/office/powerpoint/2010/main" val="704709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21" name="think-cell Slide" r:id="rId5" imgW="473" imgH="476" progId="TCLayout.ActiveDocument.1">
                  <p:embed/>
                </p:oleObj>
              </mc:Choice>
              <mc:Fallback>
                <p:oleObj name="think-cell Slid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E520059A-C9F1-04A2-B487-7090054C5F61}"/>
              </a:ext>
            </a:extLst>
          </p:cNvPr>
          <p:cNvSpPr>
            <a:spLocks noGrp="1"/>
          </p:cNvSpPr>
          <p:nvPr>
            <p:ph idx="1"/>
          </p:nvPr>
        </p:nvSpPr>
        <p:spPr/>
        <p:txBody>
          <a:bodyPr/>
          <a:lstStyle/>
          <a:p>
            <a:r>
              <a:rPr lang="da-DK" dirty="0" smtClean="0">
                <a:solidFill>
                  <a:schemeClr val="tx1"/>
                </a:solidFill>
              </a:rPr>
              <a:t>Kommunerne skal fortsat sikre, at statsstøttereglerne overholdes, og at der ikke sker fortrængning af ordinær arbejdskraft</a:t>
            </a:r>
          </a:p>
          <a:p>
            <a:r>
              <a:rPr lang="da-DK" dirty="0" smtClean="0">
                <a:solidFill>
                  <a:schemeClr val="tx1"/>
                </a:solidFill>
              </a:rPr>
              <a:t>Gældende regler videreføres – så der skal foretages samme vurderinger som i dag</a:t>
            </a:r>
            <a:endParaRPr lang="da-DK" dirty="0">
              <a:solidFill>
                <a:schemeClr val="tx1"/>
              </a:solidFill>
            </a:endParaRPr>
          </a:p>
        </p:txBody>
      </p:sp>
      <p:pic>
        <p:nvPicPr>
          <p:cNvPr id="20" name="Pladsholder til billede 19"/>
          <p:cNvPicPr>
            <a:picLocks noGrp="1" noChangeAspect="1"/>
          </p:cNvPicPr>
          <p:nvPr>
            <p:ph type="pic" sz="quarter" idx="14"/>
          </p:nvPr>
        </p:nvPicPr>
        <p:blipFill>
          <a:blip r:embed="rId7" cstate="hqprint">
            <a:extLst>
              <a:ext uri="{28A0092B-C50C-407E-A947-70E740481C1C}">
                <a14:useLocalDpi xmlns:a14="http://schemas.microsoft.com/office/drawing/2010/main" val="0"/>
              </a:ext>
            </a:extLst>
          </a:blip>
          <a:srcRect t="1" b="1"/>
          <a:stretch>
            <a:fillRect/>
          </a:stretch>
        </p:blipFill>
        <p:spPr/>
      </p:pic>
      <p:sp>
        <p:nvSpPr>
          <p:cNvPr id="2" name="Pladsholder til slidenummer 1">
            <a:extLst>
              <a:ext uri="{FF2B5EF4-FFF2-40B4-BE49-F238E27FC236}">
                <a16:creationId xmlns:a16="http://schemas.microsoft.com/office/drawing/2014/main" id="{944D0D63-1FA6-A8BD-70BA-C8F54C9FB116}"/>
              </a:ext>
            </a:extLst>
          </p:cNvPr>
          <p:cNvSpPr>
            <a:spLocks noGrp="1"/>
          </p:cNvSpPr>
          <p:nvPr>
            <p:ph type="sldNum" sz="quarter" idx="17"/>
          </p:nvPr>
        </p:nvSpPr>
        <p:spPr/>
        <p:txBody>
          <a:bodyPr/>
          <a:lstStyle/>
          <a:p>
            <a:fld id="{24C8C45C-947F-4981-8B3F-4F32E973C901}" type="slidenum">
              <a:rPr lang="da-DK" smtClean="0"/>
              <a:pPr/>
              <a:t>15</a:t>
            </a:fld>
            <a:endParaRPr lang="da-DK" dirty="0"/>
          </a:p>
        </p:txBody>
      </p:sp>
      <p:sp>
        <p:nvSpPr>
          <p:cNvPr id="7" name="Titel 1"/>
          <p:cNvSpPr txBox="1">
            <a:spLocks/>
          </p:cNvSpPr>
          <p:nvPr/>
        </p:nvSpPr>
        <p:spPr>
          <a:xfrm>
            <a:off x="812799" y="393185"/>
            <a:ext cx="5098903" cy="158447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t>Der er ingen ændringer </a:t>
            </a:r>
            <a:r>
              <a:rPr lang="da-DK" dirty="0" smtClean="0"/>
              <a:t/>
            </a:r>
            <a:br>
              <a:rPr lang="da-DK" dirty="0" smtClean="0"/>
            </a:br>
            <a:r>
              <a:rPr lang="da-DK" dirty="0" smtClean="0"/>
              <a:t>af </a:t>
            </a:r>
            <a:r>
              <a:rPr lang="da-DK" dirty="0"/>
              <a:t>reglerne om statsstøtte </a:t>
            </a:r>
            <a:r>
              <a:rPr lang="da-DK" dirty="0" smtClean="0"/>
              <a:t/>
            </a:r>
            <a:br>
              <a:rPr lang="da-DK" dirty="0" smtClean="0"/>
            </a:br>
            <a:r>
              <a:rPr lang="da-DK" dirty="0" smtClean="0"/>
              <a:t>og </a:t>
            </a:r>
            <a:r>
              <a:rPr lang="da-DK" dirty="0"/>
              <a:t>fortrængning</a:t>
            </a:r>
            <a:endParaRPr lang="da-DK" dirty="0" smtClean="0"/>
          </a:p>
        </p:txBody>
      </p:sp>
    </p:spTree>
    <p:extLst>
      <p:ext uri="{BB962C8B-B14F-4D97-AF65-F5344CB8AC3E}">
        <p14:creationId xmlns:p14="http://schemas.microsoft.com/office/powerpoint/2010/main" val="286392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87656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87" name="think-cell Slide" r:id="rId5" imgW="342" imgH="337" progId="TCLayout.ActiveDocument.1">
                  <p:embed/>
                </p:oleObj>
              </mc:Choice>
              <mc:Fallback>
                <p:oleObj name="think-cell Slide" r:id="rId5" imgW="342" imgH="337" progId="TCLayout.ActiveDocument.1">
                  <p:embed/>
                  <p:pic>
                    <p:nvPicPr>
                      <p:cNvPr id="8"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Pladsholder til slidenummer 4"/>
          <p:cNvSpPr>
            <a:spLocks noGrp="1"/>
          </p:cNvSpPr>
          <p:nvPr>
            <p:ph type="sldNum" sz="quarter" idx="12"/>
          </p:nvPr>
        </p:nvSpPr>
        <p:spPr/>
        <p:txBody>
          <a:bodyPr/>
          <a:lstStyle/>
          <a:p>
            <a:fld id="{24C8C45C-947F-4981-8B3F-4F32E973C901}" type="slidenum">
              <a:rPr lang="da-DK" smtClean="0"/>
              <a:pPr/>
              <a:t>16</a:t>
            </a:fld>
            <a:endParaRPr lang="da-DK" dirty="0"/>
          </a:p>
        </p:txBody>
      </p:sp>
      <p:sp>
        <p:nvSpPr>
          <p:cNvPr id="7" name="Titel 1">
            <a:extLst>
              <a:ext uri="{FF2B5EF4-FFF2-40B4-BE49-F238E27FC236}">
                <a16:creationId xmlns:a16="http://schemas.microsoft.com/office/drawing/2014/main" id="{3052188A-6907-4C9F-989F-EBA6C45DA65A}"/>
              </a:ext>
            </a:extLst>
          </p:cNvPr>
          <p:cNvSpPr txBox="1">
            <a:spLocks/>
          </p:cNvSpPr>
          <p:nvPr/>
        </p:nvSpPr>
        <p:spPr>
          <a:xfrm>
            <a:off x="1614791" y="812800"/>
            <a:ext cx="9764409"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solidFill>
                  <a:schemeClr val="accent6"/>
                </a:solidFill>
              </a:rPr>
              <a:t>Statsstøtte og fortrængning</a:t>
            </a:r>
          </a:p>
        </p:txBody>
      </p:sp>
      <p:pic>
        <p:nvPicPr>
          <p:cNvPr id="9" name="Billede 8">
            <a:extLst>
              <a:ext uri="{FF2B5EF4-FFF2-40B4-BE49-F238E27FC236}">
                <a16:creationId xmlns:a16="http://schemas.microsoft.com/office/drawing/2014/main" id="{6B4C3BB7-FD30-42EB-9578-3975F8A293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799" y="692042"/>
            <a:ext cx="622372" cy="622372"/>
          </a:xfrm>
          <a:prstGeom prst="rect">
            <a:avLst/>
          </a:prstGeom>
        </p:spPr>
      </p:pic>
      <p:sp>
        <p:nvSpPr>
          <p:cNvPr id="11" name="Pladsholder til indhold 2">
            <a:extLst>
              <a:ext uri="{FF2B5EF4-FFF2-40B4-BE49-F238E27FC236}">
                <a16:creationId xmlns:a16="http://schemas.microsoft.com/office/drawing/2014/main" id="{5407C502-3842-4BE5-A675-87FA5A4E5172}"/>
              </a:ext>
            </a:extLst>
          </p:cNvPr>
          <p:cNvSpPr txBox="1">
            <a:spLocks/>
          </p:cNvSpPr>
          <p:nvPr/>
        </p:nvSpPr>
        <p:spPr>
          <a:xfrm>
            <a:off x="803071" y="2032000"/>
            <a:ext cx="10566401" cy="3752112"/>
          </a:xfrm>
          <a:prstGeom prst="rect">
            <a:avLst/>
          </a:prstGeom>
        </p:spPr>
        <p:txBody>
          <a:bodyPr vert="horz" lIns="0" tIns="0" rIns="0" bIns="0" numCol="3" spcCol="28800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accent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accent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accent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accent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accent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accent1"/>
                </a:solidFill>
                <a:latin typeface="+mn-lt"/>
                <a:ea typeface="+mn-ea"/>
                <a:cs typeface="+mn-cs"/>
              </a:defRPr>
            </a:lvl9pPr>
          </a:lstStyle>
          <a:p>
            <a:pPr>
              <a:lnSpc>
                <a:spcPct val="100000"/>
              </a:lnSpc>
            </a:pPr>
            <a:r>
              <a:rPr lang="da-DK" dirty="0" smtClean="0">
                <a:solidFill>
                  <a:schemeClr val="bg2">
                    <a:lumMod val="25000"/>
                  </a:schemeClr>
                </a:solidFill>
              </a:rPr>
              <a:t>Kommunerne </a:t>
            </a:r>
            <a:r>
              <a:rPr lang="da-DK" dirty="0">
                <a:solidFill>
                  <a:schemeClr val="bg2">
                    <a:lumMod val="25000"/>
                  </a:schemeClr>
                </a:solidFill>
              </a:rPr>
              <a:t>skal sikre, at nytteindsatserne, herunder særligt tilrettelagt nytteindsats ikke udgør ulovlig </a:t>
            </a:r>
            <a:r>
              <a:rPr lang="da-DK" dirty="0" smtClean="0">
                <a:solidFill>
                  <a:schemeClr val="bg2">
                    <a:lumMod val="25000"/>
                  </a:schemeClr>
                </a:solidFill>
              </a:rPr>
              <a:t>statsstøtte eller </a:t>
            </a:r>
            <a:r>
              <a:rPr lang="da-DK" dirty="0">
                <a:solidFill>
                  <a:schemeClr val="bg2">
                    <a:lumMod val="25000"/>
                  </a:schemeClr>
                </a:solidFill>
              </a:rPr>
              <a:t>fortrænger ordinær arbejdskraft.</a:t>
            </a:r>
          </a:p>
          <a:p>
            <a:pPr>
              <a:lnSpc>
                <a:spcPct val="100000"/>
              </a:lnSpc>
            </a:pPr>
            <a:r>
              <a:rPr lang="da-DK" dirty="0">
                <a:solidFill>
                  <a:schemeClr val="bg2">
                    <a:lumMod val="25000"/>
                  </a:schemeClr>
                </a:solidFill>
              </a:rPr>
              <a:t>Der skal være tale om en ekstra arbejdsindsats, som ikke ellers ville blive udført. Et tilbud om nytteindsats kan derfor godt være på f.eks. kommunale plejehjem m.v., men det skal være med til at løfte serviceniveauet ved at løse opgaver, som ellers ikke ville være blevet løst. </a:t>
            </a:r>
          </a:p>
          <a:p>
            <a:pPr>
              <a:lnSpc>
                <a:spcPct val="100000"/>
              </a:lnSpc>
            </a:pPr>
            <a:r>
              <a:rPr lang="da-DK" dirty="0">
                <a:solidFill>
                  <a:schemeClr val="bg2">
                    <a:lumMod val="25000"/>
                  </a:schemeClr>
                </a:solidFill>
              </a:rPr>
              <a:t>Såfremt nytteindsats eller særligt tilrettelagt nytteindsats etableres hos en offentlig arbejdsgiver, som udøver økonomisk aktivitet, skal statsstøttereglerne overholdes. </a:t>
            </a:r>
          </a:p>
        </p:txBody>
      </p:sp>
    </p:spTree>
    <p:extLst>
      <p:ext uri="{BB962C8B-B14F-4D97-AF65-F5344CB8AC3E}">
        <p14:creationId xmlns:p14="http://schemas.microsoft.com/office/powerpoint/2010/main" val="216103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24C8C45C-947F-4981-8B3F-4F32E973C901}" type="slidenum">
              <a:rPr lang="da-DK" smtClean="0"/>
              <a:pPr/>
              <a:t>17</a:t>
            </a:fld>
            <a:endParaRPr lang="da-DK" dirty="0"/>
          </a:p>
        </p:txBody>
      </p:sp>
      <p:sp>
        <p:nvSpPr>
          <p:cNvPr id="5" name="Titel 1"/>
          <p:cNvSpPr txBox="1">
            <a:spLocks/>
          </p:cNvSpPr>
          <p:nvPr/>
        </p:nvSpPr>
        <p:spPr>
          <a:xfrm>
            <a:off x="812799" y="393185"/>
            <a:ext cx="10776689" cy="6350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t>Rådighed og sanktioner følger (mere eller mindre) gældende regler</a:t>
            </a:r>
            <a:endParaRPr lang="da-DK" dirty="0" smtClean="0"/>
          </a:p>
        </p:txBody>
      </p:sp>
      <p:sp>
        <p:nvSpPr>
          <p:cNvPr id="6" name="Rektangel 5">
            <a:extLst>
              <a:ext uri="{FF2B5EF4-FFF2-40B4-BE49-F238E27FC236}">
                <a16:creationId xmlns:a16="http://schemas.microsoft.com/office/drawing/2014/main" id="{C07A0CD6-5944-4A57-937C-0FC4FD301FB3}"/>
              </a:ext>
            </a:extLst>
          </p:cNvPr>
          <p:cNvSpPr/>
          <p:nvPr/>
        </p:nvSpPr>
        <p:spPr>
          <a:xfrm>
            <a:off x="812797" y="1244010"/>
            <a:ext cx="3243600" cy="44252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err="1">
              <a:solidFill>
                <a:schemeClr val="accent1"/>
              </a:solidFill>
              <a:latin typeface="+mj-lt"/>
            </a:endParaRPr>
          </a:p>
        </p:txBody>
      </p:sp>
      <p:sp>
        <p:nvSpPr>
          <p:cNvPr id="7" name="Rektangel 6">
            <a:extLst>
              <a:ext uri="{FF2B5EF4-FFF2-40B4-BE49-F238E27FC236}">
                <a16:creationId xmlns:a16="http://schemas.microsoft.com/office/drawing/2014/main" id="{C07A0CD6-5944-4A57-937C-0FC4FD301FB3}"/>
              </a:ext>
            </a:extLst>
          </p:cNvPr>
          <p:cNvSpPr/>
          <p:nvPr/>
        </p:nvSpPr>
        <p:spPr>
          <a:xfrm>
            <a:off x="8135600" y="1244010"/>
            <a:ext cx="3243600" cy="44252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err="1">
              <a:solidFill>
                <a:schemeClr val="accent1"/>
              </a:solidFill>
              <a:latin typeface="+mj-lt"/>
            </a:endParaRPr>
          </a:p>
        </p:txBody>
      </p:sp>
      <p:sp>
        <p:nvSpPr>
          <p:cNvPr id="8" name="Rektangel 7">
            <a:extLst>
              <a:ext uri="{FF2B5EF4-FFF2-40B4-BE49-F238E27FC236}">
                <a16:creationId xmlns:a16="http://schemas.microsoft.com/office/drawing/2014/main" id="{C07A0CD6-5944-4A57-937C-0FC4FD301FB3}"/>
              </a:ext>
            </a:extLst>
          </p:cNvPr>
          <p:cNvSpPr/>
          <p:nvPr/>
        </p:nvSpPr>
        <p:spPr>
          <a:xfrm>
            <a:off x="4470695" y="1244009"/>
            <a:ext cx="3243600" cy="44252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err="1">
              <a:solidFill>
                <a:schemeClr val="accent1"/>
              </a:solidFill>
              <a:latin typeface="+mj-lt"/>
            </a:endParaRPr>
          </a:p>
        </p:txBody>
      </p:sp>
      <p:sp>
        <p:nvSpPr>
          <p:cNvPr id="9" name="Text Placeholder 25">
            <a:extLst>
              <a:ext uri="{FF2B5EF4-FFF2-40B4-BE49-F238E27FC236}">
                <a16:creationId xmlns:a16="http://schemas.microsoft.com/office/drawing/2014/main" id="{BC8985E4-41E8-F13D-DF43-2F3B371B4C1E}"/>
              </a:ext>
            </a:extLst>
          </p:cNvPr>
          <p:cNvSpPr txBox="1">
            <a:spLocks/>
          </p:cNvSpPr>
          <p:nvPr/>
        </p:nvSpPr>
        <p:spPr>
          <a:xfrm>
            <a:off x="812796" y="3911796"/>
            <a:ext cx="3236593" cy="1350682"/>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a:solidFill>
                  <a:schemeClr val="accent1"/>
                </a:solidFill>
              </a:rPr>
              <a:t>Som udgangspunkt </a:t>
            </a:r>
            <a:r>
              <a:rPr lang="da-DK" b="1" dirty="0" smtClean="0">
                <a:solidFill>
                  <a:schemeClr val="accent1"/>
                </a:solidFill>
              </a:rPr>
              <a:t/>
            </a:r>
            <a:br>
              <a:rPr lang="da-DK" b="1" dirty="0" smtClean="0">
                <a:solidFill>
                  <a:schemeClr val="accent1"/>
                </a:solidFill>
              </a:rPr>
            </a:br>
            <a:r>
              <a:rPr lang="da-DK" b="1" dirty="0" smtClean="0">
                <a:solidFill>
                  <a:schemeClr val="accent1"/>
                </a:solidFill>
              </a:rPr>
              <a:t>samme </a:t>
            </a:r>
            <a:r>
              <a:rPr lang="da-DK" b="1" dirty="0">
                <a:solidFill>
                  <a:schemeClr val="accent1"/>
                </a:solidFill>
              </a:rPr>
              <a:t>som i dag</a:t>
            </a:r>
          </a:p>
          <a:p>
            <a:pPr marL="0" indent="0" algn="ctr">
              <a:lnSpc>
                <a:spcPct val="100000"/>
              </a:lnSpc>
              <a:buNone/>
            </a:pPr>
            <a:r>
              <a:rPr lang="da-DK" sz="1400" dirty="0"/>
              <a:t>Der sanktioneres generelt </a:t>
            </a:r>
            <a:r>
              <a:rPr lang="da-DK" sz="1400" dirty="0" smtClean="0"/>
              <a:t/>
            </a:r>
            <a:br>
              <a:rPr lang="da-DK" sz="1400" dirty="0" smtClean="0"/>
            </a:br>
            <a:r>
              <a:rPr lang="da-DK" sz="1400" dirty="0" smtClean="0"/>
              <a:t>efter </a:t>
            </a:r>
            <a:r>
              <a:rPr lang="da-DK" sz="1400" dirty="0"/>
              <a:t>samme regler, </a:t>
            </a:r>
            <a:r>
              <a:rPr lang="da-DK" sz="1400" dirty="0" smtClean="0"/>
              <a:t/>
            </a:r>
            <a:br>
              <a:rPr lang="da-DK" sz="1400" dirty="0" smtClean="0"/>
            </a:br>
            <a:r>
              <a:rPr lang="da-DK" sz="1400" dirty="0" smtClean="0"/>
              <a:t>der </a:t>
            </a:r>
            <a:r>
              <a:rPr lang="da-DK" sz="1400" dirty="0"/>
              <a:t>gælder i dag</a:t>
            </a:r>
          </a:p>
        </p:txBody>
      </p:sp>
      <p:sp>
        <p:nvSpPr>
          <p:cNvPr id="10" name="Text Placeholder 25">
            <a:extLst>
              <a:ext uri="{FF2B5EF4-FFF2-40B4-BE49-F238E27FC236}">
                <a16:creationId xmlns:a16="http://schemas.microsoft.com/office/drawing/2014/main" id="{BC8985E4-41E8-F13D-DF43-2F3B371B4C1E}"/>
              </a:ext>
            </a:extLst>
          </p:cNvPr>
          <p:cNvSpPr txBox="1">
            <a:spLocks/>
          </p:cNvSpPr>
          <p:nvPr/>
        </p:nvSpPr>
        <p:spPr>
          <a:xfrm>
            <a:off x="4463687" y="3911795"/>
            <a:ext cx="3236593" cy="1520803"/>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a:solidFill>
                  <a:schemeClr val="accent1"/>
                </a:solidFill>
              </a:rPr>
              <a:t>Udeblivelser fra jobsøgning </a:t>
            </a:r>
            <a:r>
              <a:rPr lang="da-DK" b="1" dirty="0" smtClean="0">
                <a:solidFill>
                  <a:schemeClr val="accent1"/>
                </a:solidFill>
              </a:rPr>
              <a:t/>
            </a:r>
            <a:br>
              <a:rPr lang="da-DK" b="1" dirty="0" smtClean="0">
                <a:solidFill>
                  <a:schemeClr val="accent1"/>
                </a:solidFill>
              </a:rPr>
            </a:br>
            <a:r>
              <a:rPr lang="da-DK" b="1" dirty="0" smtClean="0">
                <a:solidFill>
                  <a:schemeClr val="accent1"/>
                </a:solidFill>
              </a:rPr>
              <a:t>kan </a:t>
            </a:r>
            <a:r>
              <a:rPr lang="da-DK" b="1" dirty="0">
                <a:solidFill>
                  <a:schemeClr val="accent1"/>
                </a:solidFill>
              </a:rPr>
              <a:t>sanktioneres</a:t>
            </a:r>
          </a:p>
          <a:p>
            <a:pPr marL="0" indent="0" algn="ctr">
              <a:lnSpc>
                <a:spcPct val="100000"/>
              </a:lnSpc>
              <a:buNone/>
            </a:pPr>
            <a:r>
              <a:rPr lang="da-DK" sz="1400" dirty="0"/>
              <a:t>Udeblivelse fra jobsøgning og forberedelse uden for hjemmet kan sanktioneres på samme måde som udeblivelse fra tilbud</a:t>
            </a:r>
          </a:p>
        </p:txBody>
      </p:sp>
      <p:sp>
        <p:nvSpPr>
          <p:cNvPr id="11" name="Text Placeholder 25">
            <a:extLst>
              <a:ext uri="{FF2B5EF4-FFF2-40B4-BE49-F238E27FC236}">
                <a16:creationId xmlns:a16="http://schemas.microsoft.com/office/drawing/2014/main" id="{BC8985E4-41E8-F13D-DF43-2F3B371B4C1E}"/>
              </a:ext>
            </a:extLst>
          </p:cNvPr>
          <p:cNvSpPr txBox="1">
            <a:spLocks/>
          </p:cNvSpPr>
          <p:nvPr/>
        </p:nvSpPr>
        <p:spPr>
          <a:xfrm>
            <a:off x="8142607" y="3911796"/>
            <a:ext cx="3236593" cy="1350682"/>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a:solidFill>
                  <a:schemeClr val="accent1"/>
                </a:solidFill>
              </a:rPr>
              <a:t>Særregler for uddannelsespålæg</a:t>
            </a:r>
          </a:p>
          <a:p>
            <a:pPr marL="0" indent="0" algn="ctr">
              <a:lnSpc>
                <a:spcPct val="100000"/>
              </a:lnSpc>
              <a:buNone/>
            </a:pPr>
            <a:r>
              <a:rPr lang="da-DK" sz="1400" dirty="0"/>
              <a:t>Borgere med uddannelsespålæg </a:t>
            </a:r>
            <a:r>
              <a:rPr lang="da-DK" sz="1400" dirty="0" smtClean="0"/>
              <a:t/>
            </a:r>
            <a:br>
              <a:rPr lang="da-DK" sz="1400" dirty="0" smtClean="0"/>
            </a:br>
            <a:r>
              <a:rPr lang="da-DK" sz="1400" dirty="0" smtClean="0"/>
              <a:t>skal </a:t>
            </a:r>
            <a:r>
              <a:rPr lang="da-DK" sz="1400" dirty="0"/>
              <a:t>ikke have en uddannelsesrettet indsats, men skal påbegynde uddannelse hvis muligt</a:t>
            </a:r>
          </a:p>
        </p:txBody>
      </p:sp>
      <p:pic>
        <p:nvPicPr>
          <p:cNvPr id="13" name="Bille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890" y="1651624"/>
            <a:ext cx="1948253" cy="1948253"/>
          </a:xfrm>
          <a:prstGeom prst="rect">
            <a:avLst/>
          </a:prstGeom>
        </p:spPr>
      </p:pic>
      <p:pic>
        <p:nvPicPr>
          <p:cNvPr id="14" name="Billed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856" y="1651623"/>
            <a:ext cx="1948253" cy="1948253"/>
          </a:xfrm>
          <a:prstGeom prst="rect">
            <a:avLst/>
          </a:prstGeom>
        </p:spPr>
      </p:pic>
      <p:pic>
        <p:nvPicPr>
          <p:cNvPr id="15" name="Billed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273" y="1651623"/>
            <a:ext cx="1948253" cy="1948253"/>
          </a:xfrm>
          <a:prstGeom prst="rect">
            <a:avLst/>
          </a:prstGeom>
        </p:spPr>
      </p:pic>
    </p:spTree>
    <p:extLst>
      <p:ext uri="{BB962C8B-B14F-4D97-AF65-F5344CB8AC3E}">
        <p14:creationId xmlns:p14="http://schemas.microsoft.com/office/powerpoint/2010/main" val="4243428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24C8C45C-947F-4981-8B3F-4F32E973C901}" type="slidenum">
              <a:rPr lang="da-DK" smtClean="0"/>
              <a:pPr/>
              <a:t>18</a:t>
            </a:fld>
            <a:endParaRPr lang="da-DK" dirty="0"/>
          </a:p>
        </p:txBody>
      </p:sp>
      <p:sp>
        <p:nvSpPr>
          <p:cNvPr id="7" name="Titel 1">
            <a:extLst>
              <a:ext uri="{FF2B5EF4-FFF2-40B4-BE49-F238E27FC236}">
                <a16:creationId xmlns:a16="http://schemas.microsoft.com/office/drawing/2014/main" id="{0D340B1A-EC26-4B3B-98C8-9D763C657D24}"/>
              </a:ext>
            </a:extLst>
          </p:cNvPr>
          <p:cNvSpPr txBox="1">
            <a:spLocks/>
          </p:cNvSpPr>
          <p:nvPr/>
        </p:nvSpPr>
        <p:spPr>
          <a:xfrm>
            <a:off x="1614791" y="812800"/>
            <a:ext cx="9764409"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solidFill>
                  <a:schemeClr val="accent6"/>
                </a:solidFill>
              </a:rPr>
              <a:t>Sanktioner følger gældende regler</a:t>
            </a:r>
          </a:p>
        </p:txBody>
      </p:sp>
      <p:pic>
        <p:nvPicPr>
          <p:cNvPr id="9" name="Billede 8">
            <a:extLst>
              <a:ext uri="{FF2B5EF4-FFF2-40B4-BE49-F238E27FC236}">
                <a16:creationId xmlns:a16="http://schemas.microsoft.com/office/drawing/2014/main" id="{6F05DDFF-99D1-4937-A40F-6A79509C2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9" y="692042"/>
            <a:ext cx="622372" cy="622372"/>
          </a:xfrm>
          <a:prstGeom prst="rect">
            <a:avLst/>
          </a:prstGeom>
        </p:spPr>
      </p:pic>
      <p:sp>
        <p:nvSpPr>
          <p:cNvPr id="10" name="Pladsholder til indhold 2">
            <a:extLst>
              <a:ext uri="{FF2B5EF4-FFF2-40B4-BE49-F238E27FC236}">
                <a16:creationId xmlns:a16="http://schemas.microsoft.com/office/drawing/2014/main" id="{0A11E314-9557-409F-ABCA-DD8152128B33}"/>
              </a:ext>
            </a:extLst>
          </p:cNvPr>
          <p:cNvSpPr>
            <a:spLocks noGrp="1"/>
          </p:cNvSpPr>
          <p:nvPr>
            <p:ph idx="1"/>
          </p:nvPr>
        </p:nvSpPr>
        <p:spPr>
          <a:xfrm>
            <a:off x="803071" y="2032000"/>
            <a:ext cx="10566401" cy="2827079"/>
          </a:xfrm>
        </p:spPr>
        <p:txBody>
          <a:bodyPr numCol="3" spcCol="288000"/>
          <a:lstStyle/>
          <a:p>
            <a:pPr>
              <a:lnSpc>
                <a:spcPct val="100000"/>
              </a:lnSpc>
            </a:pPr>
            <a:r>
              <a:rPr lang="da-DK" dirty="0">
                <a:solidFill>
                  <a:schemeClr val="bg2">
                    <a:lumMod val="25000"/>
                  </a:schemeClr>
                </a:solidFill>
              </a:rPr>
              <a:t>Hvis borgere udebliver fra tilbud og aktiviteter i arbejdspligten, vil der blive sanktioneret på samme måde, som man sanktionerer udeblivelser efter gældende regler.</a:t>
            </a:r>
          </a:p>
          <a:p>
            <a:pPr>
              <a:lnSpc>
                <a:spcPct val="100000"/>
              </a:lnSpc>
            </a:pPr>
            <a:r>
              <a:rPr lang="da-DK" dirty="0">
                <a:solidFill>
                  <a:schemeClr val="bg2">
                    <a:lumMod val="25000"/>
                  </a:schemeClr>
                </a:solidFill>
              </a:rPr>
              <a:t>Det betyder, at udeblivelse fra tilbud vil blive sanktioneret med en sanktionssats pr. dag, hvor den pågældende er udeblevet helt eller delvist uden rimelig grund.</a:t>
            </a:r>
          </a:p>
          <a:p>
            <a:pPr>
              <a:lnSpc>
                <a:spcPct val="100000"/>
              </a:lnSpc>
            </a:pPr>
            <a:r>
              <a:rPr lang="da-DK" dirty="0">
                <a:solidFill>
                  <a:schemeClr val="bg2">
                    <a:lumMod val="25000"/>
                  </a:schemeClr>
                </a:solidFill>
              </a:rPr>
              <a:t>Udeblivelser fra forberedelse til danskundervisning og jobsøgning uden for hjemmet bliver sanktioneret på samme måde </a:t>
            </a:r>
            <a:r>
              <a:rPr lang="da-DK" dirty="0" smtClean="0">
                <a:solidFill>
                  <a:schemeClr val="bg2">
                    <a:lumMod val="25000"/>
                  </a:schemeClr>
                </a:solidFill>
              </a:rPr>
              <a:t>som udeblivelse fra tilbud.</a:t>
            </a:r>
            <a:endParaRPr lang="da-DK" dirty="0">
              <a:solidFill>
                <a:schemeClr val="bg2">
                  <a:lumMod val="25000"/>
                </a:schemeClr>
              </a:solidFill>
            </a:endParaRPr>
          </a:p>
        </p:txBody>
      </p:sp>
    </p:spTree>
    <p:extLst>
      <p:ext uri="{BB962C8B-B14F-4D97-AF65-F5344CB8AC3E}">
        <p14:creationId xmlns:p14="http://schemas.microsoft.com/office/powerpoint/2010/main" val="212725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24C8C45C-947F-4981-8B3F-4F32E973C901}" type="slidenum">
              <a:rPr lang="da-DK" smtClean="0"/>
              <a:pPr/>
              <a:t>19</a:t>
            </a:fld>
            <a:endParaRPr lang="da-DK" dirty="0"/>
          </a:p>
        </p:txBody>
      </p:sp>
      <p:sp>
        <p:nvSpPr>
          <p:cNvPr id="5" name="Titel 1"/>
          <p:cNvSpPr txBox="1">
            <a:spLocks/>
          </p:cNvSpPr>
          <p:nvPr/>
        </p:nvSpPr>
        <p:spPr>
          <a:xfrm>
            <a:off x="812799" y="393185"/>
            <a:ext cx="10776689" cy="6350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t>Den løbende monitorering baseres på eksisterende registreringer</a:t>
            </a:r>
            <a:endParaRPr lang="da-DK" dirty="0" smtClean="0"/>
          </a:p>
        </p:txBody>
      </p:sp>
      <p:sp>
        <p:nvSpPr>
          <p:cNvPr id="6" name="Rektangel 5">
            <a:extLst>
              <a:ext uri="{FF2B5EF4-FFF2-40B4-BE49-F238E27FC236}">
                <a16:creationId xmlns:a16="http://schemas.microsoft.com/office/drawing/2014/main" id="{C07A0CD6-5944-4A57-937C-0FC4FD301FB3}"/>
              </a:ext>
            </a:extLst>
          </p:cNvPr>
          <p:cNvSpPr/>
          <p:nvPr/>
        </p:nvSpPr>
        <p:spPr>
          <a:xfrm>
            <a:off x="812797" y="1244010"/>
            <a:ext cx="3243600" cy="442529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err="1">
              <a:solidFill>
                <a:schemeClr val="accent1"/>
              </a:solidFill>
              <a:latin typeface="+mj-lt"/>
            </a:endParaRPr>
          </a:p>
        </p:txBody>
      </p:sp>
      <p:sp>
        <p:nvSpPr>
          <p:cNvPr id="7" name="Rektangel 6">
            <a:extLst>
              <a:ext uri="{FF2B5EF4-FFF2-40B4-BE49-F238E27FC236}">
                <a16:creationId xmlns:a16="http://schemas.microsoft.com/office/drawing/2014/main" id="{C07A0CD6-5944-4A57-937C-0FC4FD301FB3}"/>
              </a:ext>
            </a:extLst>
          </p:cNvPr>
          <p:cNvSpPr/>
          <p:nvPr/>
        </p:nvSpPr>
        <p:spPr>
          <a:xfrm>
            <a:off x="8135600" y="1244010"/>
            <a:ext cx="3243600" cy="442529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err="1">
              <a:solidFill>
                <a:schemeClr val="accent1"/>
              </a:solidFill>
              <a:latin typeface="+mj-lt"/>
            </a:endParaRPr>
          </a:p>
        </p:txBody>
      </p:sp>
      <p:sp>
        <p:nvSpPr>
          <p:cNvPr id="8" name="Rektangel 7">
            <a:extLst>
              <a:ext uri="{FF2B5EF4-FFF2-40B4-BE49-F238E27FC236}">
                <a16:creationId xmlns:a16="http://schemas.microsoft.com/office/drawing/2014/main" id="{C07A0CD6-5944-4A57-937C-0FC4FD301FB3}"/>
              </a:ext>
            </a:extLst>
          </p:cNvPr>
          <p:cNvSpPr/>
          <p:nvPr/>
        </p:nvSpPr>
        <p:spPr>
          <a:xfrm>
            <a:off x="4470695" y="1244009"/>
            <a:ext cx="3243600" cy="442529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err="1">
              <a:solidFill>
                <a:schemeClr val="accent1"/>
              </a:solidFill>
              <a:latin typeface="+mj-lt"/>
            </a:endParaRPr>
          </a:p>
        </p:txBody>
      </p:sp>
      <p:sp>
        <p:nvSpPr>
          <p:cNvPr id="9" name="Text Placeholder 25">
            <a:extLst>
              <a:ext uri="{FF2B5EF4-FFF2-40B4-BE49-F238E27FC236}">
                <a16:creationId xmlns:a16="http://schemas.microsoft.com/office/drawing/2014/main" id="{BC8985E4-41E8-F13D-DF43-2F3B371B4C1E}"/>
              </a:ext>
            </a:extLst>
          </p:cNvPr>
          <p:cNvSpPr txBox="1">
            <a:spLocks/>
          </p:cNvSpPr>
          <p:nvPr/>
        </p:nvSpPr>
        <p:spPr>
          <a:xfrm>
            <a:off x="812796" y="3911796"/>
            <a:ext cx="3236593" cy="1350682"/>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a:solidFill>
                  <a:schemeClr val="accent1"/>
                </a:solidFill>
              </a:rPr>
              <a:t>Dog enkelte nye </a:t>
            </a:r>
            <a:r>
              <a:rPr lang="da-DK" b="1" dirty="0" smtClean="0">
                <a:solidFill>
                  <a:schemeClr val="accent1"/>
                </a:solidFill>
              </a:rPr>
              <a:t/>
            </a:r>
            <a:br>
              <a:rPr lang="da-DK" b="1" dirty="0" smtClean="0">
                <a:solidFill>
                  <a:schemeClr val="accent1"/>
                </a:solidFill>
              </a:rPr>
            </a:br>
            <a:r>
              <a:rPr lang="da-DK" b="1" dirty="0" smtClean="0">
                <a:solidFill>
                  <a:schemeClr val="accent1"/>
                </a:solidFill>
              </a:rPr>
              <a:t>registreringer</a:t>
            </a:r>
            <a:endParaRPr lang="da-DK" b="1" dirty="0">
              <a:solidFill>
                <a:schemeClr val="accent1"/>
              </a:solidFill>
            </a:endParaRPr>
          </a:p>
          <a:p>
            <a:pPr marL="0" indent="0" algn="ctr">
              <a:lnSpc>
                <a:spcPct val="100000"/>
              </a:lnSpc>
              <a:buNone/>
            </a:pPr>
            <a:r>
              <a:rPr lang="da-DK" sz="1400" dirty="0"/>
              <a:t>Det nye </a:t>
            </a:r>
            <a:r>
              <a:rPr lang="da-DK" sz="1400" dirty="0" smtClean="0"/>
              <a:t>tilbud </a:t>
            </a:r>
            <a:r>
              <a:rPr lang="da-DK" sz="1400" dirty="0"/>
              <a:t>særligt tilrettelagt nytteindsats og muligheden for jobsøgning og forberedelsestid uden for hjemmet skal registreres</a:t>
            </a:r>
          </a:p>
        </p:txBody>
      </p:sp>
      <p:sp>
        <p:nvSpPr>
          <p:cNvPr id="10" name="Text Placeholder 25">
            <a:extLst>
              <a:ext uri="{FF2B5EF4-FFF2-40B4-BE49-F238E27FC236}">
                <a16:creationId xmlns:a16="http://schemas.microsoft.com/office/drawing/2014/main" id="{BC8985E4-41E8-F13D-DF43-2F3B371B4C1E}"/>
              </a:ext>
            </a:extLst>
          </p:cNvPr>
          <p:cNvSpPr txBox="1">
            <a:spLocks/>
          </p:cNvSpPr>
          <p:nvPr/>
        </p:nvSpPr>
        <p:spPr>
          <a:xfrm>
            <a:off x="4463687" y="3911795"/>
            <a:ext cx="3236593" cy="1520803"/>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a:solidFill>
                  <a:schemeClr val="accent1"/>
                </a:solidFill>
              </a:rPr>
              <a:t>Monitorering er baseret </a:t>
            </a:r>
            <a:r>
              <a:rPr lang="da-DK" b="1" dirty="0" smtClean="0">
                <a:solidFill>
                  <a:schemeClr val="accent1"/>
                </a:solidFill>
              </a:rPr>
              <a:t>på </a:t>
            </a:r>
            <a:r>
              <a:rPr lang="da-DK" b="1" dirty="0">
                <a:solidFill>
                  <a:schemeClr val="accent1"/>
                </a:solidFill>
              </a:rPr>
              <a:t>løbende deltagelse</a:t>
            </a:r>
          </a:p>
          <a:p>
            <a:pPr marL="0" indent="0" algn="ctr">
              <a:lnSpc>
                <a:spcPct val="100000"/>
              </a:lnSpc>
              <a:buNone/>
            </a:pPr>
            <a:r>
              <a:rPr lang="da-DK" sz="1400" dirty="0"/>
              <a:t>Der følges ikke op på timebasis</a:t>
            </a:r>
            <a:r>
              <a:rPr lang="da-DK" sz="1400" dirty="0" smtClean="0"/>
              <a:t>,</a:t>
            </a:r>
            <a:br>
              <a:rPr lang="da-DK" sz="1400" dirty="0" smtClean="0"/>
            </a:br>
            <a:r>
              <a:rPr lang="da-DK" sz="1400" dirty="0" smtClean="0"/>
              <a:t> </a:t>
            </a:r>
            <a:r>
              <a:rPr lang="da-DK" sz="1400" dirty="0"/>
              <a:t>men på om borgeren løbende er </a:t>
            </a:r>
            <a:r>
              <a:rPr lang="da-DK" sz="1400"/>
              <a:t>i </a:t>
            </a:r>
            <a:r>
              <a:rPr lang="da-DK" sz="1400" smtClean="0"/>
              <a:t>aktivitet</a:t>
            </a:r>
            <a:endParaRPr lang="da-DK" sz="1400" dirty="0"/>
          </a:p>
        </p:txBody>
      </p:sp>
      <p:sp>
        <p:nvSpPr>
          <p:cNvPr id="11" name="Text Placeholder 25">
            <a:extLst>
              <a:ext uri="{FF2B5EF4-FFF2-40B4-BE49-F238E27FC236}">
                <a16:creationId xmlns:a16="http://schemas.microsoft.com/office/drawing/2014/main" id="{BC8985E4-41E8-F13D-DF43-2F3B371B4C1E}"/>
              </a:ext>
            </a:extLst>
          </p:cNvPr>
          <p:cNvSpPr txBox="1">
            <a:spLocks/>
          </p:cNvSpPr>
          <p:nvPr/>
        </p:nvSpPr>
        <p:spPr>
          <a:xfrm>
            <a:off x="8142607" y="3911796"/>
            <a:ext cx="3236593" cy="1520802"/>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a:solidFill>
                  <a:schemeClr val="accent1"/>
                </a:solidFill>
              </a:rPr>
              <a:t>Der vil blive fulgt op </a:t>
            </a:r>
            <a:r>
              <a:rPr lang="da-DK" b="1" dirty="0" smtClean="0">
                <a:solidFill>
                  <a:schemeClr val="accent1"/>
                </a:solidFill>
              </a:rPr>
              <a:t/>
            </a:r>
            <a:br>
              <a:rPr lang="da-DK" b="1" dirty="0" smtClean="0">
                <a:solidFill>
                  <a:schemeClr val="accent1"/>
                </a:solidFill>
              </a:rPr>
            </a:br>
            <a:r>
              <a:rPr lang="da-DK" b="1" dirty="0" smtClean="0">
                <a:solidFill>
                  <a:schemeClr val="accent1"/>
                </a:solidFill>
              </a:rPr>
              <a:t>på </a:t>
            </a:r>
            <a:r>
              <a:rPr lang="da-DK" b="1" dirty="0">
                <a:solidFill>
                  <a:schemeClr val="accent1"/>
                </a:solidFill>
              </a:rPr>
              <a:t>fritagelser og sanktioner</a:t>
            </a:r>
          </a:p>
          <a:p>
            <a:pPr marL="0" indent="0" algn="ctr">
              <a:lnSpc>
                <a:spcPct val="100000"/>
              </a:lnSpc>
              <a:buNone/>
            </a:pPr>
            <a:r>
              <a:rPr lang="da-DK" sz="1400" dirty="0"/>
              <a:t>I arbejdspligten er der </a:t>
            </a:r>
            <a:r>
              <a:rPr lang="da-DK" sz="1400" dirty="0" smtClean="0"/>
              <a:t/>
            </a:r>
            <a:br>
              <a:rPr lang="da-DK" sz="1400" dirty="0" smtClean="0"/>
            </a:br>
            <a:r>
              <a:rPr lang="da-DK" sz="1400" dirty="0" smtClean="0"/>
              <a:t>fokus på at man </a:t>
            </a:r>
            <a:r>
              <a:rPr lang="da-DK" sz="1400" dirty="0"/>
              <a:t>skal bidrage for </a:t>
            </a:r>
            <a:r>
              <a:rPr lang="da-DK" sz="1400" dirty="0" smtClean="0"/>
              <a:t/>
            </a:r>
            <a:br>
              <a:rPr lang="da-DK" sz="1400" dirty="0" smtClean="0"/>
            </a:br>
            <a:r>
              <a:rPr lang="da-DK" sz="1400" dirty="0" smtClean="0"/>
              <a:t>sin </a:t>
            </a:r>
            <a:r>
              <a:rPr lang="da-DK" sz="1400" dirty="0"/>
              <a:t>ydelse, og derfor følges der </a:t>
            </a:r>
            <a:r>
              <a:rPr lang="da-DK" sz="1400" dirty="0" smtClean="0"/>
              <a:t/>
            </a:r>
            <a:br>
              <a:rPr lang="da-DK" sz="1400" dirty="0" smtClean="0"/>
            </a:br>
            <a:r>
              <a:rPr lang="da-DK" sz="1400" dirty="0" smtClean="0"/>
              <a:t>op </a:t>
            </a:r>
            <a:r>
              <a:rPr lang="da-DK" sz="1400" dirty="0"/>
              <a:t>på fritagelser</a:t>
            </a:r>
          </a:p>
        </p:txBody>
      </p:sp>
      <p:pic>
        <p:nvPicPr>
          <p:cNvPr id="12" name="Bille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890" y="1651624"/>
            <a:ext cx="1948253" cy="1948253"/>
          </a:xfrm>
          <a:prstGeom prst="rect">
            <a:avLst/>
          </a:prstGeom>
        </p:spPr>
      </p:pic>
      <p:pic>
        <p:nvPicPr>
          <p:cNvPr id="13" name="Bille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856" y="1651623"/>
            <a:ext cx="1948253" cy="1948253"/>
          </a:xfrm>
          <a:prstGeom prst="rect">
            <a:avLst/>
          </a:prstGeom>
        </p:spPr>
      </p:pic>
      <p:pic>
        <p:nvPicPr>
          <p:cNvPr id="14" name="Billed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3273" y="1651623"/>
            <a:ext cx="1948253" cy="1948253"/>
          </a:xfrm>
          <a:prstGeom prst="rect">
            <a:avLst/>
          </a:prstGeom>
        </p:spPr>
      </p:pic>
    </p:spTree>
    <p:extLst>
      <p:ext uri="{BB962C8B-B14F-4D97-AF65-F5344CB8AC3E}">
        <p14:creationId xmlns:p14="http://schemas.microsoft.com/office/powerpoint/2010/main" val="2637266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960596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75" name="think-cell Slide" r:id="rId5" imgW="473" imgH="476" progId="TCLayout.ActiveDocument.1">
                  <p:embed/>
                </p:oleObj>
              </mc:Choice>
              <mc:Fallback>
                <p:oleObj name="think-cell Slide" r:id="rId5" imgW="473" imgH="476" progId="TCLayout.ActiveDocument.1">
                  <p:embed/>
                  <p:pic>
                    <p:nvPicPr>
                      <p:cNvPr id="6"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Pladsholder til slidenummer 4">
            <a:extLst>
              <a:ext uri="{FF2B5EF4-FFF2-40B4-BE49-F238E27FC236}">
                <a16:creationId xmlns:a16="http://schemas.microsoft.com/office/drawing/2014/main" id="{E786B994-A5A8-364E-A183-797A9EF1DFC0}"/>
              </a:ext>
            </a:extLst>
          </p:cNvPr>
          <p:cNvSpPr>
            <a:spLocks noGrp="1"/>
          </p:cNvSpPr>
          <p:nvPr>
            <p:ph type="sldNum" sz="quarter" idx="12"/>
          </p:nvPr>
        </p:nvSpPr>
        <p:spPr/>
        <p:txBody>
          <a:bodyPr/>
          <a:lstStyle/>
          <a:p>
            <a:fld id="{24C8C45C-947F-4981-8B3F-4F32E973C901}" type="slidenum">
              <a:rPr lang="da-DK" smtClean="0"/>
              <a:pPr/>
              <a:t>2</a:t>
            </a:fld>
            <a:endParaRPr lang="da-DK" dirty="0"/>
          </a:p>
        </p:txBody>
      </p:sp>
      <p:sp>
        <p:nvSpPr>
          <p:cNvPr id="4" name="Rektangel 3"/>
          <p:cNvSpPr/>
          <p:nvPr/>
        </p:nvSpPr>
        <p:spPr>
          <a:xfrm>
            <a:off x="5598422" y="3648588"/>
            <a:ext cx="2998321" cy="1587749"/>
          </a:xfrm>
          <a:prstGeom prst="rect">
            <a:avLst/>
          </a:prstGeom>
          <a:solidFill>
            <a:schemeClr val="accent6">
              <a:lumMod val="20000"/>
              <a:lumOff val="80000"/>
            </a:schemeClr>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smtClean="0">
              <a:solidFill>
                <a:schemeClr val="accent1"/>
              </a:solidFill>
            </a:endParaRPr>
          </a:p>
        </p:txBody>
      </p:sp>
      <p:sp>
        <p:nvSpPr>
          <p:cNvPr id="65" name="Rektangel 64"/>
          <p:cNvSpPr/>
          <p:nvPr/>
        </p:nvSpPr>
        <p:spPr>
          <a:xfrm>
            <a:off x="1064349" y="3648588"/>
            <a:ext cx="1388202" cy="1587749"/>
          </a:xfrm>
          <a:prstGeom prst="rect">
            <a:avLst/>
          </a:prstGeom>
          <a:solidFill>
            <a:schemeClr val="accent6">
              <a:lumMod val="20000"/>
              <a:lumOff val="80000"/>
            </a:schemeClr>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smtClean="0">
              <a:solidFill>
                <a:schemeClr val="accent1"/>
              </a:solidFill>
            </a:endParaRPr>
          </a:p>
        </p:txBody>
      </p:sp>
      <p:sp>
        <p:nvSpPr>
          <p:cNvPr id="52" name="Rektangel 51"/>
          <p:cNvSpPr/>
          <p:nvPr/>
        </p:nvSpPr>
        <p:spPr>
          <a:xfrm>
            <a:off x="8601493" y="2014730"/>
            <a:ext cx="2901780" cy="1633859"/>
          </a:xfrm>
          <a:prstGeom prst="rect">
            <a:avLst/>
          </a:prstGeom>
          <a:solidFill>
            <a:schemeClr val="accent6">
              <a:lumMod val="20000"/>
              <a:lumOff val="80000"/>
            </a:schemeClr>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smtClean="0">
              <a:solidFill>
                <a:schemeClr val="accent1"/>
              </a:solidFill>
            </a:endParaRPr>
          </a:p>
        </p:txBody>
      </p:sp>
      <p:cxnSp>
        <p:nvCxnSpPr>
          <p:cNvPr id="11" name="Straight Connector 4">
            <a:extLst>
              <a:ext uri="{FF2B5EF4-FFF2-40B4-BE49-F238E27FC236}">
                <a16:creationId xmlns:a16="http://schemas.microsoft.com/office/drawing/2014/main" id="{7BBF61E2-26E6-801C-3FAF-C91F17D13EB8}"/>
              </a:ext>
            </a:extLst>
          </p:cNvPr>
          <p:cNvCxnSpPr>
            <a:cxnSpLocks/>
          </p:cNvCxnSpPr>
          <p:nvPr/>
        </p:nvCxnSpPr>
        <p:spPr>
          <a:xfrm>
            <a:off x="970050" y="3648588"/>
            <a:ext cx="10569728" cy="0"/>
          </a:xfrm>
          <a:prstGeom prst="line">
            <a:avLst/>
          </a:prstGeom>
          <a:ln w="25400" cap="rnd">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E7F2B8D-4A19-2A58-FF29-62075EFDBA5D}"/>
              </a:ext>
            </a:extLst>
          </p:cNvPr>
          <p:cNvGrpSpPr/>
          <p:nvPr/>
        </p:nvGrpSpPr>
        <p:grpSpPr>
          <a:xfrm>
            <a:off x="8075504" y="1596832"/>
            <a:ext cx="3601835" cy="2135972"/>
            <a:chOff x="5970061" y="1609816"/>
            <a:chExt cx="3601835" cy="2135972"/>
          </a:xfrm>
        </p:grpSpPr>
        <p:sp>
          <p:nvSpPr>
            <p:cNvPr id="23" name="TextBox 7">
              <a:extLst>
                <a:ext uri="{FF2B5EF4-FFF2-40B4-BE49-F238E27FC236}">
                  <a16:creationId xmlns:a16="http://schemas.microsoft.com/office/drawing/2014/main" id="{082EA7FB-6C48-9657-B086-7248C21FDFC8}"/>
                </a:ext>
              </a:extLst>
            </p:cNvPr>
            <p:cNvSpPr txBox="1"/>
            <p:nvPr/>
          </p:nvSpPr>
          <p:spPr>
            <a:xfrm>
              <a:off x="6491300" y="2378175"/>
              <a:ext cx="2911280" cy="934962"/>
            </a:xfrm>
            <a:prstGeom prst="rect">
              <a:avLst/>
            </a:prstGeom>
            <a:noFill/>
          </p:spPr>
          <p:txBody>
            <a:bodyPr wrap="square" lIns="97200" tIns="97200" rIns="97200" bIns="97200" rtlCol="0">
              <a:spAutoFit/>
            </a:bodyPr>
            <a:lstStyle/>
            <a:p>
              <a:pPr algn="ctr"/>
              <a:r>
                <a:rPr lang="da-DK" sz="1600" dirty="0" smtClean="0"/>
                <a:t>Virkning for 2. fase. </a:t>
              </a:r>
              <a:r>
                <a:rPr lang="da-DK" sz="1600" dirty="0"/>
                <a:t>Kommunerne får 6 måneders </a:t>
              </a:r>
              <a:r>
                <a:rPr lang="da-DK" sz="1600" dirty="0" smtClean="0"/>
                <a:t>implementeringstid</a:t>
              </a:r>
              <a:endParaRPr lang="da-DK" sz="1600" dirty="0"/>
            </a:p>
          </p:txBody>
        </p:sp>
        <p:grpSp>
          <p:nvGrpSpPr>
            <p:cNvPr id="10" name="Group 9">
              <a:extLst>
                <a:ext uri="{FF2B5EF4-FFF2-40B4-BE49-F238E27FC236}">
                  <a16:creationId xmlns:a16="http://schemas.microsoft.com/office/drawing/2014/main" id="{7780D941-8F2A-6D22-B072-9A95DEB4E983}"/>
                </a:ext>
              </a:extLst>
            </p:cNvPr>
            <p:cNvGrpSpPr/>
            <p:nvPr/>
          </p:nvGrpSpPr>
          <p:grpSpPr>
            <a:xfrm>
              <a:off x="5970061" y="1609816"/>
              <a:ext cx="3601835" cy="2135972"/>
              <a:chOff x="5970061" y="1609816"/>
              <a:chExt cx="3601835" cy="2135972"/>
            </a:xfrm>
          </p:grpSpPr>
          <p:sp>
            <p:nvSpPr>
              <p:cNvPr id="34" name="Text Placeholder 5">
                <a:extLst>
                  <a:ext uri="{FF2B5EF4-FFF2-40B4-BE49-F238E27FC236}">
                    <a16:creationId xmlns:a16="http://schemas.microsoft.com/office/drawing/2014/main" id="{85A5BD6A-6BB1-F17A-990F-86B1097A3843}"/>
                  </a:ext>
                </a:extLst>
              </p:cNvPr>
              <p:cNvSpPr txBox="1">
                <a:spLocks/>
              </p:cNvSpPr>
              <p:nvPr/>
            </p:nvSpPr>
            <p:spPr>
              <a:xfrm>
                <a:off x="5970061" y="1609816"/>
                <a:ext cx="105198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smtClean="0">
                    <a:solidFill>
                      <a:schemeClr val="accent1"/>
                    </a:solidFill>
                  </a:rPr>
                  <a:t>Juli 2025</a:t>
                </a:r>
                <a:endParaRPr lang="da-DK" dirty="0">
                  <a:solidFill>
                    <a:schemeClr val="accent1"/>
                  </a:solidFill>
                </a:endParaRPr>
              </a:p>
            </p:txBody>
          </p:sp>
          <p:cxnSp>
            <p:nvCxnSpPr>
              <p:cNvPr id="35" name="Straight Connector 20">
                <a:extLst>
                  <a:ext uri="{FF2B5EF4-FFF2-40B4-BE49-F238E27FC236}">
                    <a16:creationId xmlns:a16="http://schemas.microsoft.com/office/drawing/2014/main" id="{7B5A23EE-BE5E-8779-936F-9D69E1A2CA4F}"/>
                  </a:ext>
                </a:extLst>
              </p:cNvPr>
              <p:cNvCxnSpPr>
                <a:cxnSpLocks/>
              </p:cNvCxnSpPr>
              <p:nvPr/>
            </p:nvCxnSpPr>
            <p:spPr>
              <a:xfrm>
                <a:off x="6496050" y="2027714"/>
                <a:ext cx="0" cy="1523674"/>
              </a:xfrm>
              <a:prstGeom prst="line">
                <a:avLst/>
              </a:prstGeom>
              <a:ln w="25400" cap="rnd">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 name="Oval 21">
                <a:extLst>
                  <a:ext uri="{FF2B5EF4-FFF2-40B4-BE49-F238E27FC236}">
                    <a16:creationId xmlns:a16="http://schemas.microsoft.com/office/drawing/2014/main" id="{891D43E2-8017-81BF-6772-72D05826B654}"/>
                  </a:ext>
                </a:extLst>
              </p:cNvPr>
              <p:cNvSpPr/>
              <p:nvPr/>
            </p:nvSpPr>
            <p:spPr>
              <a:xfrm>
                <a:off x="6398850" y="3551388"/>
                <a:ext cx="194400" cy="194400"/>
              </a:xfrm>
              <a:prstGeom prst="ellipse">
                <a:avLst/>
              </a:prstGeom>
              <a:solidFill>
                <a:schemeClr val="accent6">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sp>
            <p:nvSpPr>
              <p:cNvPr id="48" name="Text Placeholder 5">
                <a:extLst>
                  <a:ext uri="{FF2B5EF4-FFF2-40B4-BE49-F238E27FC236}">
                    <a16:creationId xmlns:a16="http://schemas.microsoft.com/office/drawing/2014/main" id="{85A5BD6A-6BB1-F17A-990F-86B1097A3843}"/>
                  </a:ext>
                </a:extLst>
              </p:cNvPr>
              <p:cNvSpPr txBox="1">
                <a:spLocks/>
              </p:cNvSpPr>
              <p:nvPr/>
            </p:nvSpPr>
            <p:spPr>
              <a:xfrm>
                <a:off x="7888652" y="1618360"/>
                <a:ext cx="1683244"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D</a:t>
                </a:r>
                <a:r>
                  <a:rPr lang="da-DK" dirty="0" smtClean="0">
                    <a:solidFill>
                      <a:schemeClr val="accent1"/>
                    </a:solidFill>
                  </a:rPr>
                  <a:t>ecember 2025</a:t>
                </a:r>
                <a:endParaRPr lang="da-DK" dirty="0">
                  <a:solidFill>
                    <a:schemeClr val="accent1"/>
                  </a:solidFill>
                </a:endParaRPr>
              </a:p>
            </p:txBody>
          </p:sp>
          <p:cxnSp>
            <p:nvCxnSpPr>
              <p:cNvPr id="49" name="Straight Connector 20">
                <a:extLst>
                  <a:ext uri="{FF2B5EF4-FFF2-40B4-BE49-F238E27FC236}">
                    <a16:creationId xmlns:a16="http://schemas.microsoft.com/office/drawing/2014/main" id="{7B5A23EE-BE5E-8779-936F-9D69E1A2CA4F}"/>
                  </a:ext>
                </a:extLst>
              </p:cNvPr>
              <p:cNvCxnSpPr>
                <a:cxnSpLocks/>
              </p:cNvCxnSpPr>
              <p:nvPr/>
            </p:nvCxnSpPr>
            <p:spPr>
              <a:xfrm>
                <a:off x="9402581" y="2027714"/>
                <a:ext cx="0" cy="1523674"/>
              </a:xfrm>
              <a:prstGeom prst="line">
                <a:avLst/>
              </a:prstGeom>
              <a:ln w="25400" cap="rnd">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0" name="Oval 21">
                <a:extLst>
                  <a:ext uri="{FF2B5EF4-FFF2-40B4-BE49-F238E27FC236}">
                    <a16:creationId xmlns:a16="http://schemas.microsoft.com/office/drawing/2014/main" id="{891D43E2-8017-81BF-6772-72D05826B654}"/>
                  </a:ext>
                </a:extLst>
              </p:cNvPr>
              <p:cNvSpPr/>
              <p:nvPr/>
            </p:nvSpPr>
            <p:spPr>
              <a:xfrm>
                <a:off x="9305381" y="3551388"/>
                <a:ext cx="194400" cy="194400"/>
              </a:xfrm>
              <a:prstGeom prst="ellipse">
                <a:avLst/>
              </a:prstGeom>
              <a:solidFill>
                <a:schemeClr val="accent6">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cxnSp>
        <p:nvCxnSpPr>
          <p:cNvPr id="7" name="Lige forbindelse 6"/>
          <p:cNvCxnSpPr/>
          <p:nvPr/>
        </p:nvCxnSpPr>
        <p:spPr>
          <a:xfrm flipV="1">
            <a:off x="5598422" y="2014731"/>
            <a:ext cx="1" cy="3221606"/>
          </a:xfrm>
          <a:prstGeom prst="line">
            <a:avLst/>
          </a:prstGeom>
          <a:ln w="25400" cap="rnd">
            <a:solidFill>
              <a:schemeClr val="accent1"/>
            </a:solidFill>
            <a:prstDash val="sys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9955CC8-F6C5-F7D1-9D5E-939C7A1CC3AD}"/>
              </a:ext>
            </a:extLst>
          </p:cNvPr>
          <p:cNvGrpSpPr/>
          <p:nvPr/>
        </p:nvGrpSpPr>
        <p:grpSpPr>
          <a:xfrm>
            <a:off x="4915019" y="3175598"/>
            <a:ext cx="5569517" cy="2478637"/>
            <a:chOff x="8257723" y="3185132"/>
            <a:chExt cx="5569517" cy="2478637"/>
          </a:xfrm>
        </p:grpSpPr>
        <p:sp>
          <p:nvSpPr>
            <p:cNvPr id="26" name="TextBox 8">
              <a:extLst>
                <a:ext uri="{FF2B5EF4-FFF2-40B4-BE49-F238E27FC236}">
                  <a16:creationId xmlns:a16="http://schemas.microsoft.com/office/drawing/2014/main" id="{43F861AD-DDCF-BB20-ECCC-70FD126B5247}"/>
                </a:ext>
              </a:extLst>
            </p:cNvPr>
            <p:cNvSpPr txBox="1"/>
            <p:nvPr/>
          </p:nvSpPr>
          <p:spPr>
            <a:xfrm>
              <a:off x="8941126" y="4012583"/>
              <a:ext cx="2998322" cy="934962"/>
            </a:xfrm>
            <a:prstGeom prst="rect">
              <a:avLst/>
            </a:prstGeom>
            <a:noFill/>
          </p:spPr>
          <p:txBody>
            <a:bodyPr wrap="square" lIns="97200" tIns="97200" rIns="97200" bIns="97200" rtlCol="0" anchor="b">
              <a:spAutoFit/>
            </a:bodyPr>
            <a:lstStyle/>
            <a:p>
              <a:pPr algn="ctr"/>
              <a:r>
                <a:rPr lang="da-DK" sz="1600" dirty="0" smtClean="0"/>
                <a:t>Virkning for 1. fase. Kommunerne får 6 måneders implementeringstid</a:t>
              </a:r>
              <a:endParaRPr lang="da-DK" sz="1600" dirty="0"/>
            </a:p>
          </p:txBody>
        </p:sp>
        <p:grpSp>
          <p:nvGrpSpPr>
            <p:cNvPr id="12" name="Group 11">
              <a:extLst>
                <a:ext uri="{FF2B5EF4-FFF2-40B4-BE49-F238E27FC236}">
                  <a16:creationId xmlns:a16="http://schemas.microsoft.com/office/drawing/2014/main" id="{55766ED5-9B95-3337-6F7C-8825DEE7A2AD}"/>
                </a:ext>
              </a:extLst>
            </p:cNvPr>
            <p:cNvGrpSpPr/>
            <p:nvPr/>
          </p:nvGrpSpPr>
          <p:grpSpPr>
            <a:xfrm>
              <a:off x="8257723" y="3185132"/>
              <a:ext cx="5569517" cy="2478637"/>
              <a:chOff x="8257723" y="3185132"/>
              <a:chExt cx="5569517" cy="2478637"/>
            </a:xfrm>
          </p:grpSpPr>
          <p:sp>
            <p:nvSpPr>
              <p:cNvPr id="33" name="Text Placeholder 5">
                <a:extLst>
                  <a:ext uri="{FF2B5EF4-FFF2-40B4-BE49-F238E27FC236}">
                    <a16:creationId xmlns:a16="http://schemas.microsoft.com/office/drawing/2014/main" id="{1FC3B2A8-B4B5-C5AF-A3E4-C5D077D21E4F}"/>
                  </a:ext>
                </a:extLst>
              </p:cNvPr>
              <p:cNvSpPr txBox="1">
                <a:spLocks/>
              </p:cNvSpPr>
              <p:nvPr/>
            </p:nvSpPr>
            <p:spPr>
              <a:xfrm>
                <a:off x="8257723" y="5245871"/>
                <a:ext cx="136681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smtClean="0">
                    <a:solidFill>
                      <a:schemeClr val="accent1"/>
                    </a:solidFill>
                  </a:rPr>
                  <a:t>Januar 2025</a:t>
                </a:r>
                <a:endParaRPr lang="da-DK" dirty="0">
                  <a:solidFill>
                    <a:schemeClr val="accent1"/>
                  </a:solidFill>
                </a:endParaRPr>
              </a:p>
            </p:txBody>
          </p:sp>
          <p:sp>
            <p:nvSpPr>
              <p:cNvPr id="39" name="Oval 24">
                <a:extLst>
                  <a:ext uri="{FF2B5EF4-FFF2-40B4-BE49-F238E27FC236}">
                    <a16:creationId xmlns:a16="http://schemas.microsoft.com/office/drawing/2014/main" id="{FAE545D6-E725-E690-6B30-CBF5976F20F5}"/>
                  </a:ext>
                </a:extLst>
              </p:cNvPr>
              <p:cNvSpPr/>
              <p:nvPr/>
            </p:nvSpPr>
            <p:spPr>
              <a:xfrm>
                <a:off x="8843927" y="3551388"/>
                <a:ext cx="194400" cy="194400"/>
              </a:xfrm>
              <a:prstGeom prst="ellipse">
                <a:avLst/>
              </a:prstGeom>
              <a:solidFill>
                <a:schemeClr val="accent6">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sp>
            <p:nvSpPr>
              <p:cNvPr id="29" name="Text Placeholder 5">
                <a:extLst>
                  <a:ext uri="{FF2B5EF4-FFF2-40B4-BE49-F238E27FC236}">
                    <a16:creationId xmlns:a16="http://schemas.microsoft.com/office/drawing/2014/main" id="{1FC3B2A8-B4B5-C5AF-A3E4-C5D077D21E4F}"/>
                  </a:ext>
                </a:extLst>
              </p:cNvPr>
              <p:cNvSpPr txBox="1">
                <a:spLocks/>
              </p:cNvSpPr>
              <p:nvPr/>
            </p:nvSpPr>
            <p:spPr>
              <a:xfrm>
                <a:off x="11379796" y="5245871"/>
                <a:ext cx="1119308"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smtClean="0">
                    <a:solidFill>
                      <a:schemeClr val="accent1"/>
                    </a:solidFill>
                  </a:rPr>
                  <a:t>Juni 2025</a:t>
                </a:r>
                <a:endParaRPr lang="da-DK" dirty="0">
                  <a:solidFill>
                    <a:schemeClr val="accent1"/>
                  </a:solidFill>
                </a:endParaRPr>
              </a:p>
            </p:txBody>
          </p:sp>
          <p:cxnSp>
            <p:nvCxnSpPr>
              <p:cNvPr id="45" name="Straight Connector 23">
                <a:extLst>
                  <a:ext uri="{FF2B5EF4-FFF2-40B4-BE49-F238E27FC236}">
                    <a16:creationId xmlns:a16="http://schemas.microsoft.com/office/drawing/2014/main" id="{3D1F5872-AAC1-5FEB-8945-7BF590528478}"/>
                  </a:ext>
                </a:extLst>
              </p:cNvPr>
              <p:cNvCxnSpPr>
                <a:cxnSpLocks/>
              </p:cNvCxnSpPr>
              <p:nvPr/>
            </p:nvCxnSpPr>
            <p:spPr>
              <a:xfrm>
                <a:off x="11939448" y="3745788"/>
                <a:ext cx="0" cy="1500083"/>
              </a:xfrm>
              <a:prstGeom prst="line">
                <a:avLst/>
              </a:prstGeom>
              <a:ln w="25400" cap="rnd">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7" name="Text Placeholder 5">
                <a:extLst>
                  <a:ext uri="{FF2B5EF4-FFF2-40B4-BE49-F238E27FC236}">
                    <a16:creationId xmlns:a16="http://schemas.microsoft.com/office/drawing/2014/main" id="{1FC3B2A8-B4B5-C5AF-A3E4-C5D077D21E4F}"/>
                  </a:ext>
                </a:extLst>
              </p:cNvPr>
              <p:cNvSpPr txBox="1">
                <a:spLocks/>
              </p:cNvSpPr>
              <p:nvPr/>
            </p:nvSpPr>
            <p:spPr>
              <a:xfrm>
                <a:off x="10026827" y="3185132"/>
                <a:ext cx="826920"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smtClean="0">
                    <a:solidFill>
                      <a:schemeClr val="accent1"/>
                    </a:solidFill>
                  </a:rPr>
                  <a:t>1. fase</a:t>
                </a:r>
                <a:endParaRPr lang="da-DK" dirty="0">
                  <a:solidFill>
                    <a:schemeClr val="accent1"/>
                  </a:solidFill>
                </a:endParaRPr>
              </a:p>
            </p:txBody>
          </p:sp>
          <p:sp>
            <p:nvSpPr>
              <p:cNvPr id="51" name="Text Placeholder 5">
                <a:extLst>
                  <a:ext uri="{FF2B5EF4-FFF2-40B4-BE49-F238E27FC236}">
                    <a16:creationId xmlns:a16="http://schemas.microsoft.com/office/drawing/2014/main" id="{1FC3B2A8-B4B5-C5AF-A3E4-C5D077D21E4F}"/>
                  </a:ext>
                </a:extLst>
              </p:cNvPr>
              <p:cNvSpPr txBox="1">
                <a:spLocks/>
              </p:cNvSpPr>
              <p:nvPr/>
            </p:nvSpPr>
            <p:spPr>
              <a:xfrm>
                <a:off x="13000320" y="3775059"/>
                <a:ext cx="826920"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a:solidFill>
                      <a:schemeClr val="accent1"/>
                    </a:solidFill>
                  </a:rPr>
                  <a:t>2</a:t>
                </a:r>
                <a:r>
                  <a:rPr lang="da-DK" dirty="0" smtClean="0">
                    <a:solidFill>
                      <a:schemeClr val="accent1"/>
                    </a:solidFill>
                  </a:rPr>
                  <a:t>. fase</a:t>
                </a:r>
                <a:endParaRPr lang="da-DK" dirty="0">
                  <a:solidFill>
                    <a:schemeClr val="accent1"/>
                  </a:solidFill>
                </a:endParaRPr>
              </a:p>
            </p:txBody>
          </p:sp>
        </p:grpSp>
      </p:grpSp>
      <p:grpSp>
        <p:nvGrpSpPr>
          <p:cNvPr id="36" name="Group 15">
            <a:extLst>
              <a:ext uri="{FF2B5EF4-FFF2-40B4-BE49-F238E27FC236}">
                <a16:creationId xmlns:a16="http://schemas.microsoft.com/office/drawing/2014/main" id="{3E7F2B8D-4A19-2A58-FF29-62075EFDBA5D}"/>
              </a:ext>
            </a:extLst>
          </p:cNvPr>
          <p:cNvGrpSpPr/>
          <p:nvPr/>
        </p:nvGrpSpPr>
        <p:grpSpPr>
          <a:xfrm>
            <a:off x="3205046" y="1596832"/>
            <a:ext cx="3162224" cy="2135972"/>
            <a:chOff x="5755581" y="1609816"/>
            <a:chExt cx="3162224" cy="2135972"/>
          </a:xfrm>
        </p:grpSpPr>
        <p:sp>
          <p:nvSpPr>
            <p:cNvPr id="40" name="TextBox 7">
              <a:extLst>
                <a:ext uri="{FF2B5EF4-FFF2-40B4-BE49-F238E27FC236}">
                  <a16:creationId xmlns:a16="http://schemas.microsoft.com/office/drawing/2014/main" id="{082EA7FB-6C48-9657-B086-7248C21FDFC8}"/>
                </a:ext>
              </a:extLst>
            </p:cNvPr>
            <p:cNvSpPr txBox="1"/>
            <p:nvPr/>
          </p:nvSpPr>
          <p:spPr>
            <a:xfrm>
              <a:off x="6496049" y="2444850"/>
              <a:ext cx="1652909" cy="688741"/>
            </a:xfrm>
            <a:prstGeom prst="rect">
              <a:avLst/>
            </a:prstGeom>
            <a:noFill/>
          </p:spPr>
          <p:txBody>
            <a:bodyPr wrap="square" lIns="97200" tIns="97200" rIns="97200" bIns="97200" rtlCol="0">
              <a:spAutoFit/>
            </a:bodyPr>
            <a:lstStyle/>
            <a:p>
              <a:pPr algn="ctr"/>
              <a:r>
                <a:rPr lang="da-DK" sz="1600" dirty="0" smtClean="0"/>
                <a:t>Lovforslag fremsættes</a:t>
              </a:r>
              <a:endParaRPr lang="da-DK" sz="1600" dirty="0"/>
            </a:p>
          </p:txBody>
        </p:sp>
        <p:grpSp>
          <p:nvGrpSpPr>
            <p:cNvPr id="41" name="Group 9">
              <a:extLst>
                <a:ext uri="{FF2B5EF4-FFF2-40B4-BE49-F238E27FC236}">
                  <a16:creationId xmlns:a16="http://schemas.microsoft.com/office/drawing/2014/main" id="{7780D941-8F2A-6D22-B072-9A95DEB4E983}"/>
                </a:ext>
              </a:extLst>
            </p:cNvPr>
            <p:cNvGrpSpPr/>
            <p:nvPr/>
          </p:nvGrpSpPr>
          <p:grpSpPr>
            <a:xfrm>
              <a:off x="5755581" y="1609816"/>
              <a:ext cx="3162224" cy="2135972"/>
              <a:chOff x="5755581" y="1609816"/>
              <a:chExt cx="3162224" cy="2135972"/>
            </a:xfrm>
          </p:grpSpPr>
          <p:sp>
            <p:nvSpPr>
              <p:cNvPr id="42" name="Text Placeholder 5">
                <a:extLst>
                  <a:ext uri="{FF2B5EF4-FFF2-40B4-BE49-F238E27FC236}">
                    <a16:creationId xmlns:a16="http://schemas.microsoft.com/office/drawing/2014/main" id="{85A5BD6A-6BB1-F17A-990F-86B1097A3843}"/>
                  </a:ext>
                </a:extLst>
              </p:cNvPr>
              <p:cNvSpPr txBox="1">
                <a:spLocks/>
              </p:cNvSpPr>
              <p:nvPr/>
            </p:nvSpPr>
            <p:spPr>
              <a:xfrm>
                <a:off x="5755581" y="1609816"/>
                <a:ext cx="1480945"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smtClean="0">
                    <a:solidFill>
                      <a:schemeClr val="accent1"/>
                    </a:solidFill>
                  </a:rPr>
                  <a:t>Oktober 2024</a:t>
                </a:r>
                <a:endParaRPr lang="da-DK" dirty="0">
                  <a:solidFill>
                    <a:schemeClr val="accent1"/>
                  </a:solidFill>
                </a:endParaRPr>
              </a:p>
            </p:txBody>
          </p:sp>
          <p:cxnSp>
            <p:nvCxnSpPr>
              <p:cNvPr id="43" name="Straight Connector 20">
                <a:extLst>
                  <a:ext uri="{FF2B5EF4-FFF2-40B4-BE49-F238E27FC236}">
                    <a16:creationId xmlns:a16="http://schemas.microsoft.com/office/drawing/2014/main" id="{7B5A23EE-BE5E-8779-936F-9D69E1A2CA4F}"/>
                  </a:ext>
                </a:extLst>
              </p:cNvPr>
              <p:cNvCxnSpPr>
                <a:cxnSpLocks/>
              </p:cNvCxnSpPr>
              <p:nvPr/>
            </p:nvCxnSpPr>
            <p:spPr>
              <a:xfrm>
                <a:off x="6496050" y="2027714"/>
                <a:ext cx="0" cy="1523674"/>
              </a:xfrm>
              <a:prstGeom prst="line">
                <a:avLst/>
              </a:prstGeom>
              <a:ln w="25400" cap="rnd">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4" name="Oval 21">
                <a:extLst>
                  <a:ext uri="{FF2B5EF4-FFF2-40B4-BE49-F238E27FC236}">
                    <a16:creationId xmlns:a16="http://schemas.microsoft.com/office/drawing/2014/main" id="{891D43E2-8017-81BF-6772-72D05826B654}"/>
                  </a:ext>
                </a:extLst>
              </p:cNvPr>
              <p:cNvSpPr/>
              <p:nvPr/>
            </p:nvSpPr>
            <p:spPr>
              <a:xfrm>
                <a:off x="6398850" y="3551388"/>
                <a:ext cx="194400" cy="194400"/>
              </a:xfrm>
              <a:prstGeom prst="ellipse">
                <a:avLst/>
              </a:prstGeom>
              <a:solidFill>
                <a:schemeClr val="accent6">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sp>
            <p:nvSpPr>
              <p:cNvPr id="53" name="Text Placeholder 5">
                <a:extLst>
                  <a:ext uri="{FF2B5EF4-FFF2-40B4-BE49-F238E27FC236}">
                    <a16:creationId xmlns:a16="http://schemas.microsoft.com/office/drawing/2014/main" id="{85A5BD6A-6BB1-F17A-990F-86B1097A3843}"/>
                  </a:ext>
                </a:extLst>
              </p:cNvPr>
              <p:cNvSpPr txBox="1">
                <a:spLocks/>
              </p:cNvSpPr>
              <p:nvPr/>
            </p:nvSpPr>
            <p:spPr>
              <a:xfrm>
                <a:off x="7380114" y="1609816"/>
                <a:ext cx="1537691"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smtClean="0">
                    <a:solidFill>
                      <a:schemeClr val="accent1"/>
                    </a:solidFill>
                  </a:rPr>
                  <a:t>Ikrafttrædelse</a:t>
                </a:r>
                <a:endParaRPr lang="da-DK" dirty="0">
                  <a:solidFill>
                    <a:schemeClr val="accent1"/>
                  </a:solidFill>
                </a:endParaRPr>
              </a:p>
            </p:txBody>
          </p:sp>
        </p:grpSp>
      </p:grpSp>
      <p:grpSp>
        <p:nvGrpSpPr>
          <p:cNvPr id="54" name="Group 16">
            <a:extLst>
              <a:ext uri="{FF2B5EF4-FFF2-40B4-BE49-F238E27FC236}">
                <a16:creationId xmlns:a16="http://schemas.microsoft.com/office/drawing/2014/main" id="{79955CC8-F6C5-F7D1-9D5E-939C7A1CC3AD}"/>
              </a:ext>
            </a:extLst>
          </p:cNvPr>
          <p:cNvGrpSpPr/>
          <p:nvPr/>
        </p:nvGrpSpPr>
        <p:grpSpPr>
          <a:xfrm>
            <a:off x="534578" y="3541854"/>
            <a:ext cx="2621993" cy="2112381"/>
            <a:chOff x="8415138" y="3551388"/>
            <a:chExt cx="2621993" cy="2112381"/>
          </a:xfrm>
        </p:grpSpPr>
        <p:sp>
          <p:nvSpPr>
            <p:cNvPr id="55" name="TextBox 8">
              <a:extLst>
                <a:ext uri="{FF2B5EF4-FFF2-40B4-BE49-F238E27FC236}">
                  <a16:creationId xmlns:a16="http://schemas.microsoft.com/office/drawing/2014/main" id="{43F861AD-DDCF-BB20-ECCC-70FD126B5247}"/>
                </a:ext>
              </a:extLst>
            </p:cNvPr>
            <p:cNvSpPr txBox="1"/>
            <p:nvPr/>
          </p:nvSpPr>
          <p:spPr>
            <a:xfrm>
              <a:off x="8944908" y="4155798"/>
              <a:ext cx="1395767" cy="688741"/>
            </a:xfrm>
            <a:prstGeom prst="rect">
              <a:avLst/>
            </a:prstGeom>
            <a:noFill/>
          </p:spPr>
          <p:txBody>
            <a:bodyPr wrap="square" lIns="97200" tIns="97200" rIns="97200" bIns="97200" rtlCol="0" anchor="b">
              <a:spAutoFit/>
            </a:bodyPr>
            <a:lstStyle/>
            <a:p>
              <a:pPr algn="ctr"/>
              <a:r>
                <a:rPr lang="da-DK" sz="1600" dirty="0" smtClean="0"/>
                <a:t>Høring af lovforslag</a:t>
              </a:r>
              <a:endParaRPr lang="da-DK" sz="1600" dirty="0"/>
            </a:p>
          </p:txBody>
        </p:sp>
        <p:grpSp>
          <p:nvGrpSpPr>
            <p:cNvPr id="56" name="Group 11">
              <a:extLst>
                <a:ext uri="{FF2B5EF4-FFF2-40B4-BE49-F238E27FC236}">
                  <a16:creationId xmlns:a16="http://schemas.microsoft.com/office/drawing/2014/main" id="{55766ED5-9B95-3337-6F7C-8825DEE7A2AD}"/>
                </a:ext>
              </a:extLst>
            </p:cNvPr>
            <p:cNvGrpSpPr/>
            <p:nvPr/>
          </p:nvGrpSpPr>
          <p:grpSpPr>
            <a:xfrm>
              <a:off x="8415138" y="3551388"/>
              <a:ext cx="2621993" cy="2112381"/>
              <a:chOff x="8415138" y="3551388"/>
              <a:chExt cx="2621993" cy="2112381"/>
            </a:xfrm>
          </p:grpSpPr>
          <p:sp>
            <p:nvSpPr>
              <p:cNvPr id="57" name="Text Placeholder 5">
                <a:extLst>
                  <a:ext uri="{FF2B5EF4-FFF2-40B4-BE49-F238E27FC236}">
                    <a16:creationId xmlns:a16="http://schemas.microsoft.com/office/drawing/2014/main" id="{1FC3B2A8-B4B5-C5AF-A3E4-C5D077D21E4F}"/>
                  </a:ext>
                </a:extLst>
              </p:cNvPr>
              <p:cNvSpPr txBox="1">
                <a:spLocks/>
              </p:cNvSpPr>
              <p:nvPr/>
            </p:nvSpPr>
            <p:spPr>
              <a:xfrm>
                <a:off x="8415138" y="5245871"/>
                <a:ext cx="1051982"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smtClean="0">
                    <a:solidFill>
                      <a:schemeClr val="accent1"/>
                    </a:solidFill>
                  </a:rPr>
                  <a:t>Juli 2024</a:t>
                </a:r>
                <a:endParaRPr lang="da-DK" dirty="0">
                  <a:solidFill>
                    <a:schemeClr val="accent1"/>
                  </a:solidFill>
                </a:endParaRPr>
              </a:p>
            </p:txBody>
          </p:sp>
          <p:cxnSp>
            <p:nvCxnSpPr>
              <p:cNvPr id="58" name="Straight Connector 23">
                <a:extLst>
                  <a:ext uri="{FF2B5EF4-FFF2-40B4-BE49-F238E27FC236}">
                    <a16:creationId xmlns:a16="http://schemas.microsoft.com/office/drawing/2014/main" id="{3D1F5872-AAC1-5FEB-8945-7BF590528478}"/>
                  </a:ext>
                </a:extLst>
              </p:cNvPr>
              <p:cNvCxnSpPr>
                <a:cxnSpLocks/>
              </p:cNvCxnSpPr>
              <p:nvPr/>
            </p:nvCxnSpPr>
            <p:spPr>
              <a:xfrm>
                <a:off x="8941127" y="3745788"/>
                <a:ext cx="0" cy="1500083"/>
              </a:xfrm>
              <a:prstGeom prst="line">
                <a:avLst/>
              </a:prstGeom>
              <a:ln w="25400" cap="rnd">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9" name="Oval 24">
                <a:extLst>
                  <a:ext uri="{FF2B5EF4-FFF2-40B4-BE49-F238E27FC236}">
                    <a16:creationId xmlns:a16="http://schemas.microsoft.com/office/drawing/2014/main" id="{FAE545D6-E725-E690-6B30-CBF5976F20F5}"/>
                  </a:ext>
                </a:extLst>
              </p:cNvPr>
              <p:cNvSpPr/>
              <p:nvPr/>
            </p:nvSpPr>
            <p:spPr>
              <a:xfrm>
                <a:off x="8835027" y="3551388"/>
                <a:ext cx="194400" cy="194400"/>
              </a:xfrm>
              <a:prstGeom prst="ellipse">
                <a:avLst/>
              </a:prstGeom>
              <a:solidFill>
                <a:schemeClr val="accent6">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sp>
            <p:nvSpPr>
              <p:cNvPr id="60" name="Text Placeholder 5">
                <a:extLst>
                  <a:ext uri="{FF2B5EF4-FFF2-40B4-BE49-F238E27FC236}">
                    <a16:creationId xmlns:a16="http://schemas.microsoft.com/office/drawing/2014/main" id="{1FC3B2A8-B4B5-C5AF-A3E4-C5D077D21E4F}"/>
                  </a:ext>
                </a:extLst>
              </p:cNvPr>
              <p:cNvSpPr txBox="1">
                <a:spLocks/>
              </p:cNvSpPr>
              <p:nvPr/>
            </p:nvSpPr>
            <p:spPr>
              <a:xfrm>
                <a:off x="9636657" y="5245871"/>
                <a:ext cx="1400474" cy="417898"/>
              </a:xfrm>
              <a:prstGeom prst="rect">
                <a:avLst/>
              </a:prstGeom>
            </p:spPr>
            <p:txBody>
              <a:bodyPr wrap="none" lIns="97200" tIns="97200" rIns="97200" bIns="97200">
                <a:spAutoFit/>
              </a:bodyPr>
              <a:lstStyle>
                <a:lvl1pPr marL="176213" indent="-176213" algn="l" defTabSz="914400" rtl="0" eaLnBrk="1" latinLnBrk="0" hangingPunct="1">
                  <a:lnSpc>
                    <a:spcPct val="120000"/>
                  </a:lnSpc>
                  <a:spcBef>
                    <a:spcPts val="0"/>
                  </a:spcBef>
                  <a:spcAft>
                    <a:spcPts val="800"/>
                  </a:spcAft>
                  <a:buFont typeface="Arial" panose="020B0604020202020204" pitchFamily="34" charset="0"/>
                  <a:buChar char="•"/>
                  <a:defRPr sz="1600" b="0" kern="1600" spc="-10" baseline="0">
                    <a:solidFill>
                      <a:schemeClr val="tx1"/>
                    </a:solidFill>
                    <a:latin typeface="+mn-lt"/>
                    <a:ea typeface="+mn-ea"/>
                    <a:cs typeface="+mn-cs"/>
                  </a:defRPr>
                </a:lvl1pPr>
                <a:lvl2pPr marL="360363" indent="-179388" algn="l" defTabSz="914400" rtl="0" eaLnBrk="1" latinLnBrk="0" hangingPunct="1">
                  <a:lnSpc>
                    <a:spcPct val="120000"/>
                  </a:lnSpc>
                  <a:spcBef>
                    <a:spcPts val="0"/>
                  </a:spcBef>
                  <a:spcAft>
                    <a:spcPts val="800"/>
                  </a:spcAft>
                  <a:buFont typeface="Arial" panose="020B0604020202020204" pitchFamily="34" charset="0"/>
                  <a:buChar char="•"/>
                  <a:defRPr sz="1600" kern="1200" spc="-10">
                    <a:solidFill>
                      <a:schemeClr val="tx1"/>
                    </a:solidFill>
                    <a:latin typeface="+mn-lt"/>
                    <a:ea typeface="+mn-ea"/>
                    <a:cs typeface="+mn-cs"/>
                  </a:defRPr>
                </a:lvl2pPr>
                <a:lvl3pPr marL="0" indent="0" algn="l" defTabSz="914400" rtl="0" eaLnBrk="1" latinLnBrk="0" hangingPunct="1">
                  <a:lnSpc>
                    <a:spcPct val="90000"/>
                  </a:lnSpc>
                  <a:spcBef>
                    <a:spcPts val="1600"/>
                  </a:spcBef>
                  <a:buFont typeface="Arial" panose="020B0604020202020204" pitchFamily="34" charset="0"/>
                  <a:buNone/>
                  <a:defRPr sz="1600" b="1" kern="1200" spc="-1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2000" kern="1200" spc="-10">
                    <a:solidFill>
                      <a:schemeClr val="tx1"/>
                    </a:solidFill>
                    <a:latin typeface="+mn-lt"/>
                    <a:ea typeface="+mn-ea"/>
                    <a:cs typeface="+mn-cs"/>
                  </a:defRPr>
                </a:lvl4pPr>
                <a:lvl5pPr marL="0" indent="0" algn="l" defTabSz="914400" rtl="0" eaLnBrk="1" latinLnBrk="0" hangingPunct="1">
                  <a:lnSpc>
                    <a:spcPct val="80000"/>
                  </a:lnSpc>
                  <a:spcBef>
                    <a:spcPts val="500"/>
                  </a:spcBef>
                  <a:buFont typeface="Arial" panose="020B0604020202020204" pitchFamily="34" charset="0"/>
                  <a:buNone/>
                  <a:defRPr sz="5000" b="1" kern="1200" spc="-15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da-DK" dirty="0" smtClean="0">
                    <a:solidFill>
                      <a:schemeClr val="accent1"/>
                    </a:solidFill>
                  </a:rPr>
                  <a:t>August 2024</a:t>
                </a:r>
                <a:endParaRPr lang="da-DK" dirty="0">
                  <a:solidFill>
                    <a:schemeClr val="accent1"/>
                  </a:solidFill>
                </a:endParaRPr>
              </a:p>
            </p:txBody>
          </p:sp>
          <p:cxnSp>
            <p:nvCxnSpPr>
              <p:cNvPr id="61" name="Straight Connector 23">
                <a:extLst>
                  <a:ext uri="{FF2B5EF4-FFF2-40B4-BE49-F238E27FC236}">
                    <a16:creationId xmlns:a16="http://schemas.microsoft.com/office/drawing/2014/main" id="{3D1F5872-AAC1-5FEB-8945-7BF590528478}"/>
                  </a:ext>
                </a:extLst>
              </p:cNvPr>
              <p:cNvCxnSpPr>
                <a:cxnSpLocks/>
              </p:cNvCxnSpPr>
              <p:nvPr/>
            </p:nvCxnSpPr>
            <p:spPr>
              <a:xfrm>
                <a:off x="10336892" y="3745788"/>
                <a:ext cx="0" cy="1500083"/>
              </a:xfrm>
              <a:prstGeom prst="line">
                <a:avLst/>
              </a:prstGeom>
              <a:ln w="25400" cap="rnd">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2" name="Oval 24">
                <a:extLst>
                  <a:ext uri="{FF2B5EF4-FFF2-40B4-BE49-F238E27FC236}">
                    <a16:creationId xmlns:a16="http://schemas.microsoft.com/office/drawing/2014/main" id="{FAE545D6-E725-E690-6B30-CBF5976F20F5}"/>
                  </a:ext>
                </a:extLst>
              </p:cNvPr>
              <p:cNvSpPr/>
              <p:nvPr/>
            </p:nvSpPr>
            <p:spPr>
              <a:xfrm>
                <a:off x="10239692" y="3551388"/>
                <a:ext cx="194400" cy="194400"/>
              </a:xfrm>
              <a:prstGeom prst="ellipse">
                <a:avLst/>
              </a:prstGeom>
              <a:solidFill>
                <a:schemeClr val="accent6">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62000" tIns="162000" rIns="162000" bIns="162000" rtlCol="0" anchor="ctr">
                <a:noAutofit/>
              </a:bodyPr>
              <a:lstStyle/>
              <a:p>
                <a:pPr algn="l"/>
                <a:endParaRPr lang="da-DK" sz="1200" dirty="0">
                  <a:solidFill>
                    <a:schemeClr val="accent2"/>
                  </a:solidFill>
                </a:endParaRPr>
              </a:p>
            </p:txBody>
          </p:sp>
        </p:grpSp>
      </p:grpSp>
      <p:sp>
        <p:nvSpPr>
          <p:cNvPr id="63" name="Titel 1"/>
          <p:cNvSpPr txBox="1">
            <a:spLocks/>
          </p:cNvSpPr>
          <p:nvPr/>
        </p:nvSpPr>
        <p:spPr>
          <a:xfrm>
            <a:off x="812799" y="393185"/>
            <a:ext cx="10559393" cy="4196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smtClean="0"/>
              <a:t>Arbejdspligtaftalens implementering i </a:t>
            </a:r>
            <a:r>
              <a:rPr lang="da-DK" dirty="0"/>
              <a:t>2023-2025</a:t>
            </a:r>
            <a:endParaRPr lang="da-DK" sz="2400" b="0" dirty="0" smtClean="0"/>
          </a:p>
        </p:txBody>
      </p:sp>
    </p:spTree>
    <p:extLst>
      <p:ext uri="{BB962C8B-B14F-4D97-AF65-F5344CB8AC3E}">
        <p14:creationId xmlns:p14="http://schemas.microsoft.com/office/powerpoint/2010/main" val="2947255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24C8C45C-947F-4981-8B3F-4F32E973C901}" type="slidenum">
              <a:rPr lang="da-DK" smtClean="0"/>
              <a:pPr/>
              <a:t>20</a:t>
            </a:fld>
            <a:endParaRPr lang="da-DK" dirty="0"/>
          </a:p>
        </p:txBody>
      </p:sp>
      <p:sp>
        <p:nvSpPr>
          <p:cNvPr id="7" name="Titel 1">
            <a:extLst>
              <a:ext uri="{FF2B5EF4-FFF2-40B4-BE49-F238E27FC236}">
                <a16:creationId xmlns:a16="http://schemas.microsoft.com/office/drawing/2014/main" id="{0D340B1A-EC26-4B3B-98C8-9D763C657D24}"/>
              </a:ext>
            </a:extLst>
          </p:cNvPr>
          <p:cNvSpPr txBox="1">
            <a:spLocks/>
          </p:cNvSpPr>
          <p:nvPr/>
        </p:nvSpPr>
        <p:spPr>
          <a:xfrm>
            <a:off x="1614791" y="812799"/>
            <a:ext cx="7188967" cy="77145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solidFill>
                  <a:schemeClr val="accent6"/>
                </a:solidFill>
              </a:rPr>
              <a:t>Løbende monitorering baseres på eksisterende registreringer</a:t>
            </a:r>
          </a:p>
        </p:txBody>
      </p:sp>
      <p:pic>
        <p:nvPicPr>
          <p:cNvPr id="9" name="Billede 8">
            <a:extLst>
              <a:ext uri="{FF2B5EF4-FFF2-40B4-BE49-F238E27FC236}">
                <a16:creationId xmlns:a16="http://schemas.microsoft.com/office/drawing/2014/main" id="{6F05DDFF-99D1-4937-A40F-6A79509C2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9" y="692042"/>
            <a:ext cx="622372" cy="622372"/>
          </a:xfrm>
          <a:prstGeom prst="rect">
            <a:avLst/>
          </a:prstGeom>
        </p:spPr>
      </p:pic>
      <p:sp>
        <p:nvSpPr>
          <p:cNvPr id="10" name="Pladsholder til indhold 2">
            <a:extLst>
              <a:ext uri="{FF2B5EF4-FFF2-40B4-BE49-F238E27FC236}">
                <a16:creationId xmlns:a16="http://schemas.microsoft.com/office/drawing/2014/main" id="{0A11E314-9557-409F-ABCA-DD8152128B33}"/>
              </a:ext>
            </a:extLst>
          </p:cNvPr>
          <p:cNvSpPr>
            <a:spLocks noGrp="1"/>
          </p:cNvSpPr>
          <p:nvPr>
            <p:ph idx="1"/>
          </p:nvPr>
        </p:nvSpPr>
        <p:spPr>
          <a:xfrm>
            <a:off x="803071" y="2032000"/>
            <a:ext cx="10566401" cy="3720214"/>
          </a:xfrm>
        </p:spPr>
        <p:txBody>
          <a:bodyPr numCol="3" spcCol="288000"/>
          <a:lstStyle/>
          <a:p>
            <a:pPr>
              <a:lnSpc>
                <a:spcPct val="100000"/>
              </a:lnSpc>
            </a:pPr>
            <a:r>
              <a:rPr lang="da-DK" dirty="0">
                <a:solidFill>
                  <a:schemeClr val="bg2">
                    <a:lumMod val="25000"/>
                  </a:schemeClr>
                </a:solidFill>
              </a:rPr>
              <a:t>STAR og </a:t>
            </a:r>
            <a:r>
              <a:rPr lang="da-DK" dirty="0" smtClean="0">
                <a:solidFill>
                  <a:schemeClr val="bg2">
                    <a:lumMod val="25000"/>
                  </a:schemeClr>
                </a:solidFill>
              </a:rPr>
              <a:t>Udlændinge- og Integrationsministeriet </a:t>
            </a:r>
            <a:r>
              <a:rPr lang="da-DK" dirty="0">
                <a:solidFill>
                  <a:schemeClr val="bg2">
                    <a:lumMod val="25000"/>
                  </a:schemeClr>
                </a:solidFill>
              </a:rPr>
              <a:t>følger løbende op med udgangspunkt i allerede tilgængelige data.</a:t>
            </a:r>
          </a:p>
          <a:p>
            <a:pPr>
              <a:lnSpc>
                <a:spcPct val="100000"/>
              </a:lnSpc>
            </a:pPr>
            <a:r>
              <a:rPr lang="da-DK" dirty="0">
                <a:solidFill>
                  <a:schemeClr val="bg2">
                    <a:lumMod val="25000"/>
                  </a:schemeClr>
                </a:solidFill>
              </a:rPr>
              <a:t>Kommunerne skal registrere det samme som i dag samt de nye aktiviteter jobsøgning og forberedelsestid uden for hjemmet, og særlig tilrettelagt nytteindsats. </a:t>
            </a:r>
          </a:p>
          <a:p>
            <a:pPr>
              <a:lnSpc>
                <a:spcPct val="100000"/>
              </a:lnSpc>
            </a:pPr>
            <a:r>
              <a:rPr lang="da-DK" dirty="0">
                <a:solidFill>
                  <a:schemeClr val="bg2">
                    <a:lumMod val="25000"/>
                  </a:schemeClr>
                </a:solidFill>
              </a:rPr>
              <a:t>Monitoreringen af indsatsen og opfølgningen over for kommunerne baseres på </a:t>
            </a:r>
            <a:r>
              <a:rPr lang="da-DK" dirty="0" smtClean="0">
                <a:solidFill>
                  <a:schemeClr val="bg2">
                    <a:lumMod val="25000"/>
                  </a:schemeClr>
                </a:solidFill>
              </a:rPr>
              <a:t>løntimer </a:t>
            </a:r>
            <a:r>
              <a:rPr lang="da-DK" dirty="0">
                <a:solidFill>
                  <a:schemeClr val="bg2">
                    <a:lumMod val="25000"/>
                  </a:schemeClr>
                </a:solidFill>
              </a:rPr>
              <a:t>og </a:t>
            </a:r>
            <a:r>
              <a:rPr lang="da-DK" dirty="0" smtClean="0">
                <a:solidFill>
                  <a:schemeClr val="bg2">
                    <a:lumMod val="25000"/>
                  </a:schemeClr>
                </a:solidFill>
              </a:rPr>
              <a:t>deltagelse i tilbud </a:t>
            </a:r>
            <a:r>
              <a:rPr lang="da-DK" dirty="0">
                <a:solidFill>
                  <a:schemeClr val="bg2">
                    <a:lumMod val="25000"/>
                  </a:schemeClr>
                </a:solidFill>
              </a:rPr>
              <a:t>efter LAB eller INL, herunder nytteindsats og særligt tilrettelagt nytteindsats.</a:t>
            </a:r>
          </a:p>
          <a:p>
            <a:pPr>
              <a:lnSpc>
                <a:spcPct val="100000"/>
              </a:lnSpc>
            </a:pPr>
            <a:r>
              <a:rPr lang="da-DK" dirty="0">
                <a:solidFill>
                  <a:schemeClr val="bg2">
                    <a:lumMod val="25000"/>
                  </a:schemeClr>
                </a:solidFill>
              </a:rPr>
              <a:t>Data for andel borgere med fritagelser og sanktioner i målgruppen kan også monitoreres, og niveauet herfor sammenlignes kommunerne imellem.</a:t>
            </a:r>
          </a:p>
          <a:p>
            <a:pPr>
              <a:lnSpc>
                <a:spcPct val="100000"/>
              </a:lnSpc>
            </a:pPr>
            <a:r>
              <a:rPr lang="da-DK" dirty="0">
                <a:solidFill>
                  <a:schemeClr val="bg2">
                    <a:lumMod val="25000"/>
                  </a:schemeClr>
                </a:solidFill>
              </a:rPr>
              <a:t>En fokusrevision kan via </a:t>
            </a:r>
            <a:r>
              <a:rPr lang="da-DK" dirty="0" err="1">
                <a:solidFill>
                  <a:schemeClr val="bg2">
                    <a:lumMod val="25000"/>
                  </a:schemeClr>
                </a:solidFill>
              </a:rPr>
              <a:t>sagsgennemgang</a:t>
            </a:r>
            <a:r>
              <a:rPr lang="da-DK" dirty="0">
                <a:solidFill>
                  <a:schemeClr val="bg2">
                    <a:lumMod val="25000"/>
                  </a:schemeClr>
                </a:solidFill>
              </a:rPr>
              <a:t> belyse, i hvilket omfang borgeren er i beskæftigelse, og hvilke tilbud borgeren deltager i.</a:t>
            </a:r>
          </a:p>
        </p:txBody>
      </p:sp>
    </p:spTree>
    <p:extLst>
      <p:ext uri="{BB962C8B-B14F-4D97-AF65-F5344CB8AC3E}">
        <p14:creationId xmlns:p14="http://schemas.microsoft.com/office/powerpoint/2010/main" val="271661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extLst>
              <p:ext uri="{D42A27DB-BD31-4B8C-83A1-F6EECF244321}">
                <p14:modId xmlns:p14="http://schemas.microsoft.com/office/powerpoint/2010/main" val="663696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47" name="think-cell Slide" r:id="rId5" imgW="342" imgH="337" progId="TCLayout.ActiveDocument.1">
                  <p:embed/>
                </p:oleObj>
              </mc:Choice>
              <mc:Fallback>
                <p:oleObj name="think-cell Slide" r:id="rId5" imgW="342" imgH="33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Text Placeholder 27">
            <a:extLst>
              <a:ext uri="{FF2B5EF4-FFF2-40B4-BE49-F238E27FC236}">
                <a16:creationId xmlns:a16="http://schemas.microsoft.com/office/drawing/2014/main" id="{465DD6C3-1972-0C95-DF03-1198B78DA0B5}"/>
              </a:ext>
            </a:extLst>
          </p:cNvPr>
          <p:cNvSpPr>
            <a:spLocks noGrp="1"/>
          </p:cNvSpPr>
          <p:nvPr>
            <p:ph type="body" sz="quarter" idx="16"/>
          </p:nvPr>
        </p:nvSpPr>
        <p:spPr>
          <a:xfrm>
            <a:off x="812799" y="1053457"/>
            <a:ext cx="7565657" cy="555580"/>
          </a:xfrm>
        </p:spPr>
        <p:txBody>
          <a:bodyPr/>
          <a:lstStyle/>
          <a:p>
            <a:r>
              <a:rPr lang="da-DK" dirty="0">
                <a:solidFill>
                  <a:schemeClr val="tx1"/>
                </a:solidFill>
              </a:rPr>
              <a:t>Aftalen om en ny </a:t>
            </a:r>
            <a:r>
              <a:rPr lang="da-DK" dirty="0" smtClean="0">
                <a:solidFill>
                  <a:schemeClr val="tx1"/>
                </a:solidFill>
              </a:rPr>
              <a:t>arbejdspligt blev indgået ml. regeringen, DD</a:t>
            </a:r>
            <a:r>
              <a:rPr lang="da-DK" dirty="0">
                <a:solidFill>
                  <a:schemeClr val="tx1"/>
                </a:solidFill>
              </a:rPr>
              <a:t> </a:t>
            </a:r>
            <a:r>
              <a:rPr lang="da-DK" dirty="0" smtClean="0">
                <a:solidFill>
                  <a:schemeClr val="tx1"/>
                </a:solidFill>
              </a:rPr>
              <a:t>og DF i oktober 2023, og er </a:t>
            </a:r>
            <a:r>
              <a:rPr lang="da-DK" dirty="0">
                <a:solidFill>
                  <a:schemeClr val="tx1"/>
                </a:solidFill>
              </a:rPr>
              <a:t>nu omsat til et </a:t>
            </a:r>
            <a:r>
              <a:rPr lang="da-DK" dirty="0" smtClean="0">
                <a:solidFill>
                  <a:schemeClr val="tx1"/>
                </a:solidFill>
              </a:rPr>
              <a:t>lovforslag. </a:t>
            </a:r>
            <a:r>
              <a:rPr lang="da-DK" dirty="0">
                <a:solidFill>
                  <a:schemeClr val="tx1"/>
                </a:solidFill>
              </a:rPr>
              <a:t>Lovforslaget fremsættes i Folketinget i oktober 2024</a:t>
            </a:r>
          </a:p>
          <a:p>
            <a:endParaRPr lang="da-DK" dirty="0"/>
          </a:p>
          <a:p>
            <a:endParaRPr lang="da-DK" dirty="0"/>
          </a:p>
        </p:txBody>
      </p:sp>
      <p:sp>
        <p:nvSpPr>
          <p:cNvPr id="3" name="Pladsholder til slidenummer 2">
            <a:extLst>
              <a:ext uri="{FF2B5EF4-FFF2-40B4-BE49-F238E27FC236}">
                <a16:creationId xmlns:a16="http://schemas.microsoft.com/office/drawing/2014/main" id="{0DDAF454-3EEA-F42C-3460-D514B862C75D}"/>
              </a:ext>
            </a:extLst>
          </p:cNvPr>
          <p:cNvSpPr>
            <a:spLocks noGrp="1"/>
          </p:cNvSpPr>
          <p:nvPr>
            <p:ph type="sldNum" sz="quarter" idx="10"/>
          </p:nvPr>
        </p:nvSpPr>
        <p:spPr/>
        <p:txBody>
          <a:bodyPr/>
          <a:lstStyle/>
          <a:p>
            <a:fld id="{24C8C45C-947F-4981-8B3F-4F32E973C901}" type="slidenum">
              <a:rPr lang="da-DK" smtClean="0"/>
              <a:pPr/>
              <a:t>3</a:t>
            </a:fld>
            <a:endParaRPr lang="da-DK" dirty="0"/>
          </a:p>
        </p:txBody>
      </p:sp>
      <p:sp>
        <p:nvSpPr>
          <p:cNvPr id="12" name="Titel 1"/>
          <p:cNvSpPr txBox="1">
            <a:spLocks/>
          </p:cNvSpPr>
          <p:nvPr/>
        </p:nvSpPr>
        <p:spPr>
          <a:xfrm>
            <a:off x="812799" y="393185"/>
            <a:ext cx="10559393" cy="6350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t>Arbejdspligten udmøntes ensartet i to </a:t>
            </a:r>
            <a:r>
              <a:rPr lang="da-DK" dirty="0" smtClean="0"/>
              <a:t>lovgivninger</a:t>
            </a:r>
          </a:p>
        </p:txBody>
      </p:sp>
      <p:sp>
        <p:nvSpPr>
          <p:cNvPr id="21" name="Text Placeholder 24">
            <a:extLst>
              <a:ext uri="{FF2B5EF4-FFF2-40B4-BE49-F238E27FC236}">
                <a16:creationId xmlns:a16="http://schemas.microsoft.com/office/drawing/2014/main" id="{FF8F8356-BA00-84A2-0093-98D7D25F207A}"/>
              </a:ext>
            </a:extLst>
          </p:cNvPr>
          <p:cNvSpPr>
            <a:spLocks noGrp="1"/>
          </p:cNvSpPr>
          <p:nvPr>
            <p:ph type="body" sz="quarter" idx="13"/>
          </p:nvPr>
        </p:nvSpPr>
        <p:spPr>
          <a:xfrm>
            <a:off x="812800" y="4340295"/>
            <a:ext cx="5086798" cy="406800"/>
          </a:xfrm>
        </p:spPr>
        <p:txBody>
          <a:bodyPr/>
          <a:lstStyle/>
          <a:p>
            <a:pPr algn="ctr"/>
            <a:r>
              <a:rPr lang="da-DK" dirty="0" smtClean="0"/>
              <a:t>Lov om en aktiv </a:t>
            </a:r>
            <a:br>
              <a:rPr lang="da-DK" dirty="0" smtClean="0"/>
            </a:br>
            <a:r>
              <a:rPr lang="da-DK" dirty="0" smtClean="0"/>
              <a:t>beskæftigelsesindsats</a:t>
            </a:r>
            <a:endParaRPr lang="da-DK" dirty="0"/>
          </a:p>
          <a:p>
            <a:endParaRPr lang="da-DK" dirty="0"/>
          </a:p>
        </p:txBody>
      </p:sp>
      <p:sp>
        <p:nvSpPr>
          <p:cNvPr id="22" name="Text Placeholder 25">
            <a:extLst>
              <a:ext uri="{FF2B5EF4-FFF2-40B4-BE49-F238E27FC236}">
                <a16:creationId xmlns:a16="http://schemas.microsoft.com/office/drawing/2014/main" id="{D678BEBC-404C-63EE-3340-21457AD76571}"/>
              </a:ext>
            </a:extLst>
          </p:cNvPr>
          <p:cNvSpPr>
            <a:spLocks noGrp="1"/>
          </p:cNvSpPr>
          <p:nvPr>
            <p:ph type="body" sz="quarter" idx="14"/>
          </p:nvPr>
        </p:nvSpPr>
        <p:spPr>
          <a:xfrm>
            <a:off x="812798" y="5010938"/>
            <a:ext cx="5086799" cy="668136"/>
          </a:xfrm>
        </p:spPr>
        <p:txBody>
          <a:bodyPr/>
          <a:lstStyle/>
          <a:p>
            <a:pPr algn="ctr"/>
            <a:r>
              <a:rPr lang="da-DK" dirty="0" smtClean="0">
                <a:solidFill>
                  <a:schemeClr val="tx1"/>
                </a:solidFill>
              </a:rPr>
              <a:t>Beskæftigelsesministeriet</a:t>
            </a:r>
            <a:endParaRPr lang="da-DK" dirty="0">
              <a:solidFill>
                <a:schemeClr val="tx1"/>
              </a:solidFill>
            </a:endParaRPr>
          </a:p>
          <a:p>
            <a:endParaRPr lang="da-DK" dirty="0">
              <a:solidFill>
                <a:schemeClr val="tx1"/>
              </a:solidFill>
            </a:endParaRPr>
          </a:p>
        </p:txBody>
      </p:sp>
      <p:sp>
        <p:nvSpPr>
          <p:cNvPr id="34" name="Text Placeholder 28">
            <a:extLst>
              <a:ext uri="{FF2B5EF4-FFF2-40B4-BE49-F238E27FC236}">
                <a16:creationId xmlns:a16="http://schemas.microsoft.com/office/drawing/2014/main" id="{6B3AA6C2-076C-D2F2-ED3C-987C4C479FAA}"/>
              </a:ext>
            </a:extLst>
          </p:cNvPr>
          <p:cNvSpPr>
            <a:spLocks noGrp="1"/>
          </p:cNvSpPr>
          <p:nvPr>
            <p:ph type="body" sz="quarter" idx="17"/>
          </p:nvPr>
        </p:nvSpPr>
        <p:spPr>
          <a:xfrm>
            <a:off x="6286814" y="4340295"/>
            <a:ext cx="5092385" cy="670643"/>
          </a:xfrm>
        </p:spPr>
        <p:txBody>
          <a:bodyPr/>
          <a:lstStyle/>
          <a:p>
            <a:pPr algn="ctr"/>
            <a:r>
              <a:rPr lang="da-DK" dirty="0" smtClean="0"/>
              <a:t>Integrationsloven</a:t>
            </a:r>
            <a:endParaRPr lang="da-DK" dirty="0"/>
          </a:p>
          <a:p>
            <a:endParaRPr lang="da-DK" dirty="0"/>
          </a:p>
        </p:txBody>
      </p:sp>
      <p:sp>
        <p:nvSpPr>
          <p:cNvPr id="35" name="Text Placeholder 29">
            <a:extLst>
              <a:ext uri="{FF2B5EF4-FFF2-40B4-BE49-F238E27FC236}">
                <a16:creationId xmlns:a16="http://schemas.microsoft.com/office/drawing/2014/main" id="{4EE7A991-7DB8-925D-123F-DFCEE77888BA}"/>
              </a:ext>
            </a:extLst>
          </p:cNvPr>
          <p:cNvSpPr>
            <a:spLocks noGrp="1"/>
          </p:cNvSpPr>
          <p:nvPr>
            <p:ph type="body" sz="quarter" idx="18"/>
          </p:nvPr>
        </p:nvSpPr>
        <p:spPr>
          <a:xfrm>
            <a:off x="6286814" y="5010938"/>
            <a:ext cx="5085378" cy="668136"/>
          </a:xfrm>
        </p:spPr>
        <p:txBody>
          <a:bodyPr/>
          <a:lstStyle/>
          <a:p>
            <a:pPr algn="ctr"/>
            <a:r>
              <a:rPr lang="da-DK" dirty="0" smtClean="0">
                <a:solidFill>
                  <a:schemeClr val="tx1"/>
                </a:solidFill>
              </a:rPr>
              <a:t>Udlændinge- og Integrationsministeriet</a:t>
            </a:r>
            <a:endParaRPr lang="da-DK" dirty="0">
              <a:solidFill>
                <a:schemeClr val="tx1"/>
              </a:solidFill>
            </a:endParaRPr>
          </a:p>
        </p:txBody>
      </p:sp>
      <p:pic>
        <p:nvPicPr>
          <p:cNvPr id="13" name="Billed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4400" y="2050119"/>
            <a:ext cx="2333175" cy="2333175"/>
          </a:xfrm>
          <a:prstGeom prst="rect">
            <a:avLst/>
          </a:prstGeom>
        </p:spPr>
      </p:pic>
      <p:pic>
        <p:nvPicPr>
          <p:cNvPr id="37" name="Billed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3549" y="2050118"/>
            <a:ext cx="2333175" cy="2333175"/>
          </a:xfrm>
          <a:prstGeom prst="rect">
            <a:avLst/>
          </a:prstGeom>
        </p:spPr>
      </p:pic>
    </p:spTree>
    <p:extLst>
      <p:ext uri="{BB962C8B-B14F-4D97-AF65-F5344CB8AC3E}">
        <p14:creationId xmlns:p14="http://schemas.microsoft.com/office/powerpoint/2010/main" val="78358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3893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27" name="think-cell Slide" r:id="rId5" imgW="473" imgH="476" progId="TCLayout.ActiveDocument.1">
                  <p:embed/>
                </p:oleObj>
              </mc:Choice>
              <mc:Fallback>
                <p:oleObj name="think-cell Slide" r:id="rId5" imgW="473" imgH="476" progId="TCLayout.ActiveDocument.1">
                  <p:embed/>
                  <p:pic>
                    <p:nvPicPr>
                      <p:cNvPr id="4"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0" name="Pladsholder til billede 19"/>
          <p:cNvPicPr>
            <a:picLocks noGrp="1" noChangeAspect="1"/>
          </p:cNvPicPr>
          <p:nvPr>
            <p:ph type="pic" sz="quarter" idx="14"/>
          </p:nvPr>
        </p:nvPicPr>
        <p:blipFill>
          <a:blip r:embed="rId7">
            <a:extLst>
              <a:ext uri="{28A0092B-C50C-407E-A947-70E740481C1C}">
                <a14:useLocalDpi xmlns:a14="http://schemas.microsoft.com/office/drawing/2010/main" val="0"/>
              </a:ext>
            </a:extLst>
          </a:blip>
          <a:srcRect l="19841" r="19841"/>
          <a:stretch>
            <a:fillRect/>
          </a:stretch>
        </p:blipFill>
        <p:spPr/>
      </p:pic>
      <p:sp>
        <p:nvSpPr>
          <p:cNvPr id="2" name="Pladsholder til slidenummer 1">
            <a:extLst>
              <a:ext uri="{FF2B5EF4-FFF2-40B4-BE49-F238E27FC236}">
                <a16:creationId xmlns:a16="http://schemas.microsoft.com/office/drawing/2014/main" id="{944D0D63-1FA6-A8BD-70BA-C8F54C9FB116}"/>
              </a:ext>
            </a:extLst>
          </p:cNvPr>
          <p:cNvSpPr>
            <a:spLocks noGrp="1"/>
          </p:cNvSpPr>
          <p:nvPr>
            <p:ph type="sldNum" sz="quarter" idx="17"/>
          </p:nvPr>
        </p:nvSpPr>
        <p:spPr/>
        <p:txBody>
          <a:bodyPr/>
          <a:lstStyle/>
          <a:p>
            <a:fld id="{24C8C45C-947F-4981-8B3F-4F32E973C901}" type="slidenum">
              <a:rPr lang="da-DK" smtClean="0"/>
              <a:pPr/>
              <a:t>4</a:t>
            </a:fld>
            <a:endParaRPr lang="da-DK" dirty="0"/>
          </a:p>
        </p:txBody>
      </p:sp>
      <p:sp>
        <p:nvSpPr>
          <p:cNvPr id="15" name="Titel 1"/>
          <p:cNvSpPr txBox="1">
            <a:spLocks/>
          </p:cNvSpPr>
          <p:nvPr/>
        </p:nvSpPr>
        <p:spPr>
          <a:xfrm>
            <a:off x="812799" y="393185"/>
            <a:ext cx="4556643" cy="11865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t>Arbejdspligten kan bestå af beskæftigelsesrettede tilbud </a:t>
            </a:r>
            <a:r>
              <a:rPr lang="da-DK" dirty="0" smtClean="0"/>
              <a:t>og </a:t>
            </a:r>
            <a:r>
              <a:rPr lang="da-DK" dirty="0"/>
              <a:t>andre indsatser</a:t>
            </a:r>
            <a:endParaRPr lang="da-DK" dirty="0" smtClean="0"/>
          </a:p>
        </p:txBody>
      </p:sp>
      <p:pic>
        <p:nvPicPr>
          <p:cNvPr id="16" name="Billede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0267" y="1579717"/>
            <a:ext cx="2552712" cy="2552712"/>
          </a:xfrm>
          <a:prstGeom prst="rect">
            <a:avLst/>
          </a:prstGeom>
        </p:spPr>
      </p:pic>
      <p:sp>
        <p:nvSpPr>
          <p:cNvPr id="18" name="Text Placeholder 24">
            <a:extLst>
              <a:ext uri="{FF2B5EF4-FFF2-40B4-BE49-F238E27FC236}">
                <a16:creationId xmlns:a16="http://schemas.microsoft.com/office/drawing/2014/main" id="{FF8F8356-BA00-84A2-0093-98D7D25F207A}"/>
              </a:ext>
            </a:extLst>
          </p:cNvPr>
          <p:cNvSpPr txBox="1">
            <a:spLocks/>
          </p:cNvSpPr>
          <p:nvPr/>
        </p:nvSpPr>
        <p:spPr>
          <a:xfrm>
            <a:off x="812801" y="1967023"/>
            <a:ext cx="1855972" cy="1382233"/>
          </a:xfrm>
          <a:prstGeom prst="rect">
            <a:avLst/>
          </a:prstGeom>
        </p:spPr>
        <p:txBody>
          <a:bodyPr anchor="ct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smtClean="0">
                <a:solidFill>
                  <a:schemeClr val="accent1"/>
                </a:solidFill>
              </a:rPr>
              <a:t>?</a:t>
            </a:r>
            <a:r>
              <a:rPr lang="da-DK" sz="1400" b="1" dirty="0" smtClean="0">
                <a:solidFill>
                  <a:schemeClr val="accent1"/>
                </a:solidFill>
              </a:rPr>
              <a:t/>
            </a:r>
            <a:br>
              <a:rPr lang="da-DK" sz="1400" b="1" dirty="0" smtClean="0">
                <a:solidFill>
                  <a:schemeClr val="accent1"/>
                </a:solidFill>
              </a:rPr>
            </a:br>
            <a:r>
              <a:rPr lang="da-DK" sz="1400" i="1" dirty="0" smtClean="0"/>
              <a:t>Skal</a:t>
            </a:r>
            <a:r>
              <a:rPr lang="da-DK" sz="1400" dirty="0" smtClean="0"/>
              <a:t> </a:t>
            </a:r>
            <a:r>
              <a:rPr lang="da-DK" sz="1400" dirty="0"/>
              <a:t>nytteindsats </a:t>
            </a:r>
            <a:r>
              <a:rPr lang="da-DK" sz="1400" dirty="0" smtClean="0"/>
              <a:t/>
            </a:r>
            <a:br>
              <a:rPr lang="da-DK" sz="1400" dirty="0" smtClean="0"/>
            </a:br>
            <a:r>
              <a:rPr lang="da-DK" sz="1400" dirty="0" smtClean="0"/>
              <a:t>indgå </a:t>
            </a:r>
            <a:r>
              <a:rPr lang="da-DK" sz="1400" dirty="0"/>
              <a:t>som </a:t>
            </a:r>
            <a:r>
              <a:rPr lang="da-DK" sz="1400" dirty="0" smtClean="0"/>
              <a:t>tilbud </a:t>
            </a:r>
            <a:br>
              <a:rPr lang="da-DK" sz="1400" dirty="0" smtClean="0"/>
            </a:br>
            <a:r>
              <a:rPr lang="da-DK" sz="1400" dirty="0" smtClean="0"/>
              <a:t>i </a:t>
            </a:r>
            <a:r>
              <a:rPr lang="da-DK" sz="1400" dirty="0"/>
              <a:t>arbejdspligten?</a:t>
            </a:r>
          </a:p>
        </p:txBody>
      </p:sp>
      <p:pic>
        <p:nvPicPr>
          <p:cNvPr id="19" name="Billede 18"/>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297302" y="2040158"/>
            <a:ext cx="4142529" cy="4142529"/>
          </a:xfrm>
          <a:prstGeom prst="rect">
            <a:avLst/>
          </a:prstGeom>
        </p:spPr>
      </p:pic>
      <p:sp>
        <p:nvSpPr>
          <p:cNvPr id="21" name="Text Placeholder 24">
            <a:extLst>
              <a:ext uri="{FF2B5EF4-FFF2-40B4-BE49-F238E27FC236}">
                <a16:creationId xmlns:a16="http://schemas.microsoft.com/office/drawing/2014/main" id="{FF8F8356-BA00-84A2-0093-98D7D25F207A}"/>
              </a:ext>
            </a:extLst>
          </p:cNvPr>
          <p:cNvSpPr txBox="1">
            <a:spLocks/>
          </p:cNvSpPr>
          <p:nvPr/>
        </p:nvSpPr>
        <p:spPr>
          <a:xfrm>
            <a:off x="2913322" y="2679402"/>
            <a:ext cx="2987748" cy="2264736"/>
          </a:xfrm>
          <a:prstGeom prst="rect">
            <a:avLst/>
          </a:prstGeom>
        </p:spPr>
        <p:txBody>
          <a:bodyPr anchor="ct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lnSpc>
                <a:spcPct val="100000"/>
              </a:lnSpc>
              <a:buNone/>
            </a:pPr>
            <a:r>
              <a:rPr lang="da-DK" b="1" dirty="0" smtClean="0">
                <a:solidFill>
                  <a:schemeClr val="accent1"/>
                </a:solidFill>
              </a:rPr>
              <a:t>Nej</a:t>
            </a:r>
            <a:r>
              <a:rPr lang="da-DK" sz="1400" b="1" dirty="0" smtClean="0"/>
              <a:t> </a:t>
            </a:r>
            <a:br>
              <a:rPr lang="da-DK" sz="1400" b="1" dirty="0" smtClean="0"/>
            </a:br>
            <a:r>
              <a:rPr lang="da-DK" sz="1400" dirty="0" smtClean="0"/>
              <a:t>– </a:t>
            </a:r>
            <a:r>
              <a:rPr lang="da-DK" sz="1400" dirty="0"/>
              <a:t>Det er ikke et krav, </a:t>
            </a:r>
            <a:r>
              <a:rPr lang="da-DK" sz="1400" dirty="0" smtClean="0"/>
              <a:t/>
            </a:r>
            <a:br>
              <a:rPr lang="da-DK" sz="1400" dirty="0" smtClean="0"/>
            </a:br>
            <a:r>
              <a:rPr lang="da-DK" sz="1400" dirty="0" smtClean="0"/>
              <a:t>men </a:t>
            </a:r>
            <a:r>
              <a:rPr lang="da-DK" sz="1400" dirty="0"/>
              <a:t>da arbejdspligten </a:t>
            </a:r>
            <a:r>
              <a:rPr lang="da-DK" sz="1400" dirty="0" smtClean="0"/>
              <a:t>er</a:t>
            </a:r>
            <a:br>
              <a:rPr lang="da-DK" sz="1400" dirty="0" smtClean="0"/>
            </a:br>
            <a:r>
              <a:rPr lang="da-DK" sz="1400" dirty="0" smtClean="0"/>
              <a:t>en </a:t>
            </a:r>
            <a:r>
              <a:rPr lang="da-DK" sz="1400" dirty="0"/>
              <a:t>kontinuerlig indsats, </a:t>
            </a:r>
            <a:r>
              <a:rPr lang="da-DK" sz="1400" dirty="0" smtClean="0"/>
              <a:t/>
            </a:r>
            <a:br>
              <a:rPr lang="da-DK" sz="1400" dirty="0" smtClean="0"/>
            </a:br>
            <a:r>
              <a:rPr lang="da-DK" sz="1400" dirty="0" smtClean="0"/>
              <a:t>må </a:t>
            </a:r>
            <a:r>
              <a:rPr lang="da-DK" sz="1400" dirty="0"/>
              <a:t>det </a:t>
            </a:r>
            <a:r>
              <a:rPr lang="da-DK" sz="1400" dirty="0" smtClean="0"/>
              <a:t>forventes, at </a:t>
            </a:r>
            <a:r>
              <a:rPr lang="da-DK" sz="1400" dirty="0"/>
              <a:t>der i mange tilfælde vil være brug for </a:t>
            </a:r>
            <a:r>
              <a:rPr lang="da-DK" sz="1400" dirty="0" smtClean="0"/>
              <a:t/>
            </a:r>
            <a:br>
              <a:rPr lang="da-DK" sz="1400" dirty="0" smtClean="0"/>
            </a:br>
            <a:r>
              <a:rPr lang="da-DK" sz="1400" dirty="0" smtClean="0"/>
              <a:t>at give </a:t>
            </a:r>
            <a:r>
              <a:rPr lang="da-DK" sz="1400" dirty="0"/>
              <a:t>tilbud </a:t>
            </a:r>
            <a:r>
              <a:rPr lang="da-DK" sz="1400" dirty="0" smtClean="0"/>
              <a:t>om nytteindsats </a:t>
            </a:r>
            <a:br>
              <a:rPr lang="da-DK" sz="1400" dirty="0" smtClean="0"/>
            </a:br>
            <a:r>
              <a:rPr lang="da-DK" sz="1400" dirty="0" smtClean="0"/>
              <a:t>og </a:t>
            </a:r>
            <a:r>
              <a:rPr lang="da-DK" sz="1400" dirty="0"/>
              <a:t>særligt </a:t>
            </a:r>
            <a:r>
              <a:rPr lang="da-DK" sz="1400" dirty="0" smtClean="0"/>
              <a:t>tilrettelagt </a:t>
            </a:r>
            <a:br>
              <a:rPr lang="da-DK" sz="1400" dirty="0" smtClean="0"/>
            </a:br>
            <a:r>
              <a:rPr lang="da-DK" sz="1400" dirty="0" smtClean="0"/>
              <a:t>nytteindsats</a:t>
            </a:r>
            <a:endParaRPr lang="da-DK" sz="1400" dirty="0"/>
          </a:p>
        </p:txBody>
      </p:sp>
    </p:spTree>
    <p:extLst>
      <p:ext uri="{BB962C8B-B14F-4D97-AF65-F5344CB8AC3E}">
        <p14:creationId xmlns:p14="http://schemas.microsoft.com/office/powerpoint/2010/main" val="750098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p:cNvGraphicFramePr>
            <a:graphicFrameLocks noChangeAspect="1"/>
          </p:cNvGraphicFramePr>
          <p:nvPr>
            <p:custDataLst>
              <p:tags r:id="rId2"/>
            </p:custDataLst>
            <p:extLst>
              <p:ext uri="{D42A27DB-BD31-4B8C-83A1-F6EECF244321}">
                <p14:modId xmlns:p14="http://schemas.microsoft.com/office/powerpoint/2010/main" val="4076522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34" name="think-cell Slide" r:id="rId5" imgW="473" imgH="476" progId="TCLayout.ActiveDocument.1">
                  <p:embed/>
                </p:oleObj>
              </mc:Choice>
              <mc:Fallback>
                <p:oleObj name="think-cell Slid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slidenummer 1">
            <a:extLst>
              <a:ext uri="{FF2B5EF4-FFF2-40B4-BE49-F238E27FC236}">
                <a16:creationId xmlns:a16="http://schemas.microsoft.com/office/drawing/2014/main" id="{C34F4390-2074-105F-9937-D4C77C487B0E}"/>
              </a:ext>
            </a:extLst>
          </p:cNvPr>
          <p:cNvSpPr>
            <a:spLocks noGrp="1"/>
          </p:cNvSpPr>
          <p:nvPr>
            <p:ph type="sldNum" sz="quarter" idx="12"/>
          </p:nvPr>
        </p:nvSpPr>
        <p:spPr/>
        <p:txBody>
          <a:bodyPr/>
          <a:lstStyle/>
          <a:p>
            <a:fld id="{24C8C45C-947F-4981-8B3F-4F32E973C901}" type="slidenum">
              <a:rPr lang="da-DK" smtClean="0"/>
              <a:pPr/>
              <a:t>5</a:t>
            </a:fld>
            <a:endParaRPr lang="da-DK" dirty="0"/>
          </a:p>
        </p:txBody>
      </p:sp>
      <p:sp>
        <p:nvSpPr>
          <p:cNvPr id="10" name="Titel 1"/>
          <p:cNvSpPr txBox="1">
            <a:spLocks/>
          </p:cNvSpPr>
          <p:nvPr/>
        </p:nvSpPr>
        <p:spPr>
          <a:xfrm>
            <a:off x="812799" y="393185"/>
            <a:ext cx="10559393" cy="7444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t>Arbejdspligten </a:t>
            </a:r>
            <a:r>
              <a:rPr lang="da-DK" dirty="0" smtClean="0"/>
              <a:t>sammensættes efter borgernes forudsætninger</a:t>
            </a:r>
          </a:p>
        </p:txBody>
      </p:sp>
      <p:sp>
        <p:nvSpPr>
          <p:cNvPr id="18" name="Rektangel 17">
            <a:extLst>
              <a:ext uri="{FF2B5EF4-FFF2-40B4-BE49-F238E27FC236}">
                <a16:creationId xmlns:a16="http://schemas.microsoft.com/office/drawing/2014/main" id="{C07A0CD6-5944-4A57-937C-0FC4FD301FB3}"/>
              </a:ext>
            </a:extLst>
          </p:cNvPr>
          <p:cNvSpPr/>
          <p:nvPr/>
        </p:nvSpPr>
        <p:spPr>
          <a:xfrm>
            <a:off x="812799" y="1371608"/>
            <a:ext cx="5040000" cy="46930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err="1">
              <a:solidFill>
                <a:schemeClr val="tx1"/>
              </a:solidFill>
              <a:latin typeface="+mj-lt"/>
            </a:endParaRPr>
          </a:p>
        </p:txBody>
      </p:sp>
      <p:sp>
        <p:nvSpPr>
          <p:cNvPr id="19" name="Rektangel 18">
            <a:extLst>
              <a:ext uri="{FF2B5EF4-FFF2-40B4-BE49-F238E27FC236}">
                <a16:creationId xmlns:a16="http://schemas.microsoft.com/office/drawing/2014/main" id="{C07A0CD6-5944-4A57-937C-0FC4FD301FB3}"/>
              </a:ext>
            </a:extLst>
          </p:cNvPr>
          <p:cNvSpPr/>
          <p:nvPr/>
        </p:nvSpPr>
        <p:spPr>
          <a:xfrm>
            <a:off x="6332192" y="1371608"/>
            <a:ext cx="5040000" cy="46930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dirty="0" err="1">
              <a:solidFill>
                <a:schemeClr val="tx1"/>
              </a:solidFill>
              <a:latin typeface="+mj-lt"/>
            </a:endParaRPr>
          </a:p>
        </p:txBody>
      </p:sp>
      <p:sp>
        <p:nvSpPr>
          <p:cNvPr id="22" name="Text Placeholder 25">
            <a:extLst>
              <a:ext uri="{FF2B5EF4-FFF2-40B4-BE49-F238E27FC236}">
                <a16:creationId xmlns:a16="http://schemas.microsoft.com/office/drawing/2014/main" id="{5E8FD693-4F1D-DB3B-4896-DAF8CDA3AE1C}"/>
              </a:ext>
            </a:extLst>
          </p:cNvPr>
          <p:cNvSpPr txBox="1">
            <a:spLocks/>
          </p:cNvSpPr>
          <p:nvPr/>
        </p:nvSpPr>
        <p:spPr>
          <a:xfrm>
            <a:off x="6332192" y="1777542"/>
            <a:ext cx="5047008" cy="79744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Tx/>
              <a:buNone/>
              <a:defRPr sz="2000" kern="1200" spc="-30" baseline="0">
                <a:solidFill>
                  <a:schemeClr val="tx2"/>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2"/>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2"/>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2"/>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tx2"/>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2"/>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2"/>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2"/>
                </a:solidFill>
                <a:latin typeface="+mn-lt"/>
                <a:ea typeface="+mn-ea"/>
                <a:cs typeface="+mn-cs"/>
              </a:defRPr>
            </a:lvl9pPr>
          </a:lstStyle>
          <a:p>
            <a:pPr algn="ctr"/>
            <a:r>
              <a:rPr lang="da-DK" sz="1600" b="1" dirty="0" smtClean="0">
                <a:solidFill>
                  <a:schemeClr val="accent1"/>
                </a:solidFill>
              </a:rPr>
              <a:t>Eksempel på arbejdspligt </a:t>
            </a:r>
            <a:r>
              <a:rPr lang="da-DK" sz="1600" b="1" dirty="0" smtClean="0">
                <a:solidFill>
                  <a:schemeClr val="accent1"/>
                </a:solidFill>
                <a:latin typeface="Arial Black" panose="020B0A04020102020204" pitchFamily="34" charset="0"/>
              </a:rPr>
              <a:t>24</a:t>
            </a:r>
            <a:r>
              <a:rPr lang="da-DK" sz="1600" b="1" dirty="0" smtClean="0">
                <a:solidFill>
                  <a:schemeClr val="accent1"/>
                </a:solidFill>
              </a:rPr>
              <a:t> timer ugentligt</a:t>
            </a:r>
          </a:p>
          <a:p>
            <a:pPr algn="ctr"/>
            <a:r>
              <a:rPr lang="da-DK" sz="1400" dirty="0" smtClean="0">
                <a:solidFill>
                  <a:schemeClr val="tx1"/>
                </a:solidFill>
              </a:rPr>
              <a:t>Timetal nedsat </a:t>
            </a:r>
            <a:r>
              <a:rPr lang="da-DK" sz="1400" dirty="0" err="1" smtClean="0">
                <a:solidFill>
                  <a:schemeClr val="tx1"/>
                </a:solidFill>
              </a:rPr>
              <a:t>pba</a:t>
            </a:r>
            <a:r>
              <a:rPr lang="da-DK" sz="1400" dirty="0" smtClean="0">
                <a:solidFill>
                  <a:schemeClr val="tx1"/>
                </a:solidFill>
              </a:rPr>
              <a:t>. konkret vurdering </a:t>
            </a:r>
            <a:br>
              <a:rPr lang="da-DK" sz="1400" dirty="0" smtClean="0">
                <a:solidFill>
                  <a:schemeClr val="tx1"/>
                </a:solidFill>
              </a:rPr>
            </a:br>
            <a:r>
              <a:rPr lang="da-DK" sz="1400" dirty="0" smtClean="0">
                <a:solidFill>
                  <a:schemeClr val="tx1"/>
                </a:solidFill>
              </a:rPr>
              <a:t>af borgerens helbredsmæssige tilstand</a:t>
            </a:r>
            <a:endParaRPr lang="da-DK" sz="1400" dirty="0">
              <a:solidFill>
                <a:schemeClr val="tx1"/>
              </a:solidFill>
            </a:endParaRPr>
          </a:p>
        </p:txBody>
      </p:sp>
      <p:pic>
        <p:nvPicPr>
          <p:cNvPr id="12" name="Billed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12798" y="1023234"/>
            <a:ext cx="5041402" cy="5041402"/>
          </a:xfrm>
          <a:prstGeom prst="rect">
            <a:avLst/>
          </a:prstGeom>
        </p:spPr>
      </p:pic>
      <p:sp>
        <p:nvSpPr>
          <p:cNvPr id="28" name="Text Placeholder 25">
            <a:extLst>
              <a:ext uri="{FF2B5EF4-FFF2-40B4-BE49-F238E27FC236}">
                <a16:creationId xmlns:a16="http://schemas.microsoft.com/office/drawing/2014/main" id="{4D141270-2E4A-C9FE-D5DC-9126ECE4C413}"/>
              </a:ext>
            </a:extLst>
          </p:cNvPr>
          <p:cNvSpPr txBox="1">
            <a:spLocks/>
          </p:cNvSpPr>
          <p:nvPr/>
        </p:nvSpPr>
        <p:spPr>
          <a:xfrm>
            <a:off x="812799" y="1777541"/>
            <a:ext cx="5039999" cy="79744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Tx/>
              <a:buNone/>
              <a:defRPr sz="2000" kern="1200" spc="-30" baseline="0">
                <a:solidFill>
                  <a:schemeClr val="tx2"/>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2"/>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2"/>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2"/>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tx2"/>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2"/>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2"/>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2"/>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2"/>
                </a:solidFill>
                <a:latin typeface="+mn-lt"/>
                <a:ea typeface="+mn-ea"/>
                <a:cs typeface="+mn-cs"/>
              </a:defRPr>
            </a:lvl9pPr>
          </a:lstStyle>
          <a:p>
            <a:pPr algn="ctr"/>
            <a:r>
              <a:rPr lang="da-DK" sz="1600" b="1" dirty="0" smtClean="0">
                <a:solidFill>
                  <a:schemeClr val="accent1"/>
                </a:solidFill>
              </a:rPr>
              <a:t>Eksempel på arbejdspligt </a:t>
            </a:r>
            <a:r>
              <a:rPr lang="da-DK" sz="1600" b="1" dirty="0" smtClean="0">
                <a:solidFill>
                  <a:schemeClr val="accent1"/>
                </a:solidFill>
                <a:latin typeface="Arial Black" panose="020B0A04020102020204" pitchFamily="34" charset="0"/>
              </a:rPr>
              <a:t>37</a:t>
            </a:r>
            <a:r>
              <a:rPr lang="da-DK" sz="1600" b="1" dirty="0" smtClean="0">
                <a:solidFill>
                  <a:schemeClr val="accent1"/>
                </a:solidFill>
              </a:rPr>
              <a:t> timer ugentligt </a:t>
            </a:r>
          </a:p>
          <a:p>
            <a:pPr algn="ctr"/>
            <a:r>
              <a:rPr lang="da-DK" sz="1400" dirty="0" smtClean="0">
                <a:solidFill>
                  <a:schemeClr val="tx1"/>
                </a:solidFill>
              </a:rPr>
              <a:t>Borgerens helbredsmæssige tilstand </a:t>
            </a:r>
            <a:br>
              <a:rPr lang="da-DK" sz="1400" dirty="0" smtClean="0">
                <a:solidFill>
                  <a:schemeClr val="tx1"/>
                </a:solidFill>
              </a:rPr>
            </a:br>
            <a:r>
              <a:rPr lang="da-DK" sz="1400" dirty="0" smtClean="0">
                <a:solidFill>
                  <a:schemeClr val="tx1"/>
                </a:solidFill>
              </a:rPr>
              <a:t>har ikke betydning for deltagelse</a:t>
            </a:r>
            <a:endParaRPr lang="da-DK" sz="1400" dirty="0">
              <a:solidFill>
                <a:schemeClr val="tx1"/>
              </a:solidFill>
            </a:endParaRPr>
          </a:p>
        </p:txBody>
      </p:sp>
      <p:pic>
        <p:nvPicPr>
          <p:cNvPr id="30" name="Billede 2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325184" y="1023234"/>
            <a:ext cx="5041402" cy="5041402"/>
          </a:xfrm>
          <a:prstGeom prst="rect">
            <a:avLst/>
          </a:prstGeom>
        </p:spPr>
      </p:pic>
    </p:spTree>
    <p:extLst>
      <p:ext uri="{BB962C8B-B14F-4D97-AF65-F5344CB8AC3E}">
        <p14:creationId xmlns:p14="http://schemas.microsoft.com/office/powerpoint/2010/main" val="145534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24C8C45C-947F-4981-8B3F-4F32E973C901}" type="slidenum">
              <a:rPr lang="da-DK" smtClean="0"/>
              <a:pPr/>
              <a:t>6</a:t>
            </a:fld>
            <a:endParaRPr lang="da-DK" dirty="0"/>
          </a:p>
        </p:txBody>
      </p:sp>
      <p:sp>
        <p:nvSpPr>
          <p:cNvPr id="8" name="Titel 1">
            <a:extLst>
              <a:ext uri="{FF2B5EF4-FFF2-40B4-BE49-F238E27FC236}">
                <a16:creationId xmlns:a16="http://schemas.microsoft.com/office/drawing/2014/main" id="{3052188A-6907-4C9F-989F-EBA6C45DA65A}"/>
              </a:ext>
            </a:extLst>
          </p:cNvPr>
          <p:cNvSpPr txBox="1">
            <a:spLocks/>
          </p:cNvSpPr>
          <p:nvPr/>
        </p:nvSpPr>
        <p:spPr>
          <a:xfrm>
            <a:off x="1614791" y="812800"/>
            <a:ext cx="9764409"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solidFill>
                  <a:schemeClr val="accent6"/>
                </a:solidFill>
              </a:rPr>
              <a:t>Omfang af arbejdspligten</a:t>
            </a:r>
          </a:p>
        </p:txBody>
      </p:sp>
      <p:pic>
        <p:nvPicPr>
          <p:cNvPr id="9" name="Billede 8">
            <a:extLst>
              <a:ext uri="{FF2B5EF4-FFF2-40B4-BE49-F238E27FC236}">
                <a16:creationId xmlns:a16="http://schemas.microsoft.com/office/drawing/2014/main" id="{6B4C3BB7-FD30-42EB-9578-3975F8A29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9" y="692042"/>
            <a:ext cx="622372" cy="622372"/>
          </a:xfrm>
          <a:prstGeom prst="rect">
            <a:avLst/>
          </a:prstGeom>
        </p:spPr>
      </p:pic>
      <p:sp>
        <p:nvSpPr>
          <p:cNvPr id="10" name="Pladsholder til indhold 2">
            <a:extLst>
              <a:ext uri="{FF2B5EF4-FFF2-40B4-BE49-F238E27FC236}">
                <a16:creationId xmlns:a16="http://schemas.microsoft.com/office/drawing/2014/main" id="{5407C502-3842-4BE5-A675-87FA5A4E5172}"/>
              </a:ext>
            </a:extLst>
          </p:cNvPr>
          <p:cNvSpPr txBox="1">
            <a:spLocks/>
          </p:cNvSpPr>
          <p:nvPr/>
        </p:nvSpPr>
        <p:spPr>
          <a:xfrm>
            <a:off x="803071" y="2032000"/>
            <a:ext cx="10566401" cy="3294912"/>
          </a:xfrm>
          <a:prstGeom prst="rect">
            <a:avLst/>
          </a:prstGeom>
        </p:spPr>
        <p:txBody>
          <a:bodyPr vert="horz" lIns="0" tIns="0" rIns="0" bIns="0" numCol="3" spcCol="28800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accent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accent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accent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accent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accent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accent1"/>
                </a:solidFill>
                <a:latin typeface="+mn-lt"/>
                <a:ea typeface="+mn-ea"/>
                <a:cs typeface="+mn-cs"/>
              </a:defRPr>
            </a:lvl9pPr>
          </a:lstStyle>
          <a:p>
            <a:pPr>
              <a:lnSpc>
                <a:spcPct val="100000"/>
              </a:lnSpc>
            </a:pPr>
            <a:r>
              <a:rPr lang="da-DK" dirty="0">
                <a:solidFill>
                  <a:schemeClr val="bg2">
                    <a:lumMod val="25000"/>
                  </a:schemeClr>
                </a:solidFill>
              </a:rPr>
              <a:t>Alle, der omfattes af </a:t>
            </a:r>
            <a:r>
              <a:rPr lang="da-DK" dirty="0" smtClean="0">
                <a:solidFill>
                  <a:schemeClr val="bg2">
                    <a:lumMod val="25000"/>
                  </a:schemeClr>
                </a:solidFill>
              </a:rPr>
              <a:t>arbejdspligten, </a:t>
            </a:r>
            <a:r>
              <a:rPr lang="da-DK" dirty="0">
                <a:solidFill>
                  <a:schemeClr val="bg2">
                    <a:lumMod val="25000"/>
                  </a:schemeClr>
                </a:solidFill>
              </a:rPr>
              <a:t>skal deltage i op til 37 timer om </a:t>
            </a:r>
            <a:r>
              <a:rPr lang="da-DK" dirty="0" smtClean="0">
                <a:solidFill>
                  <a:schemeClr val="bg2">
                    <a:lumMod val="25000"/>
                  </a:schemeClr>
                </a:solidFill>
              </a:rPr>
              <a:t>ugen</a:t>
            </a:r>
            <a:endParaRPr lang="da-DK" dirty="0">
              <a:solidFill>
                <a:schemeClr val="bg2">
                  <a:lumMod val="25000"/>
                </a:schemeClr>
              </a:solidFill>
            </a:endParaRPr>
          </a:p>
          <a:p>
            <a:pPr>
              <a:lnSpc>
                <a:spcPct val="100000"/>
              </a:lnSpc>
            </a:pPr>
            <a:r>
              <a:rPr lang="da-DK" dirty="0">
                <a:solidFill>
                  <a:schemeClr val="bg2">
                    <a:lumMod val="25000"/>
                  </a:schemeClr>
                </a:solidFill>
              </a:rPr>
              <a:t>Indsatsen skal løbende tilrettelægges under hensyn til personens helbredsmæssige situation</a:t>
            </a:r>
          </a:p>
          <a:p>
            <a:pPr>
              <a:lnSpc>
                <a:spcPct val="100000"/>
              </a:lnSpc>
            </a:pPr>
            <a:r>
              <a:rPr lang="da-DK" dirty="0">
                <a:solidFill>
                  <a:schemeClr val="bg2">
                    <a:lumMod val="25000"/>
                  </a:schemeClr>
                </a:solidFill>
              </a:rPr>
              <a:t>Antallet af timer kan nedsættes efter en konkret vurdering af personens helbredsmæssige situation i forhold til den indsats, som personen skal deltage i</a:t>
            </a:r>
          </a:p>
          <a:p>
            <a:pPr>
              <a:lnSpc>
                <a:spcPct val="100000"/>
              </a:lnSpc>
            </a:pPr>
            <a:r>
              <a:rPr lang="da-DK" dirty="0">
                <a:solidFill>
                  <a:schemeClr val="bg2">
                    <a:lumMod val="25000"/>
                  </a:schemeClr>
                </a:solidFill>
              </a:rPr>
              <a:t>De eksisterende muligheder for at blive fritaget helt eller delvist for indsats vil fortsat gælde for personer i arbejdspligten. Fx hvis jobcenteret vurderer, at indsatsen forværrer personens helbred eller sygdom.</a:t>
            </a:r>
          </a:p>
          <a:p>
            <a:pPr>
              <a:lnSpc>
                <a:spcPct val="100000"/>
              </a:lnSpc>
            </a:pPr>
            <a:r>
              <a:rPr lang="da-DK" dirty="0">
                <a:solidFill>
                  <a:schemeClr val="bg2">
                    <a:lumMod val="25000"/>
                  </a:schemeClr>
                </a:solidFill>
              </a:rPr>
              <a:t>Arbejdspligten skal </a:t>
            </a:r>
            <a:r>
              <a:rPr lang="da-DK" dirty="0" smtClean="0">
                <a:solidFill>
                  <a:schemeClr val="bg2">
                    <a:lumMod val="25000"/>
                  </a:schemeClr>
                </a:solidFill>
              </a:rPr>
              <a:t>igangsættes </a:t>
            </a:r>
            <a:r>
              <a:rPr lang="da-DK" dirty="0">
                <a:solidFill>
                  <a:schemeClr val="bg2">
                    <a:lumMod val="25000"/>
                  </a:schemeClr>
                </a:solidFill>
              </a:rPr>
              <a:t>hurtigst muligt og senest efter 1 måned.</a:t>
            </a:r>
          </a:p>
        </p:txBody>
      </p:sp>
    </p:spTree>
    <p:extLst>
      <p:ext uri="{BB962C8B-B14F-4D97-AF65-F5344CB8AC3E}">
        <p14:creationId xmlns:p14="http://schemas.microsoft.com/office/powerpoint/2010/main" val="343868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270714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50" name="think-cell Slide" r:id="rId5" imgW="473" imgH="476" progId="TCLayout.ActiveDocument.1">
                  <p:embed/>
                </p:oleObj>
              </mc:Choice>
              <mc:Fallback>
                <p:oleObj name="think-cell Slide" r:id="rId5" imgW="473" imgH="47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Text Placeholder 22">
            <a:extLst>
              <a:ext uri="{FF2B5EF4-FFF2-40B4-BE49-F238E27FC236}">
                <a16:creationId xmlns:a16="http://schemas.microsoft.com/office/drawing/2014/main" id="{75B101ED-0582-E9F2-C2FE-041AF9144427}"/>
              </a:ext>
            </a:extLst>
          </p:cNvPr>
          <p:cNvSpPr>
            <a:spLocks noGrp="1"/>
          </p:cNvSpPr>
          <p:nvPr>
            <p:ph type="body" sz="quarter" idx="13"/>
          </p:nvPr>
        </p:nvSpPr>
        <p:spPr>
          <a:xfrm>
            <a:off x="1627200" y="2101450"/>
            <a:ext cx="4212000" cy="406800"/>
          </a:xfrm>
        </p:spPr>
        <p:txBody>
          <a:bodyPr/>
          <a:lstStyle/>
          <a:p>
            <a:r>
              <a:rPr lang="da-DK" dirty="0" smtClean="0"/>
              <a:t>Ordinære løntimer</a:t>
            </a:r>
            <a:endParaRPr lang="da-DK" dirty="0"/>
          </a:p>
        </p:txBody>
      </p:sp>
      <p:sp>
        <p:nvSpPr>
          <p:cNvPr id="25" name="Text Placeholder 24">
            <a:extLst>
              <a:ext uri="{FF2B5EF4-FFF2-40B4-BE49-F238E27FC236}">
                <a16:creationId xmlns:a16="http://schemas.microsoft.com/office/drawing/2014/main" id="{2A568B1F-9DE2-F2C9-21A1-3C278763FED5}"/>
              </a:ext>
            </a:extLst>
          </p:cNvPr>
          <p:cNvSpPr>
            <a:spLocks noGrp="1"/>
          </p:cNvSpPr>
          <p:nvPr>
            <p:ph type="body" sz="quarter" idx="15"/>
          </p:nvPr>
        </p:nvSpPr>
        <p:spPr>
          <a:xfrm>
            <a:off x="1627200" y="3462890"/>
            <a:ext cx="4212000" cy="406800"/>
          </a:xfrm>
        </p:spPr>
        <p:txBody>
          <a:bodyPr/>
          <a:lstStyle/>
          <a:p>
            <a:r>
              <a:rPr lang="da-DK" dirty="0" smtClean="0"/>
              <a:t>Virksomhedspraktik og</a:t>
            </a:r>
          </a:p>
          <a:p>
            <a:r>
              <a:rPr lang="da-DK" dirty="0" smtClean="0"/>
              <a:t>ansættelse </a:t>
            </a:r>
            <a:r>
              <a:rPr lang="da-DK" dirty="0"/>
              <a:t>med løntilskud</a:t>
            </a:r>
          </a:p>
        </p:txBody>
      </p:sp>
      <p:sp>
        <p:nvSpPr>
          <p:cNvPr id="27" name="Text Placeholder 26">
            <a:extLst>
              <a:ext uri="{FF2B5EF4-FFF2-40B4-BE49-F238E27FC236}">
                <a16:creationId xmlns:a16="http://schemas.microsoft.com/office/drawing/2014/main" id="{3B0B236A-5EC0-0CA0-1DD9-6D6F2B35D6FF}"/>
              </a:ext>
            </a:extLst>
          </p:cNvPr>
          <p:cNvSpPr>
            <a:spLocks noGrp="1"/>
          </p:cNvSpPr>
          <p:nvPr>
            <p:ph type="body" sz="quarter" idx="17"/>
          </p:nvPr>
        </p:nvSpPr>
        <p:spPr>
          <a:xfrm>
            <a:off x="1627200" y="4832903"/>
            <a:ext cx="4212000" cy="406800"/>
          </a:xfrm>
        </p:spPr>
        <p:txBody>
          <a:bodyPr/>
          <a:lstStyle/>
          <a:p>
            <a:r>
              <a:rPr lang="da-DK" dirty="0" smtClean="0"/>
              <a:t>Danskuddannelse for personer omfattet af integrationsloven</a:t>
            </a:r>
            <a:endParaRPr lang="da-DK" dirty="0"/>
          </a:p>
        </p:txBody>
      </p:sp>
      <p:sp>
        <p:nvSpPr>
          <p:cNvPr id="36" name="Pladsholder til tekst 35">
            <a:extLst>
              <a:ext uri="{FF2B5EF4-FFF2-40B4-BE49-F238E27FC236}">
                <a16:creationId xmlns:a16="http://schemas.microsoft.com/office/drawing/2014/main" id="{732638CF-0254-06BF-695A-C5B2F57E7429}"/>
              </a:ext>
            </a:extLst>
          </p:cNvPr>
          <p:cNvSpPr>
            <a:spLocks noGrp="1"/>
          </p:cNvSpPr>
          <p:nvPr>
            <p:ph type="body" sz="quarter" idx="22"/>
          </p:nvPr>
        </p:nvSpPr>
        <p:spPr>
          <a:xfrm>
            <a:off x="6908400" y="2000050"/>
            <a:ext cx="3468977" cy="658090"/>
          </a:xfrm>
        </p:spPr>
        <p:txBody>
          <a:bodyPr/>
          <a:lstStyle/>
          <a:p>
            <a:r>
              <a:rPr lang="da-DK" dirty="0" smtClean="0"/>
              <a:t>Nytteindsats og særligt tilrettelagt nytteindsats</a:t>
            </a:r>
            <a:endParaRPr lang="da-DK" dirty="0"/>
          </a:p>
        </p:txBody>
      </p:sp>
      <p:sp>
        <p:nvSpPr>
          <p:cNvPr id="38" name="Pladsholder til tekst 37">
            <a:extLst>
              <a:ext uri="{FF2B5EF4-FFF2-40B4-BE49-F238E27FC236}">
                <a16:creationId xmlns:a16="http://schemas.microsoft.com/office/drawing/2014/main" id="{E7D63F07-3AB2-0D3F-5483-91B0F6A71FA9}"/>
              </a:ext>
            </a:extLst>
          </p:cNvPr>
          <p:cNvSpPr>
            <a:spLocks noGrp="1"/>
          </p:cNvSpPr>
          <p:nvPr>
            <p:ph type="body" sz="quarter" idx="24"/>
          </p:nvPr>
        </p:nvSpPr>
        <p:spPr>
          <a:xfrm>
            <a:off x="6908400" y="3462889"/>
            <a:ext cx="3734791" cy="981519"/>
          </a:xfrm>
        </p:spPr>
        <p:txBody>
          <a:bodyPr/>
          <a:lstStyle/>
          <a:p>
            <a:r>
              <a:rPr lang="da-DK" dirty="0" smtClean="0"/>
              <a:t>Vejledning og opkvalificering </a:t>
            </a:r>
            <a:br>
              <a:rPr lang="da-DK" dirty="0" smtClean="0"/>
            </a:br>
            <a:r>
              <a:rPr lang="da-DK" i="1" dirty="0" smtClean="0"/>
              <a:t>i begrænset omfang</a:t>
            </a:r>
            <a:endParaRPr lang="da-DK" i="1" dirty="0"/>
          </a:p>
        </p:txBody>
      </p:sp>
      <p:sp>
        <p:nvSpPr>
          <p:cNvPr id="40" name="Pladsholder til tekst 39">
            <a:extLst>
              <a:ext uri="{FF2B5EF4-FFF2-40B4-BE49-F238E27FC236}">
                <a16:creationId xmlns:a16="http://schemas.microsoft.com/office/drawing/2014/main" id="{4661ED43-491F-4936-AB4F-AF93F6C36D30}"/>
              </a:ext>
            </a:extLst>
          </p:cNvPr>
          <p:cNvSpPr>
            <a:spLocks noGrp="1"/>
          </p:cNvSpPr>
          <p:nvPr>
            <p:ph type="body" sz="quarter" idx="26"/>
          </p:nvPr>
        </p:nvSpPr>
        <p:spPr>
          <a:xfrm>
            <a:off x="6908400" y="4828995"/>
            <a:ext cx="4212000" cy="406800"/>
          </a:xfrm>
        </p:spPr>
        <p:txBody>
          <a:bodyPr/>
          <a:lstStyle/>
          <a:p>
            <a:r>
              <a:rPr lang="da-DK" dirty="0" smtClean="0"/>
              <a:t>Timer som vikar i jobrotation</a:t>
            </a:r>
            <a:endParaRPr lang="da-DK" dirty="0"/>
          </a:p>
        </p:txBody>
      </p:sp>
      <p:pic>
        <p:nvPicPr>
          <p:cNvPr id="41" name="Picture Placeholder 17">
            <a:extLst>
              <a:ext uri="{FF2B5EF4-FFF2-40B4-BE49-F238E27FC236}">
                <a16:creationId xmlns:a16="http://schemas.microsoft.com/office/drawing/2014/main" id="{507EAEAC-7184-BD38-4B9F-6527D5059AAE}"/>
              </a:ext>
            </a:extLst>
          </p:cNvPr>
          <p:cNvPicPr>
            <a:picLocks noGrp="1" noChangeAspect="1"/>
          </p:cNvPicPr>
          <p:nvPr>
            <p:ph sz="quarter" idx="31"/>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4016" r="4016"/>
          <a:stretch>
            <a:fillRect/>
          </a:stretch>
        </p:blipFill>
        <p:spPr>
          <a:xfrm>
            <a:off x="838869" y="1898650"/>
            <a:ext cx="560637" cy="609600"/>
          </a:xfrm>
        </p:spPr>
      </p:pic>
      <p:pic>
        <p:nvPicPr>
          <p:cNvPr id="42" name="Picture Placeholder 41">
            <a:extLst>
              <a:ext uri="{FF2B5EF4-FFF2-40B4-BE49-F238E27FC236}">
                <a16:creationId xmlns:a16="http://schemas.microsoft.com/office/drawing/2014/main" id="{DCD70DD1-0301-62DB-2C2B-34582037C677}"/>
              </a:ext>
            </a:extLst>
          </p:cNvPr>
          <p:cNvPicPr>
            <a:picLocks noGrp="1" noChangeAspect="1"/>
          </p:cNvPicPr>
          <p:nvPr>
            <p:ph sz="quarter" idx="32"/>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3896" r="3896"/>
          <a:stretch>
            <a:fillRect/>
          </a:stretch>
        </p:blipFill>
        <p:spPr>
          <a:xfrm>
            <a:off x="838137" y="3267075"/>
            <a:ext cx="562100" cy="609600"/>
          </a:xfrm>
        </p:spPr>
      </p:pic>
      <p:sp>
        <p:nvSpPr>
          <p:cNvPr id="48" name="Pladsholder til slidenummer 47">
            <a:extLst>
              <a:ext uri="{FF2B5EF4-FFF2-40B4-BE49-F238E27FC236}">
                <a16:creationId xmlns:a16="http://schemas.microsoft.com/office/drawing/2014/main" id="{C46E5957-667C-9747-E05B-C82B7804F0FC}"/>
              </a:ext>
            </a:extLst>
          </p:cNvPr>
          <p:cNvSpPr>
            <a:spLocks noGrp="1"/>
          </p:cNvSpPr>
          <p:nvPr>
            <p:ph type="sldNum" sz="quarter" idx="10"/>
          </p:nvPr>
        </p:nvSpPr>
        <p:spPr/>
        <p:txBody>
          <a:bodyPr/>
          <a:lstStyle/>
          <a:p>
            <a:fld id="{24C8C45C-947F-4981-8B3F-4F32E973C901}" type="slidenum">
              <a:rPr lang="da-DK" smtClean="0"/>
              <a:pPr/>
              <a:t>7</a:t>
            </a:fld>
            <a:endParaRPr lang="da-DK" dirty="0"/>
          </a:p>
        </p:txBody>
      </p:sp>
      <p:pic>
        <p:nvPicPr>
          <p:cNvPr id="2" name="Picture Placeholder 37">
            <a:extLst>
              <a:ext uri="{FF2B5EF4-FFF2-40B4-BE49-F238E27FC236}">
                <a16:creationId xmlns:a16="http://schemas.microsoft.com/office/drawing/2014/main" id="{7E9E40AF-23EF-2DF7-358D-6FC6B69F8654}"/>
              </a:ext>
            </a:extLst>
          </p:cNvPr>
          <p:cNvPicPr>
            <a:picLocks noGrp="1" noChangeAspect="1"/>
          </p:cNvPicPr>
          <p:nvPr>
            <p:ph type="pic" sz="quarter" idx="34"/>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096000" y="1897063"/>
            <a:ext cx="612775" cy="612775"/>
          </a:xfrm>
        </p:spPr>
      </p:pic>
      <p:pic>
        <p:nvPicPr>
          <p:cNvPr id="4" name="Picture Placeholder 46">
            <a:extLst>
              <a:ext uri="{FF2B5EF4-FFF2-40B4-BE49-F238E27FC236}">
                <a16:creationId xmlns:a16="http://schemas.microsoft.com/office/drawing/2014/main" id="{A9BF6042-DC52-E326-1352-DF9290EF7496}"/>
              </a:ext>
            </a:extLst>
          </p:cNvPr>
          <p:cNvPicPr>
            <a:picLocks noGrp="1" noChangeAspect="1"/>
          </p:cNvPicPr>
          <p:nvPr>
            <p:ph type="pic" sz="quarter" idx="36"/>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t="129" b="129"/>
          <a:stretch>
            <a:fillRect/>
          </a:stretch>
        </p:blipFill>
        <p:spPr>
          <a:xfrm>
            <a:off x="6096000" y="4635500"/>
            <a:ext cx="612775" cy="611188"/>
          </a:xfrm>
        </p:spPr>
      </p:pic>
      <p:pic>
        <p:nvPicPr>
          <p:cNvPr id="24" name="Graphic 31">
            <a:extLst>
              <a:ext uri="{FF2B5EF4-FFF2-40B4-BE49-F238E27FC236}">
                <a16:creationId xmlns:a16="http://schemas.microsoft.com/office/drawing/2014/main" id="{8436ACE5-0A3D-07F5-7BB8-9EDA10255EC3}"/>
              </a:ext>
            </a:extLst>
          </p:cNvPr>
          <p:cNvPicPr>
            <a:picLocks noGrp="1" noChangeAspect="1"/>
          </p:cNvPicPr>
          <p:nvPr>
            <p:ph type="pic" sz="quarter" idx="35"/>
          </p:nvPr>
        </p:nvPicPr>
        <p:blipFill>
          <a:blip r:embed="rId19" cstate="hqprint">
            <a:extLst>
              <a:ext uri="{28A0092B-C50C-407E-A947-70E740481C1C}">
                <a14:useLocalDpi xmlns:a14="http://schemas.microsoft.com/office/drawing/2010/main" val="0"/>
              </a:ext>
              <a:ext uri="{96DAC541-7B7A-43D3-8B79-37D633B846F1}">
                <asvg:svgBlip xmlns="" xmlns:asvg="http://schemas.microsoft.com/office/drawing/2016/SVG/main" r:embed="rId88"/>
              </a:ext>
            </a:extLst>
          </a:blip>
          <a:srcRect/>
          <a:stretch/>
        </p:blipFill>
        <p:spPr>
          <a:prstGeom prst="rect">
            <a:avLst/>
          </a:prstGeom>
        </p:spPr>
      </p:pic>
      <p:sp>
        <p:nvSpPr>
          <p:cNvPr id="17" name="Titel 1"/>
          <p:cNvSpPr txBox="1">
            <a:spLocks/>
          </p:cNvSpPr>
          <p:nvPr/>
        </p:nvSpPr>
        <p:spPr>
          <a:xfrm>
            <a:off x="812799" y="393185"/>
            <a:ext cx="10559393" cy="6350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t>Arbejdspligten kan bestå af beskæftigelsesrettede indsatser</a:t>
            </a:r>
            <a:endParaRPr lang="da-DK" dirty="0" smtClean="0"/>
          </a:p>
        </p:txBody>
      </p:sp>
      <p:pic>
        <p:nvPicPr>
          <p:cNvPr id="18" name="Graphic 174">
            <a:extLst>
              <a:ext uri="{FF2B5EF4-FFF2-40B4-BE49-F238E27FC236}">
                <a16:creationId xmlns:a16="http://schemas.microsoft.com/office/drawing/2014/main" id="{64E2B482-B5FD-74FF-8BC8-8C0336B0C70A}"/>
              </a:ext>
            </a:extLst>
          </p:cNvPr>
          <p:cNvPicPr>
            <a:picLocks noChangeAspect="1"/>
          </p:cNvPicPr>
          <p:nvPr/>
        </p:nvPicPr>
        <p:blipFill>
          <a:blip r:embed="rId89" cstate="hqprint">
            <a:extLst>
              <a:ext uri="{28A0092B-C50C-407E-A947-70E740481C1C}">
                <a14:useLocalDpi xmlns:a14="http://schemas.microsoft.com/office/drawing/2010/main" val="0"/>
              </a:ext>
              <a:ext uri="{96DAC541-7B7A-43D3-8B79-37D633B846F1}">
                <asvg:svgBlip xmlns="" xmlns:asvg="http://schemas.microsoft.com/office/drawing/2016/SVG/main" r:embed="rId90"/>
              </a:ext>
            </a:extLst>
          </a:blip>
          <a:stretch>
            <a:fillRect/>
          </a:stretch>
        </p:blipFill>
        <p:spPr>
          <a:xfrm>
            <a:off x="814000" y="4637088"/>
            <a:ext cx="609600" cy="609600"/>
          </a:xfrm>
          <a:prstGeom prst="rect">
            <a:avLst/>
          </a:prstGeom>
        </p:spPr>
      </p:pic>
      <p:sp>
        <p:nvSpPr>
          <p:cNvPr id="3" name="Pladsholder til billede 2"/>
          <p:cNvSpPr>
            <a:spLocks noGrp="1"/>
          </p:cNvSpPr>
          <p:nvPr>
            <p:ph type="pic" sz="quarter" idx="33"/>
          </p:nvPr>
        </p:nvSpPr>
        <p:spPr/>
      </p:sp>
    </p:spTree>
    <p:extLst>
      <p:ext uri="{BB962C8B-B14F-4D97-AF65-F5344CB8AC3E}">
        <p14:creationId xmlns:p14="http://schemas.microsoft.com/office/powerpoint/2010/main" val="117629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24C8C45C-947F-4981-8B3F-4F32E973C901}" type="slidenum">
              <a:rPr lang="da-DK" smtClean="0"/>
              <a:pPr/>
              <a:t>8</a:t>
            </a:fld>
            <a:endParaRPr lang="da-DK" dirty="0"/>
          </a:p>
        </p:txBody>
      </p:sp>
      <p:sp>
        <p:nvSpPr>
          <p:cNvPr id="10" name="Titel 1">
            <a:extLst>
              <a:ext uri="{FF2B5EF4-FFF2-40B4-BE49-F238E27FC236}">
                <a16:creationId xmlns:a16="http://schemas.microsoft.com/office/drawing/2014/main" id="{3052188A-6907-4C9F-989F-EBA6C45DA65A}"/>
              </a:ext>
            </a:extLst>
          </p:cNvPr>
          <p:cNvSpPr txBox="1">
            <a:spLocks/>
          </p:cNvSpPr>
          <p:nvPr/>
        </p:nvSpPr>
        <p:spPr>
          <a:xfrm>
            <a:off x="1614791" y="812800"/>
            <a:ext cx="6572279"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solidFill>
                  <a:schemeClr val="accent6"/>
                </a:solidFill>
              </a:rPr>
              <a:t>Indhold i arbejdspligten</a:t>
            </a:r>
          </a:p>
        </p:txBody>
      </p:sp>
      <p:pic>
        <p:nvPicPr>
          <p:cNvPr id="11" name="Billede 10">
            <a:extLst>
              <a:ext uri="{FF2B5EF4-FFF2-40B4-BE49-F238E27FC236}">
                <a16:creationId xmlns:a16="http://schemas.microsoft.com/office/drawing/2014/main" id="{6B4C3BB7-FD30-42EB-9578-3975F8A29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9" y="692042"/>
            <a:ext cx="622372" cy="622372"/>
          </a:xfrm>
          <a:prstGeom prst="rect">
            <a:avLst/>
          </a:prstGeom>
        </p:spPr>
      </p:pic>
      <p:sp>
        <p:nvSpPr>
          <p:cNvPr id="12" name="Pladsholder til indhold 2">
            <a:extLst>
              <a:ext uri="{FF2B5EF4-FFF2-40B4-BE49-F238E27FC236}">
                <a16:creationId xmlns:a16="http://schemas.microsoft.com/office/drawing/2014/main" id="{5407C502-3842-4BE5-A675-87FA5A4E5172}"/>
              </a:ext>
            </a:extLst>
          </p:cNvPr>
          <p:cNvSpPr txBox="1">
            <a:spLocks/>
          </p:cNvSpPr>
          <p:nvPr/>
        </p:nvSpPr>
        <p:spPr>
          <a:xfrm>
            <a:off x="803071" y="2031999"/>
            <a:ext cx="10566401" cy="3337443"/>
          </a:xfrm>
          <a:prstGeom prst="rect">
            <a:avLst/>
          </a:prstGeom>
        </p:spPr>
        <p:txBody>
          <a:bodyPr vert="horz" lIns="0" tIns="0" rIns="0" bIns="0" numCol="3" spcCol="28800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accent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accent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accent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accent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accent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accent1"/>
                </a:solidFill>
                <a:latin typeface="+mn-lt"/>
                <a:ea typeface="+mn-ea"/>
                <a:cs typeface="+mn-cs"/>
              </a:defRPr>
            </a:lvl9pPr>
          </a:lstStyle>
          <a:p>
            <a:pPr marL="0" indent="0">
              <a:lnSpc>
                <a:spcPct val="100000"/>
              </a:lnSpc>
              <a:buNone/>
            </a:pPr>
            <a:r>
              <a:rPr lang="da-DK" b="1" dirty="0">
                <a:solidFill>
                  <a:schemeClr val="bg2">
                    <a:lumMod val="25000"/>
                  </a:schemeClr>
                </a:solidFill>
              </a:rPr>
              <a:t>Arbejdspligten kan bestå </a:t>
            </a:r>
            <a:r>
              <a:rPr lang="da-DK" b="1" dirty="0" smtClean="0">
                <a:solidFill>
                  <a:schemeClr val="bg2">
                    <a:lumMod val="25000"/>
                  </a:schemeClr>
                </a:solidFill>
              </a:rPr>
              <a:t>af eksisterende beskæftigelsesrettede </a:t>
            </a:r>
            <a:r>
              <a:rPr lang="da-DK" b="1" dirty="0">
                <a:solidFill>
                  <a:schemeClr val="bg2">
                    <a:lumMod val="25000"/>
                  </a:schemeClr>
                </a:solidFill>
              </a:rPr>
              <a:t>tilbud mv. dvs</a:t>
            </a:r>
            <a:r>
              <a:rPr lang="da-DK" b="1" dirty="0" smtClean="0">
                <a:solidFill>
                  <a:schemeClr val="bg2">
                    <a:lumMod val="25000"/>
                  </a:schemeClr>
                </a:solidFill>
              </a:rPr>
              <a:t>.</a:t>
            </a:r>
            <a:endParaRPr lang="da-DK" b="1" dirty="0">
              <a:solidFill>
                <a:schemeClr val="bg2">
                  <a:lumMod val="25000"/>
                </a:schemeClr>
              </a:solidFill>
            </a:endParaRPr>
          </a:p>
          <a:p>
            <a:pPr marL="465750" lvl="3" indent="-285750">
              <a:lnSpc>
                <a:spcPct val="100000"/>
              </a:lnSpc>
              <a:buFont typeface="Arial" panose="020B0604020202020204" pitchFamily="34" charset="0"/>
              <a:buChar char="•"/>
            </a:pPr>
            <a:r>
              <a:rPr lang="da-DK" dirty="0">
                <a:solidFill>
                  <a:schemeClr val="bg2">
                    <a:lumMod val="25000"/>
                  </a:schemeClr>
                </a:solidFill>
              </a:rPr>
              <a:t>Nytteindsats og særlig tilrettelagt nytteindsats</a:t>
            </a:r>
          </a:p>
          <a:p>
            <a:pPr marL="465750" lvl="3" indent="-285750">
              <a:lnSpc>
                <a:spcPct val="100000"/>
              </a:lnSpc>
              <a:buFont typeface="Arial" panose="020B0604020202020204" pitchFamily="34" charset="0"/>
              <a:buChar char="•"/>
            </a:pPr>
            <a:r>
              <a:rPr lang="da-DK" dirty="0">
                <a:solidFill>
                  <a:schemeClr val="bg2">
                    <a:lumMod val="25000"/>
                  </a:schemeClr>
                </a:solidFill>
              </a:rPr>
              <a:t>Virksomhedspraktik</a:t>
            </a:r>
          </a:p>
          <a:p>
            <a:pPr marL="465750" lvl="3" indent="-285750">
              <a:lnSpc>
                <a:spcPct val="100000"/>
              </a:lnSpc>
              <a:buFont typeface="Arial" panose="020B0604020202020204" pitchFamily="34" charset="0"/>
              <a:buChar char="•"/>
            </a:pPr>
            <a:r>
              <a:rPr lang="da-DK" dirty="0">
                <a:solidFill>
                  <a:schemeClr val="bg2">
                    <a:lumMod val="25000"/>
                  </a:schemeClr>
                </a:solidFill>
              </a:rPr>
              <a:t>Ansættelse med løntilskud</a:t>
            </a:r>
          </a:p>
          <a:p>
            <a:pPr marL="465750" lvl="3" indent="-285750">
              <a:lnSpc>
                <a:spcPct val="100000"/>
              </a:lnSpc>
              <a:buFont typeface="Arial" panose="020B0604020202020204" pitchFamily="34" charset="0"/>
              <a:buChar char="•"/>
            </a:pPr>
            <a:r>
              <a:rPr lang="da-DK" dirty="0" smtClean="0">
                <a:solidFill>
                  <a:schemeClr val="bg2">
                    <a:lumMod val="25000"/>
                  </a:schemeClr>
                </a:solidFill>
              </a:rPr>
              <a:t>Danskuddannelse for personer omfattet af integrationsloven</a:t>
            </a:r>
          </a:p>
          <a:p>
            <a:pPr marL="465750" lvl="3" indent="-285750">
              <a:lnSpc>
                <a:spcPct val="100000"/>
              </a:lnSpc>
              <a:buFont typeface="Arial" panose="020B0604020202020204" pitchFamily="34" charset="0"/>
              <a:buChar char="•"/>
            </a:pPr>
            <a:endParaRPr lang="da-DK" dirty="0" smtClean="0">
              <a:solidFill>
                <a:schemeClr val="bg2">
                  <a:lumMod val="25000"/>
                </a:schemeClr>
              </a:solidFill>
            </a:endParaRPr>
          </a:p>
          <a:p>
            <a:pPr marL="465750" lvl="3" indent="-285750">
              <a:lnSpc>
                <a:spcPct val="100000"/>
              </a:lnSpc>
              <a:buFont typeface="Arial" panose="020B0604020202020204" pitchFamily="34" charset="0"/>
              <a:buChar char="•"/>
            </a:pPr>
            <a:r>
              <a:rPr lang="da-DK" dirty="0" smtClean="0">
                <a:solidFill>
                  <a:schemeClr val="bg2">
                    <a:lumMod val="25000"/>
                  </a:schemeClr>
                </a:solidFill>
              </a:rPr>
              <a:t>Vejledning </a:t>
            </a:r>
            <a:r>
              <a:rPr lang="da-DK" dirty="0">
                <a:solidFill>
                  <a:schemeClr val="bg2">
                    <a:lumMod val="25000"/>
                  </a:schemeClr>
                </a:solidFill>
              </a:rPr>
              <a:t>og opkvalificering i begrænset omfang. </a:t>
            </a:r>
          </a:p>
          <a:p>
            <a:pPr marL="465750" lvl="3" indent="-285750">
              <a:lnSpc>
                <a:spcPct val="100000"/>
              </a:lnSpc>
              <a:buFont typeface="Arial" panose="020B0604020202020204" pitchFamily="34" charset="0"/>
              <a:buChar char="•"/>
            </a:pPr>
            <a:r>
              <a:rPr lang="da-DK" sz="1600" dirty="0" smtClean="0">
                <a:solidFill>
                  <a:schemeClr val="bg2">
                    <a:lumMod val="25000"/>
                  </a:schemeClr>
                </a:solidFill>
              </a:rPr>
              <a:t>Løntimer </a:t>
            </a:r>
            <a:r>
              <a:rPr lang="da-DK" sz="1600" dirty="0">
                <a:solidFill>
                  <a:schemeClr val="bg2">
                    <a:lumMod val="25000"/>
                  </a:schemeClr>
                </a:solidFill>
              </a:rPr>
              <a:t>i </a:t>
            </a:r>
            <a:r>
              <a:rPr lang="da-DK" sz="1600" dirty="0" smtClean="0">
                <a:solidFill>
                  <a:schemeClr val="bg2">
                    <a:lumMod val="25000"/>
                  </a:schemeClr>
                </a:solidFill>
              </a:rPr>
              <a:t>småjobs</a:t>
            </a:r>
          </a:p>
          <a:p>
            <a:pPr marL="465750" lvl="3" indent="-285750">
              <a:lnSpc>
                <a:spcPct val="100000"/>
              </a:lnSpc>
              <a:buFont typeface="Arial" panose="020B0604020202020204" pitchFamily="34" charset="0"/>
              <a:buChar char="•"/>
            </a:pPr>
            <a:r>
              <a:rPr lang="da-DK" sz="1600" dirty="0" smtClean="0">
                <a:solidFill>
                  <a:schemeClr val="bg2">
                    <a:lumMod val="25000"/>
                  </a:schemeClr>
                </a:solidFill>
              </a:rPr>
              <a:t>Forberedelsestid </a:t>
            </a:r>
            <a:r>
              <a:rPr lang="da-DK" sz="1600" dirty="0">
                <a:solidFill>
                  <a:schemeClr val="bg2">
                    <a:lumMod val="25000"/>
                  </a:schemeClr>
                </a:solidFill>
              </a:rPr>
              <a:t>til danskundervisning samt jobsøgning uden for hjemmet i op til 4 timer i alt </a:t>
            </a:r>
            <a:r>
              <a:rPr lang="da-DK" sz="1600" dirty="0" smtClean="0">
                <a:solidFill>
                  <a:schemeClr val="bg2">
                    <a:lumMod val="25000"/>
                  </a:schemeClr>
                </a:solidFill>
              </a:rPr>
              <a:t>om ugen</a:t>
            </a:r>
          </a:p>
          <a:p>
            <a:pPr marL="465750" lvl="3" indent="-285750">
              <a:lnSpc>
                <a:spcPct val="100000"/>
              </a:lnSpc>
              <a:buFont typeface="Arial" panose="020B0604020202020204" pitchFamily="34" charset="0"/>
              <a:buChar char="•"/>
            </a:pPr>
            <a:r>
              <a:rPr lang="da-DK" sz="1600" dirty="0" smtClean="0">
                <a:solidFill>
                  <a:schemeClr val="bg2">
                    <a:lumMod val="25000"/>
                  </a:schemeClr>
                </a:solidFill>
              </a:rPr>
              <a:t>Timer </a:t>
            </a:r>
            <a:r>
              <a:rPr lang="da-DK" sz="1600" dirty="0">
                <a:solidFill>
                  <a:schemeClr val="bg2">
                    <a:lumMod val="25000"/>
                  </a:schemeClr>
                </a:solidFill>
              </a:rPr>
              <a:t>som vikar i jobrotationsforløb, deltagelse i cv- og jobsamtaler, samtaler i forbindelse med indgåelse af og opfølgning på kontrakt om program, beskæftigelses- og uddannelsesfremmende </a:t>
            </a:r>
            <a:r>
              <a:rPr lang="da-DK" sz="1600" dirty="0" smtClean="0">
                <a:solidFill>
                  <a:schemeClr val="bg2">
                    <a:lumMod val="25000"/>
                  </a:schemeClr>
                </a:solidFill>
              </a:rPr>
              <a:t>aktiviteter</a:t>
            </a:r>
          </a:p>
          <a:p>
            <a:pPr marL="465750" lvl="3" indent="-285750">
              <a:lnSpc>
                <a:spcPct val="100000"/>
              </a:lnSpc>
              <a:buFont typeface="Arial" panose="020B0604020202020204" pitchFamily="34" charset="0"/>
              <a:buChar char="•"/>
            </a:pPr>
            <a:r>
              <a:rPr lang="da-DK" sz="1600" dirty="0" smtClean="0">
                <a:solidFill>
                  <a:schemeClr val="bg2">
                    <a:lumMod val="25000"/>
                  </a:schemeClr>
                </a:solidFill>
              </a:rPr>
              <a:t>Deltagelse </a:t>
            </a:r>
            <a:r>
              <a:rPr lang="da-DK" sz="1600" dirty="0">
                <a:solidFill>
                  <a:schemeClr val="bg2">
                    <a:lumMod val="25000"/>
                  </a:schemeClr>
                </a:solidFill>
              </a:rPr>
              <a:t>i indsatser efter social- og </a:t>
            </a:r>
            <a:r>
              <a:rPr lang="da-DK" sz="1600" dirty="0" smtClean="0">
                <a:solidFill>
                  <a:schemeClr val="bg2">
                    <a:lumMod val="25000"/>
                  </a:schemeClr>
                </a:solidFill>
              </a:rPr>
              <a:t>sundhedslovgivningen</a:t>
            </a:r>
          </a:p>
          <a:p>
            <a:pPr marL="465750" lvl="3" indent="-285750">
              <a:lnSpc>
                <a:spcPct val="100000"/>
              </a:lnSpc>
              <a:buFont typeface="Arial" panose="020B0604020202020204" pitchFamily="34" charset="0"/>
              <a:buChar char="•"/>
            </a:pPr>
            <a:r>
              <a:rPr lang="da-DK" sz="1600" dirty="0" smtClean="0">
                <a:solidFill>
                  <a:schemeClr val="bg2">
                    <a:lumMod val="25000"/>
                  </a:schemeClr>
                </a:solidFill>
              </a:rPr>
              <a:t>Transport </a:t>
            </a:r>
            <a:r>
              <a:rPr lang="da-DK" sz="1600" i="1" dirty="0">
                <a:solidFill>
                  <a:schemeClr val="bg2">
                    <a:lumMod val="25000"/>
                  </a:schemeClr>
                </a:solidFill>
              </a:rPr>
              <a:t>mellem</a:t>
            </a:r>
            <a:r>
              <a:rPr lang="da-DK" sz="1600" dirty="0">
                <a:solidFill>
                  <a:schemeClr val="bg2">
                    <a:lumMod val="25000"/>
                  </a:schemeClr>
                </a:solidFill>
              </a:rPr>
              <a:t> aktiviteter kan også medregnes i arbejdspligten</a:t>
            </a:r>
          </a:p>
          <a:p>
            <a:pPr marL="465750" lvl="3" indent="-285750">
              <a:lnSpc>
                <a:spcPct val="100000"/>
              </a:lnSpc>
              <a:buFont typeface="Arial" panose="020B0604020202020204" pitchFamily="34" charset="0"/>
              <a:buChar char="•"/>
            </a:pPr>
            <a:endParaRPr lang="da-DK" dirty="0">
              <a:solidFill>
                <a:schemeClr val="bg2">
                  <a:lumMod val="25000"/>
                </a:schemeClr>
              </a:solidFill>
            </a:endParaRPr>
          </a:p>
          <a:p>
            <a:pPr marL="0" indent="0">
              <a:lnSpc>
                <a:spcPct val="100000"/>
              </a:lnSpc>
              <a:buNone/>
            </a:pPr>
            <a:endParaRPr lang="da-DK" dirty="0" smtClean="0">
              <a:solidFill>
                <a:schemeClr val="bg2">
                  <a:lumMod val="25000"/>
                </a:schemeClr>
              </a:solidFill>
            </a:endParaRPr>
          </a:p>
          <a:p>
            <a:pPr marL="0" indent="0">
              <a:lnSpc>
                <a:spcPct val="100000"/>
              </a:lnSpc>
              <a:buNone/>
            </a:pPr>
            <a:endParaRPr lang="da-DK" dirty="0">
              <a:solidFill>
                <a:schemeClr val="bg2">
                  <a:lumMod val="25000"/>
                </a:schemeClr>
              </a:solidFill>
            </a:endParaRPr>
          </a:p>
        </p:txBody>
      </p:sp>
    </p:spTree>
    <p:extLst>
      <p:ext uri="{BB962C8B-B14F-4D97-AF65-F5344CB8AC3E}">
        <p14:creationId xmlns:p14="http://schemas.microsoft.com/office/powerpoint/2010/main" val="105313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p:cNvSpPr>
            <a:spLocks noGrp="1"/>
          </p:cNvSpPr>
          <p:nvPr>
            <p:ph type="sldNum" sz="quarter" idx="12"/>
          </p:nvPr>
        </p:nvSpPr>
        <p:spPr/>
        <p:txBody>
          <a:bodyPr/>
          <a:lstStyle/>
          <a:p>
            <a:fld id="{24C8C45C-947F-4981-8B3F-4F32E973C901}" type="slidenum">
              <a:rPr lang="da-DK" smtClean="0"/>
              <a:pPr/>
              <a:t>9</a:t>
            </a:fld>
            <a:endParaRPr lang="da-DK" dirty="0"/>
          </a:p>
        </p:txBody>
      </p:sp>
      <p:sp>
        <p:nvSpPr>
          <p:cNvPr id="7" name="Titel 1">
            <a:extLst>
              <a:ext uri="{FF2B5EF4-FFF2-40B4-BE49-F238E27FC236}">
                <a16:creationId xmlns:a16="http://schemas.microsoft.com/office/drawing/2014/main" id="{3052188A-6907-4C9F-989F-EBA6C45DA65A}"/>
              </a:ext>
            </a:extLst>
          </p:cNvPr>
          <p:cNvSpPr txBox="1">
            <a:spLocks/>
          </p:cNvSpPr>
          <p:nvPr/>
        </p:nvSpPr>
        <p:spPr>
          <a:xfrm>
            <a:off x="1614791" y="812800"/>
            <a:ext cx="9528130"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a:solidFill>
                  <a:schemeClr val="accent6"/>
                </a:solidFill>
              </a:rPr>
              <a:t>Begrænset brug af vejledning og opkvalificering</a:t>
            </a:r>
          </a:p>
        </p:txBody>
      </p:sp>
      <p:pic>
        <p:nvPicPr>
          <p:cNvPr id="8" name="Billede 7">
            <a:extLst>
              <a:ext uri="{FF2B5EF4-FFF2-40B4-BE49-F238E27FC236}">
                <a16:creationId xmlns:a16="http://schemas.microsoft.com/office/drawing/2014/main" id="{6B4C3BB7-FD30-42EB-9578-3975F8A29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9" y="692042"/>
            <a:ext cx="622372" cy="622372"/>
          </a:xfrm>
          <a:prstGeom prst="rect">
            <a:avLst/>
          </a:prstGeom>
        </p:spPr>
      </p:pic>
      <p:sp>
        <p:nvSpPr>
          <p:cNvPr id="11" name="Pladsholder til indhold 2">
            <a:extLst>
              <a:ext uri="{FF2B5EF4-FFF2-40B4-BE49-F238E27FC236}">
                <a16:creationId xmlns:a16="http://schemas.microsoft.com/office/drawing/2014/main" id="{5407C502-3842-4BE5-A675-87FA5A4E5172}"/>
              </a:ext>
            </a:extLst>
          </p:cNvPr>
          <p:cNvSpPr txBox="1">
            <a:spLocks/>
          </p:cNvSpPr>
          <p:nvPr/>
        </p:nvSpPr>
        <p:spPr>
          <a:xfrm>
            <a:off x="803071" y="2032000"/>
            <a:ext cx="10566401" cy="3645786"/>
          </a:xfrm>
          <a:prstGeom prst="rect">
            <a:avLst/>
          </a:prstGeom>
        </p:spPr>
        <p:txBody>
          <a:bodyPr vert="horz" lIns="0" tIns="0" rIns="0" bIns="0" numCol="3" spcCol="28800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accent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accent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accent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accent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accent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accent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accent1"/>
                </a:solidFill>
                <a:latin typeface="+mn-lt"/>
                <a:ea typeface="+mn-ea"/>
                <a:cs typeface="+mn-cs"/>
              </a:defRPr>
            </a:lvl9pPr>
          </a:lstStyle>
          <a:p>
            <a:pPr>
              <a:lnSpc>
                <a:spcPct val="100000"/>
              </a:lnSpc>
            </a:pPr>
            <a:r>
              <a:rPr lang="da-DK" dirty="0" smtClean="0">
                <a:solidFill>
                  <a:schemeClr val="bg2">
                    <a:lumMod val="25000"/>
                  </a:schemeClr>
                </a:solidFill>
              </a:rPr>
              <a:t>Korte </a:t>
            </a:r>
            <a:r>
              <a:rPr lang="da-DK" dirty="0">
                <a:solidFill>
                  <a:schemeClr val="bg2">
                    <a:lumMod val="25000"/>
                  </a:schemeClr>
                </a:solidFill>
              </a:rPr>
              <a:t>kurser med et klart og tydeligt beskæftigelsesrettet fokus, der kan føre til et konkret job. </a:t>
            </a:r>
          </a:p>
          <a:p>
            <a:pPr>
              <a:lnSpc>
                <a:spcPct val="100000"/>
              </a:lnSpc>
            </a:pPr>
            <a:r>
              <a:rPr lang="da-DK" dirty="0" smtClean="0">
                <a:solidFill>
                  <a:schemeClr val="bg2">
                    <a:lumMod val="25000"/>
                  </a:schemeClr>
                </a:solidFill>
              </a:rPr>
              <a:t>Danskundervisning (Efter LAB)</a:t>
            </a:r>
            <a:endParaRPr lang="da-DK" dirty="0">
              <a:solidFill>
                <a:schemeClr val="bg2">
                  <a:lumMod val="25000"/>
                </a:schemeClr>
              </a:solidFill>
            </a:endParaRPr>
          </a:p>
          <a:p>
            <a:pPr>
              <a:lnSpc>
                <a:spcPct val="100000"/>
              </a:lnSpc>
            </a:pPr>
            <a:r>
              <a:rPr lang="da-DK" dirty="0">
                <a:solidFill>
                  <a:schemeClr val="bg2">
                    <a:lumMod val="25000"/>
                  </a:schemeClr>
                </a:solidFill>
              </a:rPr>
              <a:t>Tilbud om regne- og ordblindekurser (FVU), der kan føre til et konkret job.</a:t>
            </a:r>
          </a:p>
          <a:p>
            <a:pPr>
              <a:lnSpc>
                <a:spcPct val="100000"/>
              </a:lnSpc>
            </a:pPr>
            <a:r>
              <a:rPr lang="da-DK" dirty="0">
                <a:solidFill>
                  <a:schemeClr val="bg2">
                    <a:lumMod val="25000"/>
                  </a:schemeClr>
                </a:solidFill>
              </a:rPr>
              <a:t>Tilbud der kan nedbringe antallet af sygemeldinger for personer med gentagne sygemeldinger.</a:t>
            </a:r>
          </a:p>
          <a:p>
            <a:pPr>
              <a:lnSpc>
                <a:spcPct val="100000"/>
              </a:lnSpc>
            </a:pPr>
            <a:r>
              <a:rPr lang="da-DK" dirty="0">
                <a:solidFill>
                  <a:schemeClr val="bg2">
                    <a:lumMod val="25000"/>
                  </a:schemeClr>
                </a:solidFill>
              </a:rPr>
              <a:t>Begrænsningen medfører, at unge uden uddannelse ikke kan få vejledning og opkvalificering med et  uddannelsesrettet formål. De kan dog få virksomhedspraktik med et uddannelsesrettet formål. Unge som får uddannelsespålæg vil også være omfattet af arbejdspligten. </a:t>
            </a:r>
          </a:p>
        </p:txBody>
      </p:sp>
    </p:spTree>
    <p:extLst>
      <p:ext uri="{BB962C8B-B14F-4D97-AF65-F5344CB8AC3E}">
        <p14:creationId xmlns:p14="http://schemas.microsoft.com/office/powerpoint/2010/main" val="103563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eskæftigelsesministeriet">
  <a:themeElements>
    <a:clrScheme name="Beskæftigelsesministeriet 2022">
      <a:dk1>
        <a:srgbClr val="1E1E1E"/>
      </a:dk1>
      <a:lt1>
        <a:sysClr val="window" lastClr="FFFFFF"/>
      </a:lt1>
      <a:dk2>
        <a:srgbClr val="80E3D8"/>
      </a:dk2>
      <a:lt2>
        <a:srgbClr val="F3F2F1"/>
      </a:lt2>
      <a:accent1>
        <a:srgbClr val="003087"/>
      </a:accent1>
      <a:accent2>
        <a:srgbClr val="C8102E"/>
      </a:accent2>
      <a:accent3>
        <a:srgbClr val="00C7B1"/>
      </a:accent3>
      <a:accent4>
        <a:srgbClr val="8097C3"/>
      </a:accent4>
      <a:accent5>
        <a:srgbClr val="E38797"/>
      </a:accent5>
      <a:accent6>
        <a:srgbClr val="776E64"/>
      </a:accent6>
      <a:hlink>
        <a:srgbClr val="0563C1"/>
      </a:hlink>
      <a:folHlink>
        <a:srgbClr val="954F72"/>
      </a:folHlink>
    </a:clrScheme>
    <a:fontScheme name="Beskæftigelsesministeriet 20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12700">
          <a:solidFill>
            <a:schemeClr val="accent4">
              <a:lumMod val="20000"/>
              <a:lumOff val="80000"/>
            </a:schemeClr>
          </a:solidFill>
        </a:ln>
      </a:spPr>
      <a:bodyPr wrap="square" lIns="162000" tIns="162000" rIns="162000" bIns="162000" rtlCol="0" anchor="t">
        <a:noAutofit/>
      </a:bodyPr>
      <a:lstStyle>
        <a:defPPr algn="l">
          <a:defRPr sz="1600" spc="-10" baseline="0" dirty="0" err="1"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spc="-10" baseline="0" dirty="0" err="1" smtClean="0">
            <a:solidFill>
              <a:schemeClr val="accent1"/>
            </a:solidFill>
          </a:defRPr>
        </a:defPPr>
      </a:lstStyle>
    </a:txDef>
  </a:objectDefaults>
  <a:extraClrSchemeLst/>
  <a:extLst>
    <a:ext uri="{05A4C25C-085E-4340-85A3-A5531E510DB2}">
      <thm15:themeFamily xmlns:thm15="http://schemas.microsoft.com/office/thememl/2012/main" name="Præsentation1" id="{BFBFA83E-30B0-44C4-AFF9-B630D736B367}" vid="{52B21E52-8DB8-4BF7-908F-0329E2230C82}"/>
    </a:ext>
  </a:extLst>
</a:theme>
</file>

<file path=ppt/theme/theme2.xml><?xml version="1.0" encoding="utf-8"?>
<a:theme xmlns:a="http://schemas.openxmlformats.org/drawingml/2006/main" name="Office-tema">
  <a:themeElements>
    <a:clrScheme name="Beskæftigelsesministeriet">
      <a:dk1>
        <a:srgbClr val="1E1E1E"/>
      </a:dk1>
      <a:lt1>
        <a:sysClr val="window" lastClr="FFFFFF"/>
      </a:lt1>
      <a:dk2>
        <a:srgbClr val="003087"/>
      </a:dk2>
      <a:lt2>
        <a:srgbClr val="776E64"/>
      </a:lt2>
      <a:accent1>
        <a:srgbClr val="003087"/>
      </a:accent1>
      <a:accent2>
        <a:srgbClr val="C8102E"/>
      </a:accent2>
      <a:accent3>
        <a:srgbClr val="00C7B1"/>
      </a:accent3>
      <a:accent4>
        <a:srgbClr val="8097C3"/>
      </a:accent4>
      <a:accent5>
        <a:srgbClr val="E38797"/>
      </a:accent5>
      <a:accent6>
        <a:srgbClr val="80E3D8"/>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eskæftigelsesministeriet">
      <a:dk1>
        <a:srgbClr val="1E1E1E"/>
      </a:dk1>
      <a:lt1>
        <a:sysClr val="window" lastClr="FFFFFF"/>
      </a:lt1>
      <a:dk2>
        <a:srgbClr val="003087"/>
      </a:dk2>
      <a:lt2>
        <a:srgbClr val="776E64"/>
      </a:lt2>
      <a:accent1>
        <a:srgbClr val="003087"/>
      </a:accent1>
      <a:accent2>
        <a:srgbClr val="C8102E"/>
      </a:accent2>
      <a:accent3>
        <a:srgbClr val="00C7B1"/>
      </a:accent3>
      <a:accent4>
        <a:srgbClr val="8097C3"/>
      </a:accent4>
      <a:accent5>
        <a:srgbClr val="E38797"/>
      </a:accent5>
      <a:accent6>
        <a:srgbClr val="80E3D8"/>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6133</TotalTime>
  <Words>1537</Words>
  <Application>Microsoft Office PowerPoint</Application>
  <PresentationFormat>Widescreen</PresentationFormat>
  <Paragraphs>184</Paragraphs>
  <Slides>20</Slides>
  <Notes>19</Notes>
  <HiddenSlides>0</HiddenSlides>
  <MMClips>0</MMClips>
  <ScaleCrop>false</ScaleCrop>
  <HeadingPairs>
    <vt:vector size="8" baseType="variant">
      <vt:variant>
        <vt:lpstr>Benyttede skrifttyper</vt:lpstr>
      </vt:variant>
      <vt:variant>
        <vt:i4>2</vt:i4>
      </vt:variant>
      <vt:variant>
        <vt:lpstr>Tema</vt:lpstr>
      </vt:variant>
      <vt:variant>
        <vt:i4>1</vt:i4>
      </vt:variant>
      <vt:variant>
        <vt:lpstr>Integrerede OLE-servere</vt:lpstr>
      </vt:variant>
      <vt:variant>
        <vt:i4>1</vt:i4>
      </vt:variant>
      <vt:variant>
        <vt:lpstr>Slidetitler</vt:lpstr>
      </vt:variant>
      <vt:variant>
        <vt:i4>20</vt:i4>
      </vt:variant>
    </vt:vector>
  </HeadingPairs>
  <TitlesOfParts>
    <vt:vector size="24" baseType="lpstr">
      <vt:lpstr>Arial</vt:lpstr>
      <vt:lpstr>Arial Black</vt:lpstr>
      <vt:lpstr>Beskæftigelsesministeriet</vt:lpstr>
      <vt:lpstr>think-cell Slide</vt:lpstr>
      <vt:lpstr>Lovforslag der udmønter aftalen om en ny arbejdspligt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Teknisk gennemgang af udmøntningsnotat nyt kontanthjælpssystem</dc:title>
  <dc:creator>Helene Egede Glahn</dc:creator>
  <cp:lastModifiedBy>Søren Bligaard Christoffersen</cp:lastModifiedBy>
  <cp:revision>639</cp:revision>
  <dcterms:created xsi:type="dcterms:W3CDTF">2024-03-01T08:24:56Z</dcterms:created>
  <dcterms:modified xsi:type="dcterms:W3CDTF">2024-06-28T08:47:49Z</dcterms:modified>
</cp:coreProperties>
</file>