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0"/>
    <p:sldMasterId id="2147483672" r:id="rId21"/>
    <p:sldMasterId id="2147483684" r:id="rId22"/>
  </p:sldMasterIdLst>
  <p:notesMasterIdLst>
    <p:notesMasterId r:id="rId62"/>
  </p:notesMasterIdLst>
  <p:sldIdLst>
    <p:sldId id="685" r:id="rId23"/>
    <p:sldId id="687" r:id="rId24"/>
    <p:sldId id="267" r:id="rId25"/>
    <p:sldId id="312" r:id="rId26"/>
    <p:sldId id="313" r:id="rId27"/>
    <p:sldId id="314" r:id="rId28"/>
    <p:sldId id="315" r:id="rId29"/>
    <p:sldId id="308" r:id="rId30"/>
    <p:sldId id="317" r:id="rId31"/>
    <p:sldId id="307" r:id="rId32"/>
    <p:sldId id="318" r:id="rId33"/>
    <p:sldId id="319" r:id="rId34"/>
    <p:sldId id="2147483246" r:id="rId35"/>
    <p:sldId id="321" r:id="rId36"/>
    <p:sldId id="2147483245" r:id="rId37"/>
    <p:sldId id="322" r:id="rId38"/>
    <p:sldId id="324" r:id="rId39"/>
    <p:sldId id="270" r:id="rId40"/>
    <p:sldId id="268" r:id="rId41"/>
    <p:sldId id="2147483247" r:id="rId42"/>
    <p:sldId id="2147483248" r:id="rId43"/>
    <p:sldId id="2147483250" r:id="rId44"/>
    <p:sldId id="2147483249" r:id="rId45"/>
    <p:sldId id="2147483251" r:id="rId46"/>
    <p:sldId id="2147483252" r:id="rId47"/>
    <p:sldId id="311" r:id="rId48"/>
    <p:sldId id="2147483254" r:id="rId49"/>
    <p:sldId id="256" r:id="rId50"/>
    <p:sldId id="266" r:id="rId51"/>
    <p:sldId id="257" r:id="rId52"/>
    <p:sldId id="258" r:id="rId53"/>
    <p:sldId id="259" r:id="rId54"/>
    <p:sldId id="260" r:id="rId55"/>
    <p:sldId id="684" r:id="rId56"/>
    <p:sldId id="262" r:id="rId57"/>
    <p:sldId id="263" r:id="rId58"/>
    <p:sldId id="264" r:id="rId59"/>
    <p:sldId id="265" r:id="rId60"/>
    <p:sldId id="683" r:id="rId61"/>
  </p:sldIdLst>
  <p:sldSz cx="12192000" cy="6858000"/>
  <p:notesSz cx="6797675" cy="9926638"/>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EDF"/>
    <a:srgbClr val="EE87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A233DB-835D-4533-8A7D-A52BECA1ED64}" v="20" dt="2026-09-21T07:20:20.507"/>
  </p1510:revLst>
</p1510:revInfo>
</file>

<file path=ppt/tableStyles.xml><?xml version="1.0" encoding="utf-8"?>
<a:tblStyleLst xmlns:a="http://schemas.openxmlformats.org/drawingml/2006/main" def="{5C22544A-7EE6-4342-B048-85BDC9FD1C3A}">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80512" autoAdjust="0"/>
  </p:normalViewPr>
  <p:slideViewPr>
    <p:cSldViewPr snapToGrid="0" showGuides="1">
      <p:cViewPr varScale="1">
        <p:scale>
          <a:sx n="48" d="100"/>
          <a:sy n="48" d="100"/>
        </p:scale>
        <p:origin x="732" y="2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4.xml"/><Relationship Id="rId21" Type="http://schemas.openxmlformats.org/officeDocument/2006/relationships/slideMaster" Target="slideMasters/slideMaster2.xml"/><Relationship Id="rId34" Type="http://schemas.openxmlformats.org/officeDocument/2006/relationships/slide" Target="slides/slide12.xml"/><Relationship Id="rId42" Type="http://schemas.openxmlformats.org/officeDocument/2006/relationships/slide" Target="slides/slide20.xml"/><Relationship Id="rId47" Type="http://schemas.openxmlformats.org/officeDocument/2006/relationships/slide" Target="slides/slide25.xml"/><Relationship Id="rId50" Type="http://schemas.openxmlformats.org/officeDocument/2006/relationships/slide" Target="slides/slide28.xml"/><Relationship Id="rId55" Type="http://schemas.openxmlformats.org/officeDocument/2006/relationships/slide" Target="slides/slide33.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9" Type="http://schemas.openxmlformats.org/officeDocument/2006/relationships/slide" Target="slides/slide7.xml"/><Relationship Id="rId11" Type="http://schemas.openxmlformats.org/officeDocument/2006/relationships/customXml" Target="../customXml/item11.xml"/><Relationship Id="rId24" Type="http://schemas.openxmlformats.org/officeDocument/2006/relationships/slide" Target="slides/slide2.xml"/><Relationship Id="rId32" Type="http://schemas.openxmlformats.org/officeDocument/2006/relationships/slide" Target="slides/slide10.xml"/><Relationship Id="rId37" Type="http://schemas.openxmlformats.org/officeDocument/2006/relationships/slide" Target="slides/slide15.xml"/><Relationship Id="rId40" Type="http://schemas.openxmlformats.org/officeDocument/2006/relationships/slide" Target="slides/slide18.xml"/><Relationship Id="rId45" Type="http://schemas.openxmlformats.org/officeDocument/2006/relationships/slide" Target="slides/slide23.xml"/><Relationship Id="rId53" Type="http://schemas.openxmlformats.org/officeDocument/2006/relationships/slide" Target="slides/slide31.xml"/><Relationship Id="rId58" Type="http://schemas.openxmlformats.org/officeDocument/2006/relationships/slide" Target="slides/slide36.xml"/><Relationship Id="rId66" Type="http://schemas.openxmlformats.org/officeDocument/2006/relationships/tableStyles" Target="tableStyles.xml"/><Relationship Id="rId5" Type="http://schemas.openxmlformats.org/officeDocument/2006/relationships/customXml" Target="../customXml/item5.xml"/><Relationship Id="rId61" Type="http://schemas.openxmlformats.org/officeDocument/2006/relationships/slide" Target="slides/slide39.xml"/><Relationship Id="rId19" Type="http://schemas.openxmlformats.org/officeDocument/2006/relationships/customXml" Target="../customXml/item19.xml"/><Relationship Id="rId14" Type="http://schemas.openxmlformats.org/officeDocument/2006/relationships/customXml" Target="../customXml/item14.xml"/><Relationship Id="rId22" Type="http://schemas.openxmlformats.org/officeDocument/2006/relationships/slideMaster" Target="slideMasters/slideMaster3.xml"/><Relationship Id="rId27" Type="http://schemas.openxmlformats.org/officeDocument/2006/relationships/slide" Target="slides/slide5.xml"/><Relationship Id="rId30" Type="http://schemas.openxmlformats.org/officeDocument/2006/relationships/slide" Target="slides/slide8.xml"/><Relationship Id="rId35" Type="http://schemas.openxmlformats.org/officeDocument/2006/relationships/slide" Target="slides/slide13.xml"/><Relationship Id="rId43" Type="http://schemas.openxmlformats.org/officeDocument/2006/relationships/slide" Target="slides/slide21.xml"/><Relationship Id="rId48" Type="http://schemas.openxmlformats.org/officeDocument/2006/relationships/slide" Target="slides/slide26.xml"/><Relationship Id="rId56" Type="http://schemas.openxmlformats.org/officeDocument/2006/relationships/slide" Target="slides/slide34.xml"/><Relationship Id="rId64" Type="http://schemas.openxmlformats.org/officeDocument/2006/relationships/viewProps" Target="viewProps.xml"/><Relationship Id="rId8" Type="http://schemas.openxmlformats.org/officeDocument/2006/relationships/customXml" Target="../customXml/item8.xml"/><Relationship Id="rId51" Type="http://schemas.openxmlformats.org/officeDocument/2006/relationships/slide" Target="slides/slide29.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3.xml"/><Relationship Id="rId33" Type="http://schemas.openxmlformats.org/officeDocument/2006/relationships/slide" Target="slides/slide11.xml"/><Relationship Id="rId38" Type="http://schemas.openxmlformats.org/officeDocument/2006/relationships/slide" Target="slides/slide16.xml"/><Relationship Id="rId46" Type="http://schemas.openxmlformats.org/officeDocument/2006/relationships/slide" Target="slides/slide24.xml"/><Relationship Id="rId59" Type="http://schemas.openxmlformats.org/officeDocument/2006/relationships/slide" Target="slides/slide37.xml"/><Relationship Id="rId67" Type="http://schemas.microsoft.com/office/2016/11/relationships/changesInfo" Target="changesInfos/changesInfo1.xml"/><Relationship Id="rId20" Type="http://schemas.openxmlformats.org/officeDocument/2006/relationships/slideMaster" Target="slideMasters/slideMaster1.xml"/><Relationship Id="rId41" Type="http://schemas.openxmlformats.org/officeDocument/2006/relationships/slide" Target="slides/slide19.xml"/><Relationship Id="rId54" Type="http://schemas.openxmlformats.org/officeDocument/2006/relationships/slide" Target="slides/slide32.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customXml" Target="../customXml/item6.xml"/><Relationship Id="rId15" Type="http://schemas.openxmlformats.org/officeDocument/2006/relationships/customXml" Target="../customXml/item15.xml"/><Relationship Id="rId23" Type="http://schemas.openxmlformats.org/officeDocument/2006/relationships/slide" Target="slides/slide1.xml"/><Relationship Id="rId28" Type="http://schemas.openxmlformats.org/officeDocument/2006/relationships/slide" Target="slides/slide6.xml"/><Relationship Id="rId36" Type="http://schemas.openxmlformats.org/officeDocument/2006/relationships/slide" Target="slides/slide14.xml"/><Relationship Id="rId49" Type="http://schemas.openxmlformats.org/officeDocument/2006/relationships/slide" Target="slides/slide27.xml"/><Relationship Id="rId57" Type="http://schemas.openxmlformats.org/officeDocument/2006/relationships/slide" Target="slides/slide35.xml"/><Relationship Id="rId10" Type="http://schemas.openxmlformats.org/officeDocument/2006/relationships/customXml" Target="../customXml/item10.xml"/><Relationship Id="rId31" Type="http://schemas.openxmlformats.org/officeDocument/2006/relationships/slide" Target="slides/slide9.xml"/><Relationship Id="rId44" Type="http://schemas.openxmlformats.org/officeDocument/2006/relationships/slide" Target="slides/slide22.xml"/><Relationship Id="rId52" Type="http://schemas.openxmlformats.org/officeDocument/2006/relationships/slide" Target="slides/slide30.xml"/><Relationship Id="rId60" Type="http://schemas.openxmlformats.org/officeDocument/2006/relationships/slide" Target="slides/slide38.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customXml" Target="../customXml/item9.xml"/><Relationship Id="rId13" Type="http://schemas.openxmlformats.org/officeDocument/2006/relationships/customXml" Target="../customXml/item13.xml"/><Relationship Id="rId18" Type="http://schemas.openxmlformats.org/officeDocument/2006/relationships/customXml" Target="../customXml/item18.xml"/><Relationship Id="rId39" Type="http://schemas.openxmlformats.org/officeDocument/2006/relationships/slide" Target="slides/slide1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ja Kolstrup Hansen" userId="89b52e71-327a-496f-9648-f1607a4bcbb5" providerId="ADAL" clId="{349F7D10-D2B4-4084-81E7-AA34A92F2D8D}"/>
    <pc:docChg chg="undo custSel addSld delSld modSld sldOrd">
      <pc:chgData name="Maja Kolstrup Hansen" userId="89b52e71-327a-496f-9648-f1607a4bcbb5" providerId="ADAL" clId="{349F7D10-D2B4-4084-81E7-AA34A92F2D8D}" dt="2026-09-21T07:20:20.507" v="1074"/>
      <pc:docMkLst>
        <pc:docMk/>
      </pc:docMkLst>
      <pc:sldChg chg="addSp delSp add del ord setBg delDesignElem">
        <pc:chgData name="Maja Kolstrup Hansen" userId="89b52e71-327a-496f-9648-f1607a4bcbb5" providerId="ADAL" clId="{349F7D10-D2B4-4084-81E7-AA34A92F2D8D}" dt="2026-09-21T07:01:00.105" v="619"/>
        <pc:sldMkLst>
          <pc:docMk/>
          <pc:sldMk cId="1637941100" sldId="256"/>
        </pc:sldMkLst>
        <pc:spChg chg="add del">
          <ac:chgData name="Maja Kolstrup Hansen" userId="89b52e71-327a-496f-9648-f1607a4bcbb5" providerId="ADAL" clId="{349F7D10-D2B4-4084-81E7-AA34A92F2D8D}" dt="2026-09-18T11:02:10.203" v="573"/>
          <ac:spMkLst>
            <pc:docMk/>
            <pc:sldMk cId="1637941100" sldId="256"/>
            <ac:spMk id="8" creationId="{943CAA20-3569-4189-9E48-239A229A86CA}"/>
          </ac:spMkLst>
        </pc:spChg>
        <pc:spChg chg="add del">
          <ac:chgData name="Maja Kolstrup Hansen" userId="89b52e71-327a-496f-9648-f1607a4bcbb5" providerId="ADAL" clId="{349F7D10-D2B4-4084-81E7-AA34A92F2D8D}" dt="2026-09-18T11:02:10.203" v="573"/>
          <ac:spMkLst>
            <pc:docMk/>
            <pc:sldMk cId="1637941100" sldId="256"/>
            <ac:spMk id="10" creationId="{DA542B6D-E775-4832-91DC-2D20F857813A}"/>
          </ac:spMkLst>
        </pc:spChg>
      </pc:sldChg>
      <pc:sldChg chg="addSp delSp add del setBg delDesignElem">
        <pc:chgData name="Maja Kolstrup Hansen" userId="89b52e71-327a-496f-9648-f1607a4bcbb5" providerId="ADAL" clId="{349F7D10-D2B4-4084-81E7-AA34A92F2D8D}" dt="2026-09-18T11:02:20.703" v="574"/>
        <pc:sldMkLst>
          <pc:docMk/>
          <pc:sldMk cId="3884671547" sldId="257"/>
        </pc:sldMkLst>
        <pc:spChg chg="add del">
          <ac:chgData name="Maja Kolstrup Hansen" userId="89b52e71-327a-496f-9648-f1607a4bcbb5" providerId="ADAL" clId="{349F7D10-D2B4-4084-81E7-AA34A92F2D8D}" dt="2026-09-18T11:02:10.203" v="573"/>
          <ac:spMkLst>
            <pc:docMk/>
            <pc:sldMk cId="3884671547" sldId="257"/>
            <ac:spMk id="26" creationId="{AC17DE74-01C9-4859-B65A-85CF999E8580}"/>
          </ac:spMkLst>
        </pc:spChg>
        <pc:spChg chg="add del">
          <ac:chgData name="Maja Kolstrup Hansen" userId="89b52e71-327a-496f-9648-f1607a4bcbb5" providerId="ADAL" clId="{349F7D10-D2B4-4084-81E7-AA34A92F2D8D}" dt="2026-09-18T11:02:10.203" v="573"/>
          <ac:spMkLst>
            <pc:docMk/>
            <pc:sldMk cId="3884671547" sldId="257"/>
            <ac:spMk id="28" creationId="{068C0432-0E90-4CC1-8CD3-D44A90DF07EF}"/>
          </ac:spMkLst>
        </pc:spChg>
      </pc:sldChg>
      <pc:sldChg chg="addSp delSp add del setBg delDesignElem">
        <pc:chgData name="Maja Kolstrup Hansen" userId="89b52e71-327a-496f-9648-f1607a4bcbb5" providerId="ADAL" clId="{349F7D10-D2B4-4084-81E7-AA34A92F2D8D}" dt="2026-09-18T11:02:20.703" v="574"/>
        <pc:sldMkLst>
          <pc:docMk/>
          <pc:sldMk cId="4247300292" sldId="258"/>
        </pc:sldMkLst>
        <pc:spChg chg="add del">
          <ac:chgData name="Maja Kolstrup Hansen" userId="89b52e71-327a-496f-9648-f1607a4bcbb5" providerId="ADAL" clId="{349F7D10-D2B4-4084-81E7-AA34A92F2D8D}" dt="2026-09-18T11:02:10.203" v="573"/>
          <ac:spMkLst>
            <pc:docMk/>
            <pc:sldMk cId="4247300292" sldId="258"/>
            <ac:spMk id="15" creationId="{DCC231C8-C761-4B31-9B1C-C6D19248C6B3}"/>
          </ac:spMkLst>
        </pc:spChg>
      </pc:sldChg>
      <pc:sldChg chg="addSp delSp add del setBg delDesignElem">
        <pc:chgData name="Maja Kolstrup Hansen" userId="89b52e71-327a-496f-9648-f1607a4bcbb5" providerId="ADAL" clId="{349F7D10-D2B4-4084-81E7-AA34A92F2D8D}" dt="2026-09-18T11:02:20.703" v="574"/>
        <pc:sldMkLst>
          <pc:docMk/>
          <pc:sldMk cId="1976911191" sldId="259"/>
        </pc:sldMkLst>
        <pc:spChg chg="add del">
          <ac:chgData name="Maja Kolstrup Hansen" userId="89b52e71-327a-496f-9648-f1607a4bcbb5" providerId="ADAL" clId="{349F7D10-D2B4-4084-81E7-AA34A92F2D8D}" dt="2026-09-18T11:02:10.203" v="573"/>
          <ac:spMkLst>
            <pc:docMk/>
            <pc:sldMk cId="1976911191" sldId="259"/>
            <ac:spMk id="6" creationId="{100EDD19-6802-4EC3-95CE-CFFAB042CFD6}"/>
          </ac:spMkLst>
        </pc:spChg>
        <pc:spChg chg="add del">
          <ac:chgData name="Maja Kolstrup Hansen" userId="89b52e71-327a-496f-9648-f1607a4bcbb5" providerId="ADAL" clId="{349F7D10-D2B4-4084-81E7-AA34A92F2D8D}" dt="2026-09-18T11:02:10.203" v="573"/>
          <ac:spMkLst>
            <pc:docMk/>
            <pc:sldMk cId="1976911191" sldId="259"/>
            <ac:spMk id="9" creationId="{DB17E863-922E-4C26-BD64-E8FD41D28661}"/>
          </ac:spMkLst>
        </pc:spChg>
      </pc:sldChg>
      <pc:sldChg chg="addSp delSp add del setBg delDesignElem">
        <pc:chgData name="Maja Kolstrup Hansen" userId="89b52e71-327a-496f-9648-f1607a4bcbb5" providerId="ADAL" clId="{349F7D10-D2B4-4084-81E7-AA34A92F2D8D}" dt="2026-09-18T11:02:20.703" v="574"/>
        <pc:sldMkLst>
          <pc:docMk/>
          <pc:sldMk cId="3476925054" sldId="260"/>
        </pc:sldMkLst>
        <pc:spChg chg="add del">
          <ac:chgData name="Maja Kolstrup Hansen" userId="89b52e71-327a-496f-9648-f1607a4bcbb5" providerId="ADAL" clId="{349F7D10-D2B4-4084-81E7-AA34A92F2D8D}" dt="2026-09-18T11:02:10.203" v="573"/>
          <ac:spMkLst>
            <pc:docMk/>
            <pc:sldMk cId="3476925054" sldId="260"/>
            <ac:spMk id="8" creationId="{100EDD19-6802-4EC3-95CE-CFFAB042CFD6}"/>
          </ac:spMkLst>
        </pc:spChg>
        <pc:spChg chg="add del">
          <ac:chgData name="Maja Kolstrup Hansen" userId="89b52e71-327a-496f-9648-f1607a4bcbb5" providerId="ADAL" clId="{349F7D10-D2B4-4084-81E7-AA34A92F2D8D}" dt="2026-09-18T11:02:10.203" v="573"/>
          <ac:spMkLst>
            <pc:docMk/>
            <pc:sldMk cId="3476925054" sldId="260"/>
            <ac:spMk id="10" creationId="{DB17E863-922E-4C26-BD64-E8FD41D28661}"/>
          </ac:spMkLst>
        </pc:spChg>
      </pc:sldChg>
      <pc:sldChg chg="addSp delSp add del setBg delDesignElem">
        <pc:chgData name="Maja Kolstrup Hansen" userId="89b52e71-327a-496f-9648-f1607a4bcbb5" providerId="ADAL" clId="{349F7D10-D2B4-4084-81E7-AA34A92F2D8D}" dt="2026-09-18T11:02:20.703" v="574"/>
        <pc:sldMkLst>
          <pc:docMk/>
          <pc:sldMk cId="296549972" sldId="262"/>
        </pc:sldMkLst>
        <pc:spChg chg="add del">
          <ac:chgData name="Maja Kolstrup Hansen" userId="89b52e71-327a-496f-9648-f1607a4bcbb5" providerId="ADAL" clId="{349F7D10-D2B4-4084-81E7-AA34A92F2D8D}" dt="2026-09-18T11:02:10.203" v="573"/>
          <ac:spMkLst>
            <pc:docMk/>
            <pc:sldMk cId="296549972" sldId="262"/>
            <ac:spMk id="15" creationId="{100EDD19-6802-4EC3-95CE-CFFAB042CFD6}"/>
          </ac:spMkLst>
        </pc:spChg>
        <pc:spChg chg="add del">
          <ac:chgData name="Maja Kolstrup Hansen" userId="89b52e71-327a-496f-9648-f1607a4bcbb5" providerId="ADAL" clId="{349F7D10-D2B4-4084-81E7-AA34A92F2D8D}" dt="2026-09-18T11:02:10.203" v="573"/>
          <ac:spMkLst>
            <pc:docMk/>
            <pc:sldMk cId="296549972" sldId="262"/>
            <ac:spMk id="16" creationId="{DB17E863-922E-4C26-BD64-E8FD41D28661}"/>
          </ac:spMkLst>
        </pc:spChg>
      </pc:sldChg>
      <pc:sldChg chg="addSp delSp add del setBg delDesignElem">
        <pc:chgData name="Maja Kolstrup Hansen" userId="89b52e71-327a-496f-9648-f1607a4bcbb5" providerId="ADAL" clId="{349F7D10-D2B4-4084-81E7-AA34A92F2D8D}" dt="2026-09-18T11:02:20.703" v="574"/>
        <pc:sldMkLst>
          <pc:docMk/>
          <pc:sldMk cId="2226019411" sldId="263"/>
        </pc:sldMkLst>
        <pc:spChg chg="add del">
          <ac:chgData name="Maja Kolstrup Hansen" userId="89b52e71-327a-496f-9648-f1607a4bcbb5" providerId="ADAL" clId="{349F7D10-D2B4-4084-81E7-AA34A92F2D8D}" dt="2026-09-18T11:02:10.203" v="573"/>
          <ac:spMkLst>
            <pc:docMk/>
            <pc:sldMk cId="2226019411" sldId="263"/>
            <ac:spMk id="8" creationId="{100EDD19-6802-4EC3-95CE-CFFAB042CFD6}"/>
          </ac:spMkLst>
        </pc:spChg>
        <pc:spChg chg="add del">
          <ac:chgData name="Maja Kolstrup Hansen" userId="89b52e71-327a-496f-9648-f1607a4bcbb5" providerId="ADAL" clId="{349F7D10-D2B4-4084-81E7-AA34A92F2D8D}" dt="2026-09-18T11:02:10.203" v="573"/>
          <ac:spMkLst>
            <pc:docMk/>
            <pc:sldMk cId="2226019411" sldId="263"/>
            <ac:spMk id="10" creationId="{DB17E863-922E-4C26-BD64-E8FD41D28661}"/>
          </ac:spMkLst>
        </pc:spChg>
      </pc:sldChg>
      <pc:sldChg chg="addSp delSp add del setBg delDesignElem">
        <pc:chgData name="Maja Kolstrup Hansen" userId="89b52e71-327a-496f-9648-f1607a4bcbb5" providerId="ADAL" clId="{349F7D10-D2B4-4084-81E7-AA34A92F2D8D}" dt="2026-09-18T11:02:20.703" v="574"/>
        <pc:sldMkLst>
          <pc:docMk/>
          <pc:sldMk cId="1257942662" sldId="264"/>
        </pc:sldMkLst>
        <pc:spChg chg="add del">
          <ac:chgData name="Maja Kolstrup Hansen" userId="89b52e71-327a-496f-9648-f1607a4bcbb5" providerId="ADAL" clId="{349F7D10-D2B4-4084-81E7-AA34A92F2D8D}" dt="2026-09-18T11:02:10.203" v="573"/>
          <ac:spMkLst>
            <pc:docMk/>
            <pc:sldMk cId="1257942662" sldId="264"/>
            <ac:spMk id="8" creationId="{100EDD19-6802-4EC3-95CE-CFFAB042CFD6}"/>
          </ac:spMkLst>
        </pc:spChg>
        <pc:spChg chg="add del">
          <ac:chgData name="Maja Kolstrup Hansen" userId="89b52e71-327a-496f-9648-f1607a4bcbb5" providerId="ADAL" clId="{349F7D10-D2B4-4084-81E7-AA34A92F2D8D}" dt="2026-09-18T11:02:10.203" v="573"/>
          <ac:spMkLst>
            <pc:docMk/>
            <pc:sldMk cId="1257942662" sldId="264"/>
            <ac:spMk id="10" creationId="{DB17E863-922E-4C26-BD64-E8FD41D28661}"/>
          </ac:spMkLst>
        </pc:spChg>
      </pc:sldChg>
      <pc:sldChg chg="addSp delSp add del setBg delDesignElem">
        <pc:chgData name="Maja Kolstrup Hansen" userId="89b52e71-327a-496f-9648-f1607a4bcbb5" providerId="ADAL" clId="{349F7D10-D2B4-4084-81E7-AA34A92F2D8D}" dt="2026-09-18T11:02:20.703" v="574"/>
        <pc:sldMkLst>
          <pc:docMk/>
          <pc:sldMk cId="1872330455" sldId="265"/>
        </pc:sldMkLst>
        <pc:spChg chg="add del">
          <ac:chgData name="Maja Kolstrup Hansen" userId="89b52e71-327a-496f-9648-f1607a4bcbb5" providerId="ADAL" clId="{349F7D10-D2B4-4084-81E7-AA34A92F2D8D}" dt="2026-09-18T11:02:10.203" v="573"/>
          <ac:spMkLst>
            <pc:docMk/>
            <pc:sldMk cId="1872330455" sldId="265"/>
            <ac:spMk id="8" creationId="{32D45EE4-C4F0-4F72-B1C6-39F596D138A9}"/>
          </ac:spMkLst>
        </pc:spChg>
        <pc:spChg chg="add del">
          <ac:chgData name="Maja Kolstrup Hansen" userId="89b52e71-327a-496f-9648-f1607a4bcbb5" providerId="ADAL" clId="{349F7D10-D2B4-4084-81E7-AA34A92F2D8D}" dt="2026-09-18T11:02:10.203" v="573"/>
          <ac:spMkLst>
            <pc:docMk/>
            <pc:sldMk cId="1872330455" sldId="265"/>
            <ac:spMk id="10" creationId="{8C459BAD-4279-4A9D-B0C5-662C5F5ED21F}"/>
          </ac:spMkLst>
        </pc:spChg>
        <pc:spChg chg="add del">
          <ac:chgData name="Maja Kolstrup Hansen" userId="89b52e71-327a-496f-9648-f1607a4bcbb5" providerId="ADAL" clId="{349F7D10-D2B4-4084-81E7-AA34A92F2D8D}" dt="2026-09-18T11:02:10.203" v="573"/>
          <ac:spMkLst>
            <pc:docMk/>
            <pc:sldMk cId="1872330455" sldId="265"/>
            <ac:spMk id="12" creationId="{0953BC39-9D68-40BE-BF3C-5C4EB782AF94}"/>
          </ac:spMkLst>
        </pc:spChg>
      </pc:sldChg>
      <pc:sldChg chg="addSp delSp add del setBg delDesignElem">
        <pc:chgData name="Maja Kolstrup Hansen" userId="89b52e71-327a-496f-9648-f1607a4bcbb5" providerId="ADAL" clId="{349F7D10-D2B4-4084-81E7-AA34A92F2D8D}" dt="2026-09-18T11:02:20.703" v="574"/>
        <pc:sldMkLst>
          <pc:docMk/>
          <pc:sldMk cId="3308859783" sldId="266"/>
        </pc:sldMkLst>
        <pc:spChg chg="add del">
          <ac:chgData name="Maja Kolstrup Hansen" userId="89b52e71-327a-496f-9648-f1607a4bcbb5" providerId="ADAL" clId="{349F7D10-D2B4-4084-81E7-AA34A92F2D8D}" dt="2026-09-18T11:02:10.203" v="573"/>
          <ac:spMkLst>
            <pc:docMk/>
            <pc:sldMk cId="3308859783" sldId="266"/>
            <ac:spMk id="28" creationId="{AC17DE74-01C9-4859-B65A-85CF999E8580}"/>
          </ac:spMkLst>
        </pc:spChg>
        <pc:spChg chg="add del">
          <ac:chgData name="Maja Kolstrup Hansen" userId="89b52e71-327a-496f-9648-f1607a4bcbb5" providerId="ADAL" clId="{349F7D10-D2B4-4084-81E7-AA34A92F2D8D}" dt="2026-09-18T11:02:10.203" v="573"/>
          <ac:spMkLst>
            <pc:docMk/>
            <pc:sldMk cId="3308859783" sldId="266"/>
            <ac:spMk id="30" creationId="{068C0432-0E90-4CC1-8CD3-D44A90DF07EF}"/>
          </ac:spMkLst>
        </pc:spChg>
      </pc:sldChg>
      <pc:sldChg chg="add">
        <pc:chgData name="Maja Kolstrup Hansen" userId="89b52e71-327a-496f-9648-f1607a4bcbb5" providerId="ADAL" clId="{349F7D10-D2B4-4084-81E7-AA34A92F2D8D}" dt="2026-09-21T07:06:59.103" v="1072"/>
        <pc:sldMkLst>
          <pc:docMk/>
          <pc:sldMk cId="2569674092" sldId="267"/>
        </pc:sldMkLst>
      </pc:sldChg>
      <pc:sldChg chg="add">
        <pc:chgData name="Maja Kolstrup Hansen" userId="89b52e71-327a-496f-9648-f1607a4bcbb5" providerId="ADAL" clId="{349F7D10-D2B4-4084-81E7-AA34A92F2D8D}" dt="2026-09-21T07:06:59.103" v="1072"/>
        <pc:sldMkLst>
          <pc:docMk/>
          <pc:sldMk cId="995516777" sldId="268"/>
        </pc:sldMkLst>
      </pc:sldChg>
      <pc:sldChg chg="add">
        <pc:chgData name="Maja Kolstrup Hansen" userId="89b52e71-327a-496f-9648-f1607a4bcbb5" providerId="ADAL" clId="{349F7D10-D2B4-4084-81E7-AA34A92F2D8D}" dt="2026-09-21T07:06:59.103" v="1072"/>
        <pc:sldMkLst>
          <pc:docMk/>
          <pc:sldMk cId="3541404591" sldId="270"/>
        </pc:sldMkLst>
      </pc:sldChg>
      <pc:sldChg chg="add">
        <pc:chgData name="Maja Kolstrup Hansen" userId="89b52e71-327a-496f-9648-f1607a4bcbb5" providerId="ADAL" clId="{349F7D10-D2B4-4084-81E7-AA34A92F2D8D}" dt="2026-09-21T07:06:59.103" v="1072"/>
        <pc:sldMkLst>
          <pc:docMk/>
          <pc:sldMk cId="1678064876" sldId="307"/>
        </pc:sldMkLst>
      </pc:sldChg>
      <pc:sldChg chg="add">
        <pc:chgData name="Maja Kolstrup Hansen" userId="89b52e71-327a-496f-9648-f1607a4bcbb5" providerId="ADAL" clId="{349F7D10-D2B4-4084-81E7-AA34A92F2D8D}" dt="2026-09-21T07:06:59.103" v="1072"/>
        <pc:sldMkLst>
          <pc:docMk/>
          <pc:sldMk cId="813807926" sldId="308"/>
        </pc:sldMkLst>
      </pc:sldChg>
      <pc:sldChg chg="add">
        <pc:chgData name="Maja Kolstrup Hansen" userId="89b52e71-327a-496f-9648-f1607a4bcbb5" providerId="ADAL" clId="{349F7D10-D2B4-4084-81E7-AA34A92F2D8D}" dt="2026-09-21T07:06:59.103" v="1072"/>
        <pc:sldMkLst>
          <pc:docMk/>
          <pc:sldMk cId="1422531358" sldId="311"/>
        </pc:sldMkLst>
      </pc:sldChg>
      <pc:sldChg chg="add">
        <pc:chgData name="Maja Kolstrup Hansen" userId="89b52e71-327a-496f-9648-f1607a4bcbb5" providerId="ADAL" clId="{349F7D10-D2B4-4084-81E7-AA34A92F2D8D}" dt="2026-09-21T07:06:59.103" v="1072"/>
        <pc:sldMkLst>
          <pc:docMk/>
          <pc:sldMk cId="1828450655" sldId="312"/>
        </pc:sldMkLst>
      </pc:sldChg>
      <pc:sldChg chg="add">
        <pc:chgData name="Maja Kolstrup Hansen" userId="89b52e71-327a-496f-9648-f1607a4bcbb5" providerId="ADAL" clId="{349F7D10-D2B4-4084-81E7-AA34A92F2D8D}" dt="2026-09-21T07:06:59.103" v="1072"/>
        <pc:sldMkLst>
          <pc:docMk/>
          <pc:sldMk cId="3726104998" sldId="313"/>
        </pc:sldMkLst>
      </pc:sldChg>
      <pc:sldChg chg="add">
        <pc:chgData name="Maja Kolstrup Hansen" userId="89b52e71-327a-496f-9648-f1607a4bcbb5" providerId="ADAL" clId="{349F7D10-D2B4-4084-81E7-AA34A92F2D8D}" dt="2026-09-21T07:06:59.103" v="1072"/>
        <pc:sldMkLst>
          <pc:docMk/>
          <pc:sldMk cId="3736229947" sldId="314"/>
        </pc:sldMkLst>
      </pc:sldChg>
      <pc:sldChg chg="add">
        <pc:chgData name="Maja Kolstrup Hansen" userId="89b52e71-327a-496f-9648-f1607a4bcbb5" providerId="ADAL" clId="{349F7D10-D2B4-4084-81E7-AA34A92F2D8D}" dt="2026-09-21T07:06:59.103" v="1072"/>
        <pc:sldMkLst>
          <pc:docMk/>
          <pc:sldMk cId="3090642664" sldId="315"/>
        </pc:sldMkLst>
      </pc:sldChg>
      <pc:sldChg chg="add">
        <pc:chgData name="Maja Kolstrup Hansen" userId="89b52e71-327a-496f-9648-f1607a4bcbb5" providerId="ADAL" clId="{349F7D10-D2B4-4084-81E7-AA34A92F2D8D}" dt="2026-09-21T07:06:59.103" v="1072"/>
        <pc:sldMkLst>
          <pc:docMk/>
          <pc:sldMk cId="2847874362" sldId="317"/>
        </pc:sldMkLst>
      </pc:sldChg>
      <pc:sldChg chg="add">
        <pc:chgData name="Maja Kolstrup Hansen" userId="89b52e71-327a-496f-9648-f1607a4bcbb5" providerId="ADAL" clId="{349F7D10-D2B4-4084-81E7-AA34A92F2D8D}" dt="2026-09-21T07:06:59.103" v="1072"/>
        <pc:sldMkLst>
          <pc:docMk/>
          <pc:sldMk cId="3720481561" sldId="318"/>
        </pc:sldMkLst>
      </pc:sldChg>
      <pc:sldChg chg="add">
        <pc:chgData name="Maja Kolstrup Hansen" userId="89b52e71-327a-496f-9648-f1607a4bcbb5" providerId="ADAL" clId="{349F7D10-D2B4-4084-81E7-AA34A92F2D8D}" dt="2026-09-21T07:06:59.103" v="1072"/>
        <pc:sldMkLst>
          <pc:docMk/>
          <pc:sldMk cId="1783105313" sldId="319"/>
        </pc:sldMkLst>
      </pc:sldChg>
      <pc:sldChg chg="add">
        <pc:chgData name="Maja Kolstrup Hansen" userId="89b52e71-327a-496f-9648-f1607a4bcbb5" providerId="ADAL" clId="{349F7D10-D2B4-4084-81E7-AA34A92F2D8D}" dt="2026-09-21T07:06:59.103" v="1072"/>
        <pc:sldMkLst>
          <pc:docMk/>
          <pc:sldMk cId="2796803210" sldId="321"/>
        </pc:sldMkLst>
      </pc:sldChg>
      <pc:sldChg chg="add">
        <pc:chgData name="Maja Kolstrup Hansen" userId="89b52e71-327a-496f-9648-f1607a4bcbb5" providerId="ADAL" clId="{349F7D10-D2B4-4084-81E7-AA34A92F2D8D}" dt="2026-09-21T07:06:59.103" v="1072"/>
        <pc:sldMkLst>
          <pc:docMk/>
          <pc:sldMk cId="5952868" sldId="322"/>
        </pc:sldMkLst>
      </pc:sldChg>
      <pc:sldChg chg="add">
        <pc:chgData name="Maja Kolstrup Hansen" userId="89b52e71-327a-496f-9648-f1607a4bcbb5" providerId="ADAL" clId="{349F7D10-D2B4-4084-81E7-AA34A92F2D8D}" dt="2026-09-21T07:06:59.103" v="1072"/>
        <pc:sldMkLst>
          <pc:docMk/>
          <pc:sldMk cId="2941971357" sldId="324"/>
        </pc:sldMkLst>
      </pc:sldChg>
      <pc:sldChg chg="addSp delSp modSp mod ord modAnim">
        <pc:chgData name="Maja Kolstrup Hansen" userId="89b52e71-327a-496f-9648-f1607a4bcbb5" providerId="ADAL" clId="{349F7D10-D2B4-4084-81E7-AA34A92F2D8D}" dt="2026-09-21T07:20:20.507" v="1074"/>
        <pc:sldMkLst>
          <pc:docMk/>
          <pc:sldMk cId="322769421" sldId="683"/>
        </pc:sldMkLst>
        <pc:spChg chg="mod">
          <ac:chgData name="Maja Kolstrup Hansen" userId="89b52e71-327a-496f-9648-f1607a4bcbb5" providerId="ADAL" clId="{349F7D10-D2B4-4084-81E7-AA34A92F2D8D}" dt="2026-09-18T11:04:29.062" v="614" actId="108"/>
          <ac:spMkLst>
            <pc:docMk/>
            <pc:sldMk cId="322769421" sldId="683"/>
            <ac:spMk id="3" creationId="{210D1972-466A-D2DD-BAB7-9F168F7BB217}"/>
          </ac:spMkLst>
        </pc:spChg>
        <pc:spChg chg="add mod">
          <ac:chgData name="Maja Kolstrup Hansen" userId="89b52e71-327a-496f-9648-f1607a4bcbb5" providerId="ADAL" clId="{349F7D10-D2B4-4084-81E7-AA34A92F2D8D}" dt="2026-09-18T11:04:41.748" v="615" actId="1076"/>
          <ac:spMkLst>
            <pc:docMk/>
            <pc:sldMk cId="322769421" sldId="683"/>
            <ac:spMk id="9" creationId="{4DE40394-AE32-434E-4F25-58A78EA9A1A7}"/>
          </ac:spMkLst>
        </pc:spChg>
      </pc:sldChg>
      <pc:sldChg chg="addSp delSp modSp add del mod setBg delDesignElem">
        <pc:chgData name="Maja Kolstrup Hansen" userId="89b52e71-327a-496f-9648-f1607a4bcbb5" providerId="ADAL" clId="{349F7D10-D2B4-4084-81E7-AA34A92F2D8D}" dt="2026-09-18T11:02:20.703" v="574"/>
        <pc:sldMkLst>
          <pc:docMk/>
          <pc:sldMk cId="2510581708" sldId="684"/>
        </pc:sldMkLst>
        <pc:spChg chg="mod">
          <ac:chgData name="Maja Kolstrup Hansen" userId="89b52e71-327a-496f-9648-f1607a4bcbb5" providerId="ADAL" clId="{349F7D10-D2B4-4084-81E7-AA34A92F2D8D}" dt="2026-09-18T11:02:10.203" v="573"/>
          <ac:spMkLst>
            <pc:docMk/>
            <pc:sldMk cId="2510581708" sldId="684"/>
            <ac:spMk id="2" creationId="{FF9DAE44-8973-F8D6-CF52-85FBF84894FF}"/>
          </ac:spMkLst>
        </pc:spChg>
        <pc:spChg chg="add del">
          <ac:chgData name="Maja Kolstrup Hansen" userId="89b52e71-327a-496f-9648-f1607a4bcbb5" providerId="ADAL" clId="{349F7D10-D2B4-4084-81E7-AA34A92F2D8D}" dt="2026-09-18T11:02:10.203" v="573"/>
          <ac:spMkLst>
            <pc:docMk/>
            <pc:sldMk cId="2510581708" sldId="684"/>
            <ac:spMk id="8" creationId="{100EDD19-6802-4EC3-95CE-CFFAB042CFD6}"/>
          </ac:spMkLst>
        </pc:spChg>
        <pc:spChg chg="add del">
          <ac:chgData name="Maja Kolstrup Hansen" userId="89b52e71-327a-496f-9648-f1607a4bcbb5" providerId="ADAL" clId="{349F7D10-D2B4-4084-81E7-AA34A92F2D8D}" dt="2026-09-18T11:02:10.203" v="573"/>
          <ac:spMkLst>
            <pc:docMk/>
            <pc:sldMk cId="2510581708" sldId="684"/>
            <ac:spMk id="10" creationId="{DB17E863-922E-4C26-BD64-E8FD41D28661}"/>
          </ac:spMkLst>
        </pc:spChg>
      </pc:sldChg>
      <pc:sldChg chg="modSp new mod ord">
        <pc:chgData name="Maja Kolstrup Hansen" userId="89b52e71-327a-496f-9648-f1607a4bcbb5" providerId="ADAL" clId="{349F7D10-D2B4-4084-81E7-AA34A92F2D8D}" dt="2026-09-21T07:03:25.226" v="797" actId="1076"/>
        <pc:sldMkLst>
          <pc:docMk/>
          <pc:sldMk cId="1219120697" sldId="685"/>
        </pc:sldMkLst>
        <pc:spChg chg="mod">
          <ac:chgData name="Maja Kolstrup Hansen" userId="89b52e71-327a-496f-9648-f1607a4bcbb5" providerId="ADAL" clId="{349F7D10-D2B4-4084-81E7-AA34A92F2D8D}" dt="2026-09-21T07:03:25.226" v="797" actId="1076"/>
          <ac:spMkLst>
            <pc:docMk/>
            <pc:sldMk cId="1219120697" sldId="685"/>
            <ac:spMk id="2" creationId="{29A8E69A-5897-D738-CF07-AD8FCB7FE7B1}"/>
          </ac:spMkLst>
        </pc:spChg>
        <pc:spChg chg="mod">
          <ac:chgData name="Maja Kolstrup Hansen" userId="89b52e71-327a-496f-9648-f1607a4bcbb5" providerId="ADAL" clId="{349F7D10-D2B4-4084-81E7-AA34A92F2D8D}" dt="2026-09-21T07:03:19.643" v="796" actId="1076"/>
          <ac:spMkLst>
            <pc:docMk/>
            <pc:sldMk cId="1219120697" sldId="685"/>
            <ac:spMk id="3" creationId="{4F187062-A7DB-EB17-1A61-24A3AA65EA3A}"/>
          </ac:spMkLst>
        </pc:spChg>
      </pc:sldChg>
      <pc:sldChg chg="new del">
        <pc:chgData name="Maja Kolstrup Hansen" userId="89b52e71-327a-496f-9648-f1607a4bcbb5" providerId="ADAL" clId="{349F7D10-D2B4-4084-81E7-AA34A92F2D8D}" dt="2026-09-21T07:03:45.954" v="800" actId="47"/>
        <pc:sldMkLst>
          <pc:docMk/>
          <pc:sldMk cId="1090928738" sldId="686"/>
        </pc:sldMkLst>
      </pc:sldChg>
      <pc:sldChg chg="addSp modSp new mod modAnim">
        <pc:chgData name="Maja Kolstrup Hansen" userId="89b52e71-327a-496f-9648-f1607a4bcbb5" providerId="ADAL" clId="{349F7D10-D2B4-4084-81E7-AA34A92F2D8D}" dt="2026-09-21T07:20:12.375" v="1073"/>
        <pc:sldMkLst>
          <pc:docMk/>
          <pc:sldMk cId="1267756897" sldId="687"/>
        </pc:sldMkLst>
        <pc:spChg chg="mod">
          <ac:chgData name="Maja Kolstrup Hansen" userId="89b52e71-327a-496f-9648-f1607a4bcbb5" providerId="ADAL" clId="{349F7D10-D2B4-4084-81E7-AA34A92F2D8D}" dt="2026-09-21T07:04:01.300" v="826" actId="20577"/>
          <ac:spMkLst>
            <pc:docMk/>
            <pc:sldMk cId="1267756897" sldId="687"/>
            <ac:spMk id="2" creationId="{8D91880B-ECC8-8147-4AD0-DE8A7AB65EFC}"/>
          </ac:spMkLst>
        </pc:spChg>
        <pc:spChg chg="mod">
          <ac:chgData name="Maja Kolstrup Hansen" userId="89b52e71-327a-496f-9648-f1607a4bcbb5" providerId="ADAL" clId="{349F7D10-D2B4-4084-81E7-AA34A92F2D8D}" dt="2026-09-21T07:06:35.255" v="1071" actId="20577"/>
          <ac:spMkLst>
            <pc:docMk/>
            <pc:sldMk cId="1267756897" sldId="687"/>
            <ac:spMk id="3" creationId="{C3EF2B3E-9569-DA86-4451-8A982DC874D7}"/>
          </ac:spMkLst>
        </pc:spChg>
        <pc:spChg chg="add mod">
          <ac:chgData name="Maja Kolstrup Hansen" userId="89b52e71-327a-496f-9648-f1607a4bcbb5" providerId="ADAL" clId="{349F7D10-D2B4-4084-81E7-AA34A92F2D8D}" dt="2026-09-21T07:06:15.902" v="1064" actId="1076"/>
          <ac:spMkLst>
            <pc:docMk/>
            <pc:sldMk cId="1267756897" sldId="687"/>
            <ac:spMk id="4" creationId="{F9777979-55F5-9B53-0958-0A4C196D0BCF}"/>
          </ac:spMkLst>
        </pc:spChg>
      </pc:sldChg>
      <pc:sldChg chg="add">
        <pc:chgData name="Maja Kolstrup Hansen" userId="89b52e71-327a-496f-9648-f1607a4bcbb5" providerId="ADAL" clId="{349F7D10-D2B4-4084-81E7-AA34A92F2D8D}" dt="2026-09-21T07:06:59.103" v="1072"/>
        <pc:sldMkLst>
          <pc:docMk/>
          <pc:sldMk cId="523835794" sldId="2147483245"/>
        </pc:sldMkLst>
      </pc:sldChg>
      <pc:sldChg chg="add">
        <pc:chgData name="Maja Kolstrup Hansen" userId="89b52e71-327a-496f-9648-f1607a4bcbb5" providerId="ADAL" clId="{349F7D10-D2B4-4084-81E7-AA34A92F2D8D}" dt="2026-09-21T07:06:59.103" v="1072"/>
        <pc:sldMkLst>
          <pc:docMk/>
          <pc:sldMk cId="443110645" sldId="2147483246"/>
        </pc:sldMkLst>
      </pc:sldChg>
      <pc:sldChg chg="add">
        <pc:chgData name="Maja Kolstrup Hansen" userId="89b52e71-327a-496f-9648-f1607a4bcbb5" providerId="ADAL" clId="{349F7D10-D2B4-4084-81E7-AA34A92F2D8D}" dt="2026-09-21T07:06:59.103" v="1072"/>
        <pc:sldMkLst>
          <pc:docMk/>
          <pc:sldMk cId="1851937155" sldId="2147483247"/>
        </pc:sldMkLst>
      </pc:sldChg>
      <pc:sldChg chg="add">
        <pc:chgData name="Maja Kolstrup Hansen" userId="89b52e71-327a-496f-9648-f1607a4bcbb5" providerId="ADAL" clId="{349F7D10-D2B4-4084-81E7-AA34A92F2D8D}" dt="2026-09-21T07:06:59.103" v="1072"/>
        <pc:sldMkLst>
          <pc:docMk/>
          <pc:sldMk cId="2072583041" sldId="2147483248"/>
        </pc:sldMkLst>
      </pc:sldChg>
      <pc:sldChg chg="add">
        <pc:chgData name="Maja Kolstrup Hansen" userId="89b52e71-327a-496f-9648-f1607a4bcbb5" providerId="ADAL" clId="{349F7D10-D2B4-4084-81E7-AA34A92F2D8D}" dt="2026-09-21T07:06:59.103" v="1072"/>
        <pc:sldMkLst>
          <pc:docMk/>
          <pc:sldMk cId="562733887" sldId="2147483249"/>
        </pc:sldMkLst>
      </pc:sldChg>
      <pc:sldChg chg="add">
        <pc:chgData name="Maja Kolstrup Hansen" userId="89b52e71-327a-496f-9648-f1607a4bcbb5" providerId="ADAL" clId="{349F7D10-D2B4-4084-81E7-AA34A92F2D8D}" dt="2026-09-21T07:06:59.103" v="1072"/>
        <pc:sldMkLst>
          <pc:docMk/>
          <pc:sldMk cId="2389565944" sldId="2147483250"/>
        </pc:sldMkLst>
      </pc:sldChg>
      <pc:sldChg chg="add">
        <pc:chgData name="Maja Kolstrup Hansen" userId="89b52e71-327a-496f-9648-f1607a4bcbb5" providerId="ADAL" clId="{349F7D10-D2B4-4084-81E7-AA34A92F2D8D}" dt="2026-09-21T07:06:59.103" v="1072"/>
        <pc:sldMkLst>
          <pc:docMk/>
          <pc:sldMk cId="1249781334" sldId="2147483251"/>
        </pc:sldMkLst>
      </pc:sldChg>
      <pc:sldChg chg="add">
        <pc:chgData name="Maja Kolstrup Hansen" userId="89b52e71-327a-496f-9648-f1607a4bcbb5" providerId="ADAL" clId="{349F7D10-D2B4-4084-81E7-AA34A92F2D8D}" dt="2026-09-21T07:06:59.103" v="1072"/>
        <pc:sldMkLst>
          <pc:docMk/>
          <pc:sldMk cId="227912786" sldId="2147483252"/>
        </pc:sldMkLst>
      </pc:sldChg>
      <pc:sldChg chg="add">
        <pc:chgData name="Maja Kolstrup Hansen" userId="89b52e71-327a-496f-9648-f1607a4bcbb5" providerId="ADAL" clId="{349F7D10-D2B4-4084-81E7-AA34A92F2D8D}" dt="2026-09-21T07:06:59.103" v="1072"/>
        <pc:sldMkLst>
          <pc:docMk/>
          <pc:sldMk cId="15505242" sldId="2147483254"/>
        </pc:sldMkLst>
      </pc:sldChg>
    </pc:docChg>
  </pc:docChgLst>
</pc:chgInfo>
</file>

<file path=ppt/diagrams/_rels/data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s>
</file>

<file path=ppt/diagrams/_rels/data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svg"/><Relationship Id="rId1" Type="http://schemas.openxmlformats.org/officeDocument/2006/relationships/image" Target="../media/image27.svg"/></Relationships>
</file>

<file path=ppt/diagrams/_rels/drawing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5">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3CAD03-398E-43A1-9C34-8CAA653653CA}"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FF9ACECE-D3D0-4F87-BE58-48D3996D61E7}">
      <dgm:prSet custT="1"/>
      <dgm:spPr>
        <a:ln>
          <a:noFill/>
        </a:ln>
      </dgm:spPr>
      <dgm:t>
        <a:bodyPr/>
        <a:lstStyle/>
        <a:p>
          <a:pPr marL="108000"/>
          <a:r>
            <a:rPr lang="da-DK" sz="1800" dirty="0">
              <a:solidFill>
                <a:schemeClr val="tx1"/>
              </a:solidFill>
            </a:rPr>
            <a:t>Abstinensbehandling og anden skadesreduktion</a:t>
          </a:r>
          <a:endParaRPr lang="en-US" sz="1800" dirty="0">
            <a:solidFill>
              <a:schemeClr val="tx1"/>
            </a:solidFill>
            <a:latin typeface="+mn-lt"/>
            <a:ea typeface="Verdana" panose="020B0604030504040204" pitchFamily="34" charset="0"/>
          </a:endParaRPr>
        </a:p>
      </dgm:t>
    </dgm:pt>
    <dgm:pt modelId="{E3F5738F-CE58-40EF-B522-D513AD37A5E3}" type="parTrans" cxnId="{AE2BCCB3-FDDA-48B5-82F7-939BAB18EF29}">
      <dgm:prSet/>
      <dgm:spPr/>
      <dgm:t>
        <a:bodyPr/>
        <a:lstStyle/>
        <a:p>
          <a:endParaRPr lang="en-US"/>
        </a:p>
      </dgm:t>
    </dgm:pt>
    <dgm:pt modelId="{D26583E5-893C-40A6-B5D5-88D5D7BCDD79}" type="sibTrans" cxnId="{AE2BCCB3-FDDA-48B5-82F7-939BAB18EF29}">
      <dgm:prSet/>
      <dgm:spPr/>
      <dgm:t>
        <a:bodyPr/>
        <a:lstStyle/>
        <a:p>
          <a:endParaRPr lang="en-US"/>
        </a:p>
      </dgm:t>
    </dgm:pt>
    <dgm:pt modelId="{DCC4F836-BC97-4833-853D-0E031927AECA}">
      <dgm:prSet custT="1"/>
      <dgm:spPr>
        <a:ln>
          <a:noFill/>
        </a:ln>
      </dgm:spPr>
      <dgm:t>
        <a:bodyPr/>
        <a:lstStyle/>
        <a:p>
          <a:pPr marL="108000"/>
          <a:r>
            <a:rPr lang="da-DK" sz="1800" baseline="0" dirty="0">
              <a:solidFill>
                <a:schemeClr val="tx1"/>
              </a:solidFill>
              <a:latin typeface="+mn-lt"/>
              <a:ea typeface="Verdana" panose="020B0604030504040204" pitchFamily="34" charset="0"/>
            </a:rPr>
            <a:t>Motivation til forandring (og dobbeltdiagnosebehandling)</a:t>
          </a:r>
          <a:endParaRPr lang="en-US" sz="1800" dirty="0">
            <a:solidFill>
              <a:schemeClr val="tx1"/>
            </a:solidFill>
            <a:latin typeface="+mn-lt"/>
            <a:ea typeface="Verdana" panose="020B0604030504040204" pitchFamily="34" charset="0"/>
          </a:endParaRPr>
        </a:p>
      </dgm:t>
    </dgm:pt>
    <dgm:pt modelId="{7E9FF04A-B486-4B40-B5F6-A315D72287DF}" type="parTrans" cxnId="{1194C366-28CC-4C62-AD25-BDB3AB63BA04}">
      <dgm:prSet/>
      <dgm:spPr/>
      <dgm:t>
        <a:bodyPr/>
        <a:lstStyle/>
        <a:p>
          <a:endParaRPr lang="en-US"/>
        </a:p>
      </dgm:t>
    </dgm:pt>
    <dgm:pt modelId="{91608577-C6F6-4AB4-B761-F160FEDD971E}" type="sibTrans" cxnId="{1194C366-28CC-4C62-AD25-BDB3AB63BA04}">
      <dgm:prSet/>
      <dgm:spPr/>
      <dgm:t>
        <a:bodyPr/>
        <a:lstStyle/>
        <a:p>
          <a:endParaRPr lang="en-US"/>
        </a:p>
      </dgm:t>
    </dgm:pt>
    <dgm:pt modelId="{96D8393E-C30A-418D-81DE-900874AA0545}">
      <dgm:prSet custT="1"/>
      <dgm:spPr>
        <a:ln>
          <a:noFill/>
        </a:ln>
      </dgm:spPr>
      <dgm:t>
        <a:bodyPr/>
        <a:lstStyle/>
        <a:p>
          <a:pPr marL="108000"/>
          <a:r>
            <a:rPr lang="da-DK" sz="1800" noProof="0" dirty="0">
              <a:solidFill>
                <a:schemeClr val="tx1"/>
              </a:solidFill>
              <a:latin typeface="+mn-lt"/>
              <a:ea typeface="Verdana" panose="020B0604030504040204" pitchFamily="34" charset="0"/>
            </a:rPr>
            <a:t>Afdækning af patients ønsker og mål for dobbeltdiagnosebehandling</a:t>
          </a:r>
        </a:p>
      </dgm:t>
    </dgm:pt>
    <dgm:pt modelId="{D3E7B181-82E8-4F81-BCEB-B4C947CCA115}" type="parTrans" cxnId="{FD3CB18A-7D38-4B43-BB8E-247AEC778697}">
      <dgm:prSet/>
      <dgm:spPr/>
      <dgm:t>
        <a:bodyPr/>
        <a:lstStyle/>
        <a:p>
          <a:endParaRPr lang="en-US"/>
        </a:p>
      </dgm:t>
    </dgm:pt>
    <dgm:pt modelId="{420B82B1-BCCE-4936-B935-A40F924C1EFB}" type="sibTrans" cxnId="{FD3CB18A-7D38-4B43-BB8E-247AEC778697}">
      <dgm:prSet/>
      <dgm:spPr/>
      <dgm:t>
        <a:bodyPr/>
        <a:lstStyle/>
        <a:p>
          <a:endParaRPr lang="en-US"/>
        </a:p>
      </dgm:t>
    </dgm:pt>
    <dgm:pt modelId="{62FAB404-934B-4253-B82B-D95F05832A67}">
      <dgm:prSet custT="1"/>
      <dgm:spPr>
        <a:ln>
          <a:noFill/>
        </a:ln>
      </dgm:spPr>
      <dgm:t>
        <a:bodyPr/>
        <a:lstStyle/>
        <a:p>
          <a:pPr marL="108000"/>
          <a:r>
            <a:rPr lang="da-DK" sz="1800" b="0" baseline="0" dirty="0">
              <a:solidFill>
                <a:schemeClr val="tx1"/>
              </a:solidFill>
              <a:latin typeface="+mn-lt"/>
              <a:ea typeface="Verdana" panose="020B0604030504040204" pitchFamily="34" charset="0"/>
            </a:rPr>
            <a:t>Behandlingsplan </a:t>
          </a:r>
          <a:endParaRPr lang="en-US" sz="1800" b="0" dirty="0">
            <a:solidFill>
              <a:schemeClr val="tx1"/>
            </a:solidFill>
            <a:latin typeface="+mn-lt"/>
            <a:ea typeface="Verdana" panose="020B0604030504040204" pitchFamily="34" charset="0"/>
          </a:endParaRPr>
        </a:p>
      </dgm:t>
    </dgm:pt>
    <dgm:pt modelId="{0623C545-9E0D-4293-8922-EA141F698024}" type="parTrans" cxnId="{EF2DFE8A-4CF2-467E-B189-628C42C4C858}">
      <dgm:prSet/>
      <dgm:spPr/>
      <dgm:t>
        <a:bodyPr/>
        <a:lstStyle/>
        <a:p>
          <a:endParaRPr lang="en-US"/>
        </a:p>
      </dgm:t>
    </dgm:pt>
    <dgm:pt modelId="{44200983-969C-4488-8CAD-B9E4630B521D}" type="sibTrans" cxnId="{EF2DFE8A-4CF2-467E-B189-628C42C4C858}">
      <dgm:prSet/>
      <dgm:spPr/>
      <dgm:t>
        <a:bodyPr/>
        <a:lstStyle/>
        <a:p>
          <a:endParaRPr lang="en-US"/>
        </a:p>
      </dgm:t>
    </dgm:pt>
    <dgm:pt modelId="{190B14C9-97A5-4FA0-9006-23ABBCA26696}">
      <dgm:prSet custT="1"/>
      <dgm:spPr>
        <a:ln>
          <a:noFill/>
        </a:ln>
      </dgm:spPr>
      <dgm:t>
        <a:bodyPr/>
        <a:lstStyle/>
        <a:p>
          <a:pPr marL="108000"/>
          <a:r>
            <a:rPr lang="da-DK" sz="1800" kern="1200" baseline="0" dirty="0">
              <a:solidFill>
                <a:srgbClr val="333333"/>
              </a:solidFill>
              <a:latin typeface="Arial"/>
              <a:ea typeface="Verdana" panose="020B0604030504040204" pitchFamily="34" charset="0"/>
              <a:cs typeface="+mn-cs"/>
            </a:rPr>
            <a:t>Rusmiddelscreening og -diagnosticering</a:t>
          </a:r>
          <a:endParaRPr lang="en-US" sz="1800" kern="1200" baseline="0" dirty="0">
            <a:solidFill>
              <a:srgbClr val="333333"/>
            </a:solidFill>
            <a:latin typeface="Arial"/>
            <a:ea typeface="Verdana" panose="020B0604030504040204" pitchFamily="34" charset="0"/>
            <a:cs typeface="+mn-cs"/>
          </a:endParaRPr>
        </a:p>
      </dgm:t>
    </dgm:pt>
    <dgm:pt modelId="{032FF6AE-AEF5-455F-94B3-E38EE1C4BB05}" type="parTrans" cxnId="{28C23EFD-1574-4A9C-9368-E746E249811E}">
      <dgm:prSet/>
      <dgm:spPr/>
      <dgm:t>
        <a:bodyPr/>
        <a:lstStyle/>
        <a:p>
          <a:endParaRPr lang="da-DK"/>
        </a:p>
      </dgm:t>
    </dgm:pt>
    <dgm:pt modelId="{8D0B916C-7513-4B6C-A72D-05A0F01682E2}" type="sibTrans" cxnId="{28C23EFD-1574-4A9C-9368-E746E249811E}">
      <dgm:prSet/>
      <dgm:spPr/>
      <dgm:t>
        <a:bodyPr/>
        <a:lstStyle/>
        <a:p>
          <a:endParaRPr lang="da-DK"/>
        </a:p>
      </dgm:t>
    </dgm:pt>
    <dgm:pt modelId="{ACDAEC84-CD54-4878-856C-A9F4C6653A7B}" type="pres">
      <dgm:prSet presAssocID="{A73CAD03-398E-43A1-9C34-8CAA653653CA}" presName="linear" presStyleCnt="0">
        <dgm:presLayoutVars>
          <dgm:animLvl val="lvl"/>
          <dgm:resizeHandles val="exact"/>
        </dgm:presLayoutVars>
      </dgm:prSet>
      <dgm:spPr/>
    </dgm:pt>
    <dgm:pt modelId="{BFDCB45D-442F-4BA8-919B-0331AFCF2709}" type="pres">
      <dgm:prSet presAssocID="{FF9ACECE-D3D0-4F87-BE58-48D3996D61E7}" presName="parentText" presStyleLbl="node1" presStyleIdx="0" presStyleCnt="5">
        <dgm:presLayoutVars>
          <dgm:chMax val="0"/>
          <dgm:bulletEnabled val="1"/>
        </dgm:presLayoutVars>
      </dgm:prSet>
      <dgm:spPr/>
    </dgm:pt>
    <dgm:pt modelId="{2700B805-E9B8-402F-BD74-8C8E567E865C}" type="pres">
      <dgm:prSet presAssocID="{D26583E5-893C-40A6-B5D5-88D5D7BCDD79}" presName="spacer" presStyleCnt="0"/>
      <dgm:spPr/>
    </dgm:pt>
    <dgm:pt modelId="{44F6A053-4DF5-4C71-BFE5-8AB1D4B6D394}" type="pres">
      <dgm:prSet presAssocID="{190B14C9-97A5-4FA0-9006-23ABBCA26696}" presName="parentText" presStyleLbl="node1" presStyleIdx="1" presStyleCnt="5">
        <dgm:presLayoutVars>
          <dgm:chMax val="0"/>
          <dgm:bulletEnabled val="1"/>
        </dgm:presLayoutVars>
      </dgm:prSet>
      <dgm:spPr/>
    </dgm:pt>
    <dgm:pt modelId="{4CA93AF1-7B64-489D-906A-7F46A3550B30}" type="pres">
      <dgm:prSet presAssocID="{8D0B916C-7513-4B6C-A72D-05A0F01682E2}" presName="spacer" presStyleCnt="0"/>
      <dgm:spPr/>
    </dgm:pt>
    <dgm:pt modelId="{D78890CC-513F-468B-89D5-88B8655EE8F8}" type="pres">
      <dgm:prSet presAssocID="{DCC4F836-BC97-4833-853D-0E031927AECA}" presName="parentText" presStyleLbl="node1" presStyleIdx="2" presStyleCnt="5">
        <dgm:presLayoutVars>
          <dgm:chMax val="0"/>
          <dgm:bulletEnabled val="1"/>
        </dgm:presLayoutVars>
      </dgm:prSet>
      <dgm:spPr/>
    </dgm:pt>
    <dgm:pt modelId="{62C1FAA2-64D4-46B3-839E-625F25037C7D}" type="pres">
      <dgm:prSet presAssocID="{91608577-C6F6-4AB4-B761-F160FEDD971E}" presName="spacer" presStyleCnt="0"/>
      <dgm:spPr/>
    </dgm:pt>
    <dgm:pt modelId="{47608789-9ACD-47A2-A790-DC546EEB322E}" type="pres">
      <dgm:prSet presAssocID="{96D8393E-C30A-418D-81DE-900874AA0545}" presName="parentText" presStyleLbl="node1" presStyleIdx="3" presStyleCnt="5" custLinFactNeighborY="-6053">
        <dgm:presLayoutVars>
          <dgm:chMax val="0"/>
          <dgm:bulletEnabled val="1"/>
        </dgm:presLayoutVars>
      </dgm:prSet>
      <dgm:spPr/>
    </dgm:pt>
    <dgm:pt modelId="{E8BB940B-DDC1-4723-B873-0D8DA33B7733}" type="pres">
      <dgm:prSet presAssocID="{420B82B1-BCCE-4936-B935-A40F924C1EFB}" presName="spacer" presStyleCnt="0"/>
      <dgm:spPr/>
    </dgm:pt>
    <dgm:pt modelId="{27A2188F-B0B3-4E2E-9D38-7D951892FDBF}" type="pres">
      <dgm:prSet presAssocID="{62FAB404-934B-4253-B82B-D95F05832A67}" presName="parentText" presStyleLbl="node1" presStyleIdx="4" presStyleCnt="5" custLinFactNeighborX="-83">
        <dgm:presLayoutVars>
          <dgm:chMax val="0"/>
          <dgm:bulletEnabled val="1"/>
        </dgm:presLayoutVars>
      </dgm:prSet>
      <dgm:spPr/>
    </dgm:pt>
  </dgm:ptLst>
  <dgm:cxnLst>
    <dgm:cxn modelId="{C919D615-8A57-46C6-85EE-10E69014BB5F}" type="presOf" srcId="{62FAB404-934B-4253-B82B-D95F05832A67}" destId="{27A2188F-B0B3-4E2E-9D38-7D951892FDBF}" srcOrd="0" destOrd="0" presId="urn:microsoft.com/office/officeart/2005/8/layout/vList2"/>
    <dgm:cxn modelId="{1194C366-28CC-4C62-AD25-BDB3AB63BA04}" srcId="{A73CAD03-398E-43A1-9C34-8CAA653653CA}" destId="{DCC4F836-BC97-4833-853D-0E031927AECA}" srcOrd="2" destOrd="0" parTransId="{7E9FF04A-B486-4B40-B5F6-A315D72287DF}" sibTransId="{91608577-C6F6-4AB4-B761-F160FEDD971E}"/>
    <dgm:cxn modelId="{B2BE354B-7F96-4351-8012-E1F3FECEF0C2}" type="presOf" srcId="{A73CAD03-398E-43A1-9C34-8CAA653653CA}" destId="{ACDAEC84-CD54-4878-856C-A9F4C6653A7B}" srcOrd="0" destOrd="0" presId="urn:microsoft.com/office/officeart/2005/8/layout/vList2"/>
    <dgm:cxn modelId="{10BCF34E-BF37-48ED-BC4E-57B8F6650993}" type="presOf" srcId="{DCC4F836-BC97-4833-853D-0E031927AECA}" destId="{D78890CC-513F-468B-89D5-88B8655EE8F8}" srcOrd="0" destOrd="0" presId="urn:microsoft.com/office/officeart/2005/8/layout/vList2"/>
    <dgm:cxn modelId="{FD3CB18A-7D38-4B43-BB8E-247AEC778697}" srcId="{A73CAD03-398E-43A1-9C34-8CAA653653CA}" destId="{96D8393E-C30A-418D-81DE-900874AA0545}" srcOrd="3" destOrd="0" parTransId="{D3E7B181-82E8-4F81-BCEB-B4C947CCA115}" sibTransId="{420B82B1-BCCE-4936-B935-A40F924C1EFB}"/>
    <dgm:cxn modelId="{EF2DFE8A-4CF2-467E-B189-628C42C4C858}" srcId="{A73CAD03-398E-43A1-9C34-8CAA653653CA}" destId="{62FAB404-934B-4253-B82B-D95F05832A67}" srcOrd="4" destOrd="0" parTransId="{0623C545-9E0D-4293-8922-EA141F698024}" sibTransId="{44200983-969C-4488-8CAD-B9E4630B521D}"/>
    <dgm:cxn modelId="{A072668D-B3E6-48DB-A789-526CF06998A5}" type="presOf" srcId="{FF9ACECE-D3D0-4F87-BE58-48D3996D61E7}" destId="{BFDCB45D-442F-4BA8-919B-0331AFCF2709}" srcOrd="0" destOrd="0" presId="urn:microsoft.com/office/officeart/2005/8/layout/vList2"/>
    <dgm:cxn modelId="{0A0B6F9D-C942-44D2-B161-D185F3022593}" type="presOf" srcId="{96D8393E-C30A-418D-81DE-900874AA0545}" destId="{47608789-9ACD-47A2-A790-DC546EEB322E}" srcOrd="0" destOrd="0" presId="urn:microsoft.com/office/officeart/2005/8/layout/vList2"/>
    <dgm:cxn modelId="{AE2BCCB3-FDDA-48B5-82F7-939BAB18EF29}" srcId="{A73CAD03-398E-43A1-9C34-8CAA653653CA}" destId="{FF9ACECE-D3D0-4F87-BE58-48D3996D61E7}" srcOrd="0" destOrd="0" parTransId="{E3F5738F-CE58-40EF-B522-D513AD37A5E3}" sibTransId="{D26583E5-893C-40A6-B5D5-88D5D7BCDD79}"/>
    <dgm:cxn modelId="{BB417EDC-6869-425B-B16A-223E6524FFB5}" type="presOf" srcId="{190B14C9-97A5-4FA0-9006-23ABBCA26696}" destId="{44F6A053-4DF5-4C71-BFE5-8AB1D4B6D394}" srcOrd="0" destOrd="0" presId="urn:microsoft.com/office/officeart/2005/8/layout/vList2"/>
    <dgm:cxn modelId="{28C23EFD-1574-4A9C-9368-E746E249811E}" srcId="{A73CAD03-398E-43A1-9C34-8CAA653653CA}" destId="{190B14C9-97A5-4FA0-9006-23ABBCA26696}" srcOrd="1" destOrd="0" parTransId="{032FF6AE-AEF5-455F-94B3-E38EE1C4BB05}" sibTransId="{8D0B916C-7513-4B6C-A72D-05A0F01682E2}"/>
    <dgm:cxn modelId="{108B1417-FB56-4DCE-8240-5B3173393E46}" type="presParOf" srcId="{ACDAEC84-CD54-4878-856C-A9F4C6653A7B}" destId="{BFDCB45D-442F-4BA8-919B-0331AFCF2709}" srcOrd="0" destOrd="0" presId="urn:microsoft.com/office/officeart/2005/8/layout/vList2"/>
    <dgm:cxn modelId="{B1BF7B7F-A98D-4DC6-B3BF-DA5E383925A0}" type="presParOf" srcId="{ACDAEC84-CD54-4878-856C-A9F4C6653A7B}" destId="{2700B805-E9B8-402F-BD74-8C8E567E865C}" srcOrd="1" destOrd="0" presId="urn:microsoft.com/office/officeart/2005/8/layout/vList2"/>
    <dgm:cxn modelId="{81D6B932-9779-4506-8A66-F7BCD52F8F54}" type="presParOf" srcId="{ACDAEC84-CD54-4878-856C-A9F4C6653A7B}" destId="{44F6A053-4DF5-4C71-BFE5-8AB1D4B6D394}" srcOrd="2" destOrd="0" presId="urn:microsoft.com/office/officeart/2005/8/layout/vList2"/>
    <dgm:cxn modelId="{3F8CF844-9133-4965-AEB7-3F267A49FD30}" type="presParOf" srcId="{ACDAEC84-CD54-4878-856C-A9F4C6653A7B}" destId="{4CA93AF1-7B64-489D-906A-7F46A3550B30}" srcOrd="3" destOrd="0" presId="urn:microsoft.com/office/officeart/2005/8/layout/vList2"/>
    <dgm:cxn modelId="{A60CF312-918B-47AD-B538-156A1AAB434D}" type="presParOf" srcId="{ACDAEC84-CD54-4878-856C-A9F4C6653A7B}" destId="{D78890CC-513F-468B-89D5-88B8655EE8F8}" srcOrd="4" destOrd="0" presId="urn:microsoft.com/office/officeart/2005/8/layout/vList2"/>
    <dgm:cxn modelId="{44F5CEF0-E289-4834-801D-B1625A2EE03F}" type="presParOf" srcId="{ACDAEC84-CD54-4878-856C-A9F4C6653A7B}" destId="{62C1FAA2-64D4-46B3-839E-625F25037C7D}" srcOrd="5" destOrd="0" presId="urn:microsoft.com/office/officeart/2005/8/layout/vList2"/>
    <dgm:cxn modelId="{5DFBC2A9-8CA6-4DD9-8E3A-45D3CC4B4F5F}" type="presParOf" srcId="{ACDAEC84-CD54-4878-856C-A9F4C6653A7B}" destId="{47608789-9ACD-47A2-A790-DC546EEB322E}" srcOrd="6" destOrd="0" presId="urn:microsoft.com/office/officeart/2005/8/layout/vList2"/>
    <dgm:cxn modelId="{1BB55C23-D169-4379-BC91-21B4CCE0FFA3}" type="presParOf" srcId="{ACDAEC84-CD54-4878-856C-A9F4C6653A7B}" destId="{E8BB940B-DDC1-4723-B873-0D8DA33B7733}" srcOrd="7" destOrd="0" presId="urn:microsoft.com/office/officeart/2005/8/layout/vList2"/>
    <dgm:cxn modelId="{61EC1805-2F38-4823-BE95-DDA2C1690395}" type="presParOf" srcId="{ACDAEC84-CD54-4878-856C-A9F4C6653A7B}" destId="{27A2188F-B0B3-4E2E-9D38-7D951892FDBF}" srcOrd="8" destOrd="0" presId="urn:microsoft.com/office/officeart/2005/8/layout/vList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D18EDD-A70D-40B3-B89B-E3EBD0A3770A}" type="doc">
      <dgm:prSet loTypeId="urn:microsoft.com/office/officeart/2005/8/layout/vList5" loCatId="list" qsTypeId="urn:microsoft.com/office/officeart/2005/8/quickstyle/simple1#2" qsCatId="simple" csTypeId="urn:microsoft.com/office/officeart/2005/8/colors/accent1_2#2" csCatId="accent1" phldr="1"/>
      <dgm:spPr/>
      <dgm:t>
        <a:bodyPr/>
        <a:lstStyle/>
        <a:p>
          <a:endParaRPr lang="da-DK"/>
        </a:p>
      </dgm:t>
    </dgm:pt>
    <dgm:pt modelId="{3053C314-A585-4A35-8340-54591EC8CEA3}">
      <dgm:prSet phldrT="[Tekst]"/>
      <dgm:spPr/>
      <dgm:t>
        <a:bodyPr/>
        <a:lstStyle/>
        <a:p>
          <a:r>
            <a:rPr lang="da-DK" dirty="0">
              <a:solidFill>
                <a:schemeClr val="tx1"/>
              </a:solidFill>
              <a:latin typeface="+mn-lt"/>
              <a:ea typeface="Verdana" panose="020B0604030504040204" pitchFamily="34" charset="0"/>
            </a:rPr>
            <a:t>MI</a:t>
          </a:r>
        </a:p>
      </dgm:t>
    </dgm:pt>
    <dgm:pt modelId="{61EC7A24-86C8-42C9-A72D-08E0BB0AE1D3}" type="parTrans" cxnId="{57A7CB17-2621-4BB8-9E04-52A878DEC3CB}">
      <dgm:prSet/>
      <dgm:spPr/>
      <dgm:t>
        <a:bodyPr/>
        <a:lstStyle/>
        <a:p>
          <a:endParaRPr lang="da-DK"/>
        </a:p>
      </dgm:t>
    </dgm:pt>
    <dgm:pt modelId="{52EFA43C-6CA9-42B2-BAD7-CCCE0F464E6A}" type="sibTrans" cxnId="{57A7CB17-2621-4BB8-9E04-52A878DEC3CB}">
      <dgm:prSet/>
      <dgm:spPr/>
      <dgm:t>
        <a:bodyPr/>
        <a:lstStyle/>
        <a:p>
          <a:endParaRPr lang="da-DK"/>
        </a:p>
      </dgm:t>
    </dgm:pt>
    <dgm:pt modelId="{8706DBC0-FB1C-4BD1-830A-452E2ACB9E90}">
      <dgm:prSet phldrT="[Tekst]" custT="1"/>
      <dgm:spPr/>
      <dgm:t>
        <a:bodyPr/>
        <a:lstStyle/>
        <a:p>
          <a:r>
            <a:rPr lang="da-DK" sz="1800" kern="1200" dirty="0">
              <a:solidFill>
                <a:srgbClr val="333333">
                  <a:hueOff val="0"/>
                  <a:satOff val="0"/>
                  <a:lumOff val="0"/>
                  <a:alphaOff val="0"/>
                </a:srgbClr>
              </a:solidFill>
              <a:latin typeface="+mj-lt"/>
              <a:ea typeface="+mn-ea"/>
              <a:cs typeface="+mn-cs"/>
            </a:rPr>
            <a:t>Forandringsproces</a:t>
          </a:r>
        </a:p>
      </dgm:t>
    </dgm:pt>
    <dgm:pt modelId="{3315E375-AC6D-4B36-BA40-2BC221186B7B}" type="parTrans" cxnId="{FE5B007A-6ECB-4520-9D24-6B30576E8B92}">
      <dgm:prSet/>
      <dgm:spPr/>
      <dgm:t>
        <a:bodyPr/>
        <a:lstStyle/>
        <a:p>
          <a:endParaRPr lang="da-DK"/>
        </a:p>
      </dgm:t>
    </dgm:pt>
    <dgm:pt modelId="{5ED2E336-22CF-4C96-A01D-4A25BE0721C9}" type="sibTrans" cxnId="{FE5B007A-6ECB-4520-9D24-6B30576E8B92}">
      <dgm:prSet/>
      <dgm:spPr/>
      <dgm:t>
        <a:bodyPr/>
        <a:lstStyle/>
        <a:p>
          <a:endParaRPr lang="da-DK"/>
        </a:p>
      </dgm:t>
    </dgm:pt>
    <dgm:pt modelId="{BE11294F-6E99-4712-95A7-25CD3E671C03}">
      <dgm:prSet phldrT="[Tekst]" custT="1"/>
      <dgm:spPr/>
      <dgm:t>
        <a:bodyPr/>
        <a:lstStyle/>
        <a:p>
          <a:r>
            <a:rPr lang="da-DK" sz="1800" kern="1200" dirty="0">
              <a:solidFill>
                <a:srgbClr val="333333">
                  <a:hueOff val="0"/>
                  <a:satOff val="0"/>
                  <a:lumOff val="0"/>
                  <a:alphaOff val="0"/>
                </a:srgbClr>
              </a:solidFill>
              <a:latin typeface="+mj-lt"/>
              <a:ea typeface="+mn-ea"/>
              <a:cs typeface="+mn-cs"/>
            </a:rPr>
            <a:t>Undersøgelse af fordele og ulemper</a:t>
          </a:r>
        </a:p>
      </dgm:t>
    </dgm:pt>
    <dgm:pt modelId="{F3A3C5D3-0884-436E-B477-FF6FE92D50C6}" type="parTrans" cxnId="{C0957E93-BC3C-4133-A681-9C09DC86CB9B}">
      <dgm:prSet/>
      <dgm:spPr/>
      <dgm:t>
        <a:bodyPr/>
        <a:lstStyle/>
        <a:p>
          <a:endParaRPr lang="da-DK"/>
        </a:p>
      </dgm:t>
    </dgm:pt>
    <dgm:pt modelId="{CBFA0578-FD3D-426A-8342-4566CC70A3EB}" type="sibTrans" cxnId="{C0957E93-BC3C-4133-A681-9C09DC86CB9B}">
      <dgm:prSet/>
      <dgm:spPr/>
      <dgm:t>
        <a:bodyPr/>
        <a:lstStyle/>
        <a:p>
          <a:endParaRPr lang="da-DK"/>
        </a:p>
      </dgm:t>
    </dgm:pt>
    <dgm:pt modelId="{4A4C3A23-70DC-4B6B-B4E2-DC636FF68599}">
      <dgm:prSet phldrT="[Tekst]"/>
      <dgm:spPr/>
      <dgm:t>
        <a:bodyPr/>
        <a:lstStyle/>
        <a:p>
          <a:r>
            <a:rPr lang="da-DK" dirty="0">
              <a:solidFill>
                <a:schemeClr val="tx1"/>
              </a:solidFill>
              <a:latin typeface="+mn-lt"/>
              <a:ea typeface="Verdana" panose="020B0604030504040204" pitchFamily="34" charset="0"/>
            </a:rPr>
            <a:t>KAT</a:t>
          </a:r>
        </a:p>
      </dgm:t>
    </dgm:pt>
    <dgm:pt modelId="{5F79306C-C734-4BA6-B876-60756C62D598}" type="parTrans" cxnId="{0CA03ABC-7B29-4468-A3AA-CA9A7198F1A1}">
      <dgm:prSet/>
      <dgm:spPr/>
      <dgm:t>
        <a:bodyPr/>
        <a:lstStyle/>
        <a:p>
          <a:endParaRPr lang="da-DK"/>
        </a:p>
      </dgm:t>
    </dgm:pt>
    <dgm:pt modelId="{39A00093-BEA9-4477-B0C3-8A1842CE88A6}" type="sibTrans" cxnId="{0CA03ABC-7B29-4468-A3AA-CA9A7198F1A1}">
      <dgm:prSet/>
      <dgm:spPr/>
      <dgm:t>
        <a:bodyPr/>
        <a:lstStyle/>
        <a:p>
          <a:endParaRPr lang="da-DK"/>
        </a:p>
      </dgm:t>
    </dgm:pt>
    <dgm:pt modelId="{4EB50FE6-EA0A-4E3A-A9F3-1866ADCFAB1B}">
      <dgm:prSet phldrT="[Tekst]" custT="1"/>
      <dgm:spPr/>
      <dgm:t>
        <a:bodyPr/>
        <a:lstStyle/>
        <a:p>
          <a:r>
            <a:rPr lang="da-DK" sz="1800" dirty="0"/>
            <a:t>Problem- og målliste</a:t>
          </a:r>
        </a:p>
      </dgm:t>
    </dgm:pt>
    <dgm:pt modelId="{22324A8C-5B6F-4BCA-A782-2E83D9A9EE6D}" type="parTrans" cxnId="{D793CB5D-5511-48E8-AE22-465232551818}">
      <dgm:prSet/>
      <dgm:spPr/>
      <dgm:t>
        <a:bodyPr/>
        <a:lstStyle/>
        <a:p>
          <a:endParaRPr lang="da-DK"/>
        </a:p>
      </dgm:t>
    </dgm:pt>
    <dgm:pt modelId="{3EA4D801-AB59-4C07-B961-689126C87291}" type="sibTrans" cxnId="{D793CB5D-5511-48E8-AE22-465232551818}">
      <dgm:prSet/>
      <dgm:spPr/>
      <dgm:t>
        <a:bodyPr/>
        <a:lstStyle/>
        <a:p>
          <a:endParaRPr lang="da-DK"/>
        </a:p>
      </dgm:t>
    </dgm:pt>
    <dgm:pt modelId="{FEEC087A-696C-4A41-99C7-F9CE12537513}">
      <dgm:prSet phldrT="[Tekst]"/>
      <dgm:spPr/>
      <dgm:t>
        <a:bodyPr/>
        <a:lstStyle/>
        <a:p>
          <a:r>
            <a:rPr lang="da-DK" dirty="0">
              <a:solidFill>
                <a:schemeClr val="tx1"/>
              </a:solidFill>
              <a:latin typeface="+mn-lt"/>
              <a:ea typeface="Verdana" panose="020B0604030504040204" pitchFamily="34" charset="0"/>
            </a:rPr>
            <a:t>DAT</a:t>
          </a:r>
        </a:p>
      </dgm:t>
    </dgm:pt>
    <dgm:pt modelId="{5AE35D7D-5F92-49CA-B42C-C41060DBDB46}" type="parTrans" cxnId="{BCE365EA-5EFF-4636-84BF-9ED6519CEC73}">
      <dgm:prSet/>
      <dgm:spPr/>
      <dgm:t>
        <a:bodyPr/>
        <a:lstStyle/>
        <a:p>
          <a:endParaRPr lang="da-DK"/>
        </a:p>
      </dgm:t>
    </dgm:pt>
    <dgm:pt modelId="{F1C7711A-8F5A-49EA-A8B9-4790B788B962}" type="sibTrans" cxnId="{BCE365EA-5EFF-4636-84BF-9ED6519CEC73}">
      <dgm:prSet/>
      <dgm:spPr/>
      <dgm:t>
        <a:bodyPr/>
        <a:lstStyle/>
        <a:p>
          <a:endParaRPr lang="da-DK"/>
        </a:p>
      </dgm:t>
    </dgm:pt>
    <dgm:pt modelId="{B78F0390-A1BF-4BF0-AA14-0D7EE1B79C8D}">
      <dgm:prSet phldrT="[Tekst]" custT="1"/>
      <dgm:spPr/>
      <dgm:t>
        <a:bodyPr/>
        <a:lstStyle/>
        <a:p>
          <a:r>
            <a:rPr lang="da-DK" sz="1800" kern="1200" dirty="0">
              <a:solidFill>
                <a:srgbClr val="333333">
                  <a:hueOff val="0"/>
                  <a:satOff val="0"/>
                  <a:lumOff val="0"/>
                  <a:alphaOff val="0"/>
                </a:srgbClr>
              </a:solidFill>
              <a:latin typeface="Arial"/>
              <a:ea typeface="+mn-ea"/>
              <a:cs typeface="+mn-cs"/>
            </a:rPr>
            <a:t>Krisefærdighed STOP</a:t>
          </a:r>
        </a:p>
      </dgm:t>
    </dgm:pt>
    <dgm:pt modelId="{D50E6CF8-17D1-4DC9-87E3-FB414CB01DE6}" type="parTrans" cxnId="{351607E3-9595-4911-AB41-3853A8962F11}">
      <dgm:prSet/>
      <dgm:spPr/>
      <dgm:t>
        <a:bodyPr/>
        <a:lstStyle/>
        <a:p>
          <a:endParaRPr lang="da-DK"/>
        </a:p>
      </dgm:t>
    </dgm:pt>
    <dgm:pt modelId="{5F23B080-1FF8-4222-BB80-0DBE237E2F54}" type="sibTrans" cxnId="{351607E3-9595-4911-AB41-3853A8962F11}">
      <dgm:prSet/>
      <dgm:spPr/>
      <dgm:t>
        <a:bodyPr/>
        <a:lstStyle/>
        <a:p>
          <a:endParaRPr lang="da-DK"/>
        </a:p>
      </dgm:t>
    </dgm:pt>
    <dgm:pt modelId="{2ADB0DE3-870A-4681-BE78-616261D32CC1}">
      <dgm:prSet phldrT="[Tekst]" custT="1"/>
      <dgm:spPr/>
      <dgm:t>
        <a:bodyPr/>
        <a:lstStyle/>
        <a:p>
          <a:r>
            <a:rPr lang="da-DK" sz="1800" dirty="0"/>
            <a:t>Funktionsanalyse</a:t>
          </a:r>
        </a:p>
      </dgm:t>
    </dgm:pt>
    <dgm:pt modelId="{98E846CA-74A2-4ECF-ABE5-8917BDFBE5AD}" type="parTrans" cxnId="{60485831-3194-4A57-A4A1-E7A0F236B650}">
      <dgm:prSet/>
      <dgm:spPr/>
      <dgm:t>
        <a:bodyPr/>
        <a:lstStyle/>
        <a:p>
          <a:endParaRPr lang="da-DK"/>
        </a:p>
      </dgm:t>
    </dgm:pt>
    <dgm:pt modelId="{95BD8856-E5B3-4878-BE93-B1042DD0B5F2}" type="sibTrans" cxnId="{60485831-3194-4A57-A4A1-E7A0F236B650}">
      <dgm:prSet/>
      <dgm:spPr/>
      <dgm:t>
        <a:bodyPr/>
        <a:lstStyle/>
        <a:p>
          <a:endParaRPr lang="da-DK"/>
        </a:p>
      </dgm:t>
    </dgm:pt>
    <dgm:pt modelId="{933CA869-4AB8-4A03-942D-15ECDEFDCA7A}">
      <dgm:prSet phldrT="[Tekst]" custT="1"/>
      <dgm:spPr/>
      <dgm:t>
        <a:bodyPr/>
        <a:lstStyle/>
        <a:p>
          <a:r>
            <a:rPr lang="da-DK" sz="1800" dirty="0"/>
            <a:t>Model for rusmiddelafhængighed</a:t>
          </a:r>
        </a:p>
      </dgm:t>
    </dgm:pt>
    <dgm:pt modelId="{E45CDA98-B808-421B-9E6A-C2026A59D801}" type="parTrans" cxnId="{BB70F55E-9B1D-4C70-A760-C6B5833FD420}">
      <dgm:prSet/>
      <dgm:spPr/>
      <dgm:t>
        <a:bodyPr/>
        <a:lstStyle/>
        <a:p>
          <a:endParaRPr lang="da-DK"/>
        </a:p>
      </dgm:t>
    </dgm:pt>
    <dgm:pt modelId="{12860EE7-43BC-4413-8771-3A81E9383980}" type="sibTrans" cxnId="{BB70F55E-9B1D-4C70-A760-C6B5833FD420}">
      <dgm:prSet/>
      <dgm:spPr/>
      <dgm:t>
        <a:bodyPr/>
        <a:lstStyle/>
        <a:p>
          <a:endParaRPr lang="da-DK"/>
        </a:p>
      </dgm:t>
    </dgm:pt>
    <dgm:pt modelId="{0EE7D307-6DB9-4D70-B1E4-668DB88F389A}">
      <dgm:prSet phldrT="[Tekst]" custT="1"/>
      <dgm:spPr/>
      <dgm:t>
        <a:bodyPr/>
        <a:lstStyle/>
        <a:p>
          <a:r>
            <a:rPr lang="da-DK" sz="1800" kern="1200" dirty="0">
              <a:solidFill>
                <a:srgbClr val="333333">
                  <a:hueOff val="0"/>
                  <a:satOff val="0"/>
                  <a:lumOff val="0"/>
                  <a:alphaOff val="0"/>
                </a:srgbClr>
              </a:solidFill>
              <a:latin typeface="Arial"/>
              <a:ea typeface="+mn-ea"/>
              <a:cs typeface="+mn-cs"/>
            </a:rPr>
            <a:t>Krisefærdighed TIPS</a:t>
          </a:r>
        </a:p>
      </dgm:t>
    </dgm:pt>
    <dgm:pt modelId="{0588D635-DCE8-4560-9997-6AF396B99BA9}" type="parTrans" cxnId="{CCE2D2DA-6F9F-4203-8D7F-D67658E05039}">
      <dgm:prSet/>
      <dgm:spPr/>
      <dgm:t>
        <a:bodyPr/>
        <a:lstStyle/>
        <a:p>
          <a:endParaRPr lang="da-DK"/>
        </a:p>
      </dgm:t>
    </dgm:pt>
    <dgm:pt modelId="{41189C90-6485-40DB-8F12-7E42AB6D17C7}" type="sibTrans" cxnId="{CCE2D2DA-6F9F-4203-8D7F-D67658E05039}">
      <dgm:prSet/>
      <dgm:spPr/>
      <dgm:t>
        <a:bodyPr/>
        <a:lstStyle/>
        <a:p>
          <a:endParaRPr lang="da-DK"/>
        </a:p>
      </dgm:t>
    </dgm:pt>
    <dgm:pt modelId="{74A1D593-F527-41FA-AF77-049229A49DF0}">
      <dgm:prSet phldrT="[Tekst]" custT="1"/>
      <dgm:spPr/>
      <dgm:t>
        <a:bodyPr/>
        <a:lstStyle/>
        <a:p>
          <a:r>
            <a:rPr lang="da-DK" sz="1800" kern="1200" dirty="0">
              <a:solidFill>
                <a:srgbClr val="333333">
                  <a:hueOff val="0"/>
                  <a:satOff val="0"/>
                  <a:lumOff val="0"/>
                  <a:alphaOff val="0"/>
                </a:srgbClr>
              </a:solidFill>
              <a:latin typeface="+mj-lt"/>
              <a:ea typeface="+mn-ea"/>
              <a:cs typeface="+mn-cs"/>
            </a:rPr>
            <a:t>Forandringsudsagn</a:t>
          </a:r>
        </a:p>
      </dgm:t>
    </dgm:pt>
    <dgm:pt modelId="{D545945C-047A-4A7F-BBE3-A4EB92EE9BF6}" type="parTrans" cxnId="{236B0313-75FD-478E-80D7-1270916BD64C}">
      <dgm:prSet/>
      <dgm:spPr/>
      <dgm:t>
        <a:bodyPr/>
        <a:lstStyle/>
        <a:p>
          <a:endParaRPr lang="da-DK"/>
        </a:p>
      </dgm:t>
    </dgm:pt>
    <dgm:pt modelId="{E14B5637-4F8A-4F77-977A-63CD6BA7CDC0}" type="sibTrans" cxnId="{236B0313-75FD-478E-80D7-1270916BD64C}">
      <dgm:prSet/>
      <dgm:spPr/>
      <dgm:t>
        <a:bodyPr/>
        <a:lstStyle/>
        <a:p>
          <a:endParaRPr lang="da-DK"/>
        </a:p>
      </dgm:t>
    </dgm:pt>
    <dgm:pt modelId="{F79C88F8-8C3E-4A86-BFA9-FB0F825DB852}" type="pres">
      <dgm:prSet presAssocID="{4FD18EDD-A70D-40B3-B89B-E3EBD0A3770A}" presName="Name0" presStyleCnt="0">
        <dgm:presLayoutVars>
          <dgm:dir/>
          <dgm:animLvl val="lvl"/>
          <dgm:resizeHandles val="exact"/>
        </dgm:presLayoutVars>
      </dgm:prSet>
      <dgm:spPr/>
    </dgm:pt>
    <dgm:pt modelId="{4C1D5E27-9608-4434-BB1B-B08AF8B74C47}" type="pres">
      <dgm:prSet presAssocID="{3053C314-A585-4A35-8340-54591EC8CEA3}" presName="linNode" presStyleCnt="0"/>
      <dgm:spPr/>
    </dgm:pt>
    <dgm:pt modelId="{29AE7F19-B349-4BD5-B947-6B0C3DE01DB4}" type="pres">
      <dgm:prSet presAssocID="{3053C314-A585-4A35-8340-54591EC8CEA3}" presName="parentText" presStyleLbl="node1" presStyleIdx="0" presStyleCnt="3" custScaleX="57565">
        <dgm:presLayoutVars>
          <dgm:chMax val="1"/>
          <dgm:bulletEnabled val="1"/>
        </dgm:presLayoutVars>
      </dgm:prSet>
      <dgm:spPr/>
    </dgm:pt>
    <dgm:pt modelId="{B1CE774A-DB3F-45C8-AFFE-1C04EAF6F17A}" type="pres">
      <dgm:prSet presAssocID="{3053C314-A585-4A35-8340-54591EC8CEA3}" presName="descendantText" presStyleLbl="alignAccFollowNode1" presStyleIdx="0" presStyleCnt="3" custScaleX="212901">
        <dgm:presLayoutVars>
          <dgm:bulletEnabled val="1"/>
        </dgm:presLayoutVars>
      </dgm:prSet>
      <dgm:spPr/>
    </dgm:pt>
    <dgm:pt modelId="{42DFB3FD-D1FB-4502-B64B-1EDE7DEA9043}" type="pres">
      <dgm:prSet presAssocID="{52EFA43C-6CA9-42B2-BAD7-CCCE0F464E6A}" presName="sp" presStyleCnt="0"/>
      <dgm:spPr/>
    </dgm:pt>
    <dgm:pt modelId="{3C930282-48B5-44F7-8D51-B38EBE56C3A8}" type="pres">
      <dgm:prSet presAssocID="{4A4C3A23-70DC-4B6B-B4E2-DC636FF68599}" presName="linNode" presStyleCnt="0"/>
      <dgm:spPr/>
    </dgm:pt>
    <dgm:pt modelId="{EB8994DC-40B1-417C-A272-9B1252047F65}" type="pres">
      <dgm:prSet presAssocID="{4A4C3A23-70DC-4B6B-B4E2-DC636FF68599}" presName="parentText" presStyleLbl="node1" presStyleIdx="1" presStyleCnt="3" custScaleX="40974">
        <dgm:presLayoutVars>
          <dgm:chMax val="1"/>
          <dgm:bulletEnabled val="1"/>
        </dgm:presLayoutVars>
      </dgm:prSet>
      <dgm:spPr/>
    </dgm:pt>
    <dgm:pt modelId="{B4AA8140-4689-4CCA-8A2E-F92C007CF21B}" type="pres">
      <dgm:prSet presAssocID="{4A4C3A23-70DC-4B6B-B4E2-DC636FF68599}" presName="descendantText" presStyleLbl="alignAccFollowNode1" presStyleIdx="1" presStyleCnt="3" custScaleX="152171">
        <dgm:presLayoutVars>
          <dgm:bulletEnabled val="1"/>
        </dgm:presLayoutVars>
      </dgm:prSet>
      <dgm:spPr/>
    </dgm:pt>
    <dgm:pt modelId="{05A8D214-D288-4F49-9A92-A21FDBD22498}" type="pres">
      <dgm:prSet presAssocID="{39A00093-BEA9-4477-B0C3-8A1842CE88A6}" presName="sp" presStyleCnt="0"/>
      <dgm:spPr/>
    </dgm:pt>
    <dgm:pt modelId="{AF58C8C6-B9B4-465B-8741-A3E0E1EB949E}" type="pres">
      <dgm:prSet presAssocID="{FEEC087A-696C-4A41-99C7-F9CE12537513}" presName="linNode" presStyleCnt="0"/>
      <dgm:spPr/>
    </dgm:pt>
    <dgm:pt modelId="{E4E3A9CB-9504-4A23-A615-DE5034999034}" type="pres">
      <dgm:prSet presAssocID="{FEEC087A-696C-4A41-99C7-F9CE12537513}" presName="parentText" presStyleLbl="node1" presStyleIdx="2" presStyleCnt="3" custScaleX="542567">
        <dgm:presLayoutVars>
          <dgm:chMax val="1"/>
          <dgm:bulletEnabled val="1"/>
        </dgm:presLayoutVars>
      </dgm:prSet>
      <dgm:spPr/>
    </dgm:pt>
    <dgm:pt modelId="{05963B41-822C-45F2-AC4A-57F9C4306C4E}" type="pres">
      <dgm:prSet presAssocID="{FEEC087A-696C-4A41-99C7-F9CE12537513}" presName="descendantText" presStyleLbl="alignAccFollowNode1" presStyleIdx="2" presStyleCnt="3" custScaleX="2000000">
        <dgm:presLayoutVars>
          <dgm:bulletEnabled val="1"/>
        </dgm:presLayoutVars>
      </dgm:prSet>
      <dgm:spPr/>
    </dgm:pt>
  </dgm:ptLst>
  <dgm:cxnLst>
    <dgm:cxn modelId="{236B0313-75FD-478E-80D7-1270916BD64C}" srcId="{3053C314-A585-4A35-8340-54591EC8CEA3}" destId="{74A1D593-F527-41FA-AF77-049229A49DF0}" srcOrd="1" destOrd="0" parTransId="{D545945C-047A-4A7F-BBE3-A4EB92EE9BF6}" sibTransId="{E14B5637-4F8A-4F77-977A-63CD6BA7CDC0}"/>
    <dgm:cxn modelId="{57A7CB17-2621-4BB8-9E04-52A878DEC3CB}" srcId="{4FD18EDD-A70D-40B3-B89B-E3EBD0A3770A}" destId="{3053C314-A585-4A35-8340-54591EC8CEA3}" srcOrd="0" destOrd="0" parTransId="{61EC7A24-86C8-42C9-A72D-08E0BB0AE1D3}" sibTransId="{52EFA43C-6CA9-42B2-BAD7-CCCE0F464E6A}"/>
    <dgm:cxn modelId="{1B485219-2FD1-4BE5-8AFB-499C712ABE2F}" type="presOf" srcId="{933CA869-4AB8-4A03-942D-15ECDEFDCA7A}" destId="{B4AA8140-4689-4CCA-8A2E-F92C007CF21B}" srcOrd="0" destOrd="2" presId="urn:microsoft.com/office/officeart/2005/8/layout/vList5"/>
    <dgm:cxn modelId="{60485831-3194-4A57-A4A1-E7A0F236B650}" srcId="{4A4C3A23-70DC-4B6B-B4E2-DC636FF68599}" destId="{2ADB0DE3-870A-4681-BE78-616261D32CC1}" srcOrd="1" destOrd="0" parTransId="{98E846CA-74A2-4ECF-ABE5-8917BDFBE5AD}" sibTransId="{95BD8856-E5B3-4878-BE93-B1042DD0B5F2}"/>
    <dgm:cxn modelId="{1530E434-6F42-4DD0-9994-F9147BE1AB36}" type="presOf" srcId="{2ADB0DE3-870A-4681-BE78-616261D32CC1}" destId="{B4AA8140-4689-4CCA-8A2E-F92C007CF21B}" srcOrd="0" destOrd="1" presId="urn:microsoft.com/office/officeart/2005/8/layout/vList5"/>
    <dgm:cxn modelId="{BA605440-D956-460E-8178-638D1498B9E5}" type="presOf" srcId="{4A4C3A23-70DC-4B6B-B4E2-DC636FF68599}" destId="{EB8994DC-40B1-417C-A272-9B1252047F65}" srcOrd="0" destOrd="0" presId="urn:microsoft.com/office/officeart/2005/8/layout/vList5"/>
    <dgm:cxn modelId="{9EB78140-1D7B-4F10-8BAA-2AB8F946F9FA}" type="presOf" srcId="{0EE7D307-6DB9-4D70-B1E4-668DB88F389A}" destId="{05963B41-822C-45F2-AC4A-57F9C4306C4E}" srcOrd="0" destOrd="1" presId="urn:microsoft.com/office/officeart/2005/8/layout/vList5"/>
    <dgm:cxn modelId="{D793CB5D-5511-48E8-AE22-465232551818}" srcId="{4A4C3A23-70DC-4B6B-B4E2-DC636FF68599}" destId="{4EB50FE6-EA0A-4E3A-A9F3-1866ADCFAB1B}" srcOrd="0" destOrd="0" parTransId="{22324A8C-5B6F-4BCA-A782-2E83D9A9EE6D}" sibTransId="{3EA4D801-AB59-4C07-B961-689126C87291}"/>
    <dgm:cxn modelId="{BB70F55E-9B1D-4C70-A760-C6B5833FD420}" srcId="{4A4C3A23-70DC-4B6B-B4E2-DC636FF68599}" destId="{933CA869-4AB8-4A03-942D-15ECDEFDCA7A}" srcOrd="2" destOrd="0" parTransId="{E45CDA98-B808-421B-9E6A-C2026A59D801}" sibTransId="{12860EE7-43BC-4413-8771-3A81E9383980}"/>
    <dgm:cxn modelId="{49912D66-4A85-487E-AABD-12172644CC23}" type="presOf" srcId="{BE11294F-6E99-4712-95A7-25CD3E671C03}" destId="{B1CE774A-DB3F-45C8-AFFE-1C04EAF6F17A}" srcOrd="0" destOrd="2" presId="urn:microsoft.com/office/officeart/2005/8/layout/vList5"/>
    <dgm:cxn modelId="{20095775-339F-4E04-AF63-B8C4944C6A2E}" type="presOf" srcId="{8706DBC0-FB1C-4BD1-830A-452E2ACB9E90}" destId="{B1CE774A-DB3F-45C8-AFFE-1C04EAF6F17A}" srcOrd="0" destOrd="0" presId="urn:microsoft.com/office/officeart/2005/8/layout/vList5"/>
    <dgm:cxn modelId="{FE5B007A-6ECB-4520-9D24-6B30576E8B92}" srcId="{3053C314-A585-4A35-8340-54591EC8CEA3}" destId="{8706DBC0-FB1C-4BD1-830A-452E2ACB9E90}" srcOrd="0" destOrd="0" parTransId="{3315E375-AC6D-4B36-BA40-2BC221186B7B}" sibTransId="{5ED2E336-22CF-4C96-A01D-4A25BE0721C9}"/>
    <dgm:cxn modelId="{C0957E93-BC3C-4133-A681-9C09DC86CB9B}" srcId="{3053C314-A585-4A35-8340-54591EC8CEA3}" destId="{BE11294F-6E99-4712-95A7-25CD3E671C03}" srcOrd="2" destOrd="0" parTransId="{F3A3C5D3-0884-436E-B477-FF6FE92D50C6}" sibTransId="{CBFA0578-FD3D-426A-8342-4566CC70A3EB}"/>
    <dgm:cxn modelId="{0BE75899-6100-448E-8258-0A197570672B}" type="presOf" srcId="{B78F0390-A1BF-4BF0-AA14-0D7EE1B79C8D}" destId="{05963B41-822C-45F2-AC4A-57F9C4306C4E}" srcOrd="0" destOrd="0" presId="urn:microsoft.com/office/officeart/2005/8/layout/vList5"/>
    <dgm:cxn modelId="{371C929A-6D17-4371-BBB1-1A80D85C42B0}" type="presOf" srcId="{4FD18EDD-A70D-40B3-B89B-E3EBD0A3770A}" destId="{F79C88F8-8C3E-4A86-BFA9-FB0F825DB852}" srcOrd="0" destOrd="0" presId="urn:microsoft.com/office/officeart/2005/8/layout/vList5"/>
    <dgm:cxn modelId="{70F86AA1-1DF1-4D37-9DE2-F941EC3F4119}" type="presOf" srcId="{4EB50FE6-EA0A-4E3A-A9F3-1866ADCFAB1B}" destId="{B4AA8140-4689-4CCA-8A2E-F92C007CF21B}" srcOrd="0" destOrd="0" presId="urn:microsoft.com/office/officeart/2005/8/layout/vList5"/>
    <dgm:cxn modelId="{0CA03ABC-7B29-4468-A3AA-CA9A7198F1A1}" srcId="{4FD18EDD-A70D-40B3-B89B-E3EBD0A3770A}" destId="{4A4C3A23-70DC-4B6B-B4E2-DC636FF68599}" srcOrd="1" destOrd="0" parTransId="{5F79306C-C734-4BA6-B876-60756C62D598}" sibTransId="{39A00093-BEA9-4477-B0C3-8A1842CE88A6}"/>
    <dgm:cxn modelId="{42F228C1-980D-4CBB-AC07-B6DC8FD76982}" type="presOf" srcId="{FEEC087A-696C-4A41-99C7-F9CE12537513}" destId="{E4E3A9CB-9504-4A23-A615-DE5034999034}" srcOrd="0" destOrd="0" presId="urn:microsoft.com/office/officeart/2005/8/layout/vList5"/>
    <dgm:cxn modelId="{35D8F8CE-A9B3-4ABD-B2B7-ED1271F6553C}" type="presOf" srcId="{3053C314-A585-4A35-8340-54591EC8CEA3}" destId="{29AE7F19-B349-4BD5-B947-6B0C3DE01DB4}" srcOrd="0" destOrd="0" presId="urn:microsoft.com/office/officeart/2005/8/layout/vList5"/>
    <dgm:cxn modelId="{CCE2D2DA-6F9F-4203-8D7F-D67658E05039}" srcId="{FEEC087A-696C-4A41-99C7-F9CE12537513}" destId="{0EE7D307-6DB9-4D70-B1E4-668DB88F389A}" srcOrd="1" destOrd="0" parTransId="{0588D635-DCE8-4560-9997-6AF396B99BA9}" sibTransId="{41189C90-6485-40DB-8F12-7E42AB6D17C7}"/>
    <dgm:cxn modelId="{351607E3-9595-4911-AB41-3853A8962F11}" srcId="{FEEC087A-696C-4A41-99C7-F9CE12537513}" destId="{B78F0390-A1BF-4BF0-AA14-0D7EE1B79C8D}" srcOrd="0" destOrd="0" parTransId="{D50E6CF8-17D1-4DC9-87E3-FB414CB01DE6}" sibTransId="{5F23B080-1FF8-4222-BB80-0DBE237E2F54}"/>
    <dgm:cxn modelId="{BCE365EA-5EFF-4636-84BF-9ED6519CEC73}" srcId="{4FD18EDD-A70D-40B3-B89B-E3EBD0A3770A}" destId="{FEEC087A-696C-4A41-99C7-F9CE12537513}" srcOrd="2" destOrd="0" parTransId="{5AE35D7D-5F92-49CA-B42C-C41060DBDB46}" sibTransId="{F1C7711A-8F5A-49EA-A8B9-4790B788B962}"/>
    <dgm:cxn modelId="{7C5174F6-7809-4739-AD98-FCF900B0973D}" type="presOf" srcId="{74A1D593-F527-41FA-AF77-049229A49DF0}" destId="{B1CE774A-DB3F-45C8-AFFE-1C04EAF6F17A}" srcOrd="0" destOrd="1" presId="urn:microsoft.com/office/officeart/2005/8/layout/vList5"/>
    <dgm:cxn modelId="{87CFB477-1E40-447C-85B8-F886A399E43A}" type="presParOf" srcId="{F79C88F8-8C3E-4A86-BFA9-FB0F825DB852}" destId="{4C1D5E27-9608-4434-BB1B-B08AF8B74C47}" srcOrd="0" destOrd="0" presId="urn:microsoft.com/office/officeart/2005/8/layout/vList5"/>
    <dgm:cxn modelId="{AF03D467-A79B-418E-830F-374CA4F64F83}" type="presParOf" srcId="{4C1D5E27-9608-4434-BB1B-B08AF8B74C47}" destId="{29AE7F19-B349-4BD5-B947-6B0C3DE01DB4}" srcOrd="0" destOrd="0" presId="urn:microsoft.com/office/officeart/2005/8/layout/vList5"/>
    <dgm:cxn modelId="{346357AD-4C04-4FE0-A845-2E35C26EA660}" type="presParOf" srcId="{4C1D5E27-9608-4434-BB1B-B08AF8B74C47}" destId="{B1CE774A-DB3F-45C8-AFFE-1C04EAF6F17A}" srcOrd="1" destOrd="0" presId="urn:microsoft.com/office/officeart/2005/8/layout/vList5"/>
    <dgm:cxn modelId="{67E9FA29-44E3-4F34-A24D-358F0F09CC89}" type="presParOf" srcId="{F79C88F8-8C3E-4A86-BFA9-FB0F825DB852}" destId="{42DFB3FD-D1FB-4502-B64B-1EDE7DEA9043}" srcOrd="1" destOrd="0" presId="urn:microsoft.com/office/officeart/2005/8/layout/vList5"/>
    <dgm:cxn modelId="{1A9BCE3F-5186-4A6F-9A8A-7394F3A483A5}" type="presParOf" srcId="{F79C88F8-8C3E-4A86-BFA9-FB0F825DB852}" destId="{3C930282-48B5-44F7-8D51-B38EBE56C3A8}" srcOrd="2" destOrd="0" presId="urn:microsoft.com/office/officeart/2005/8/layout/vList5"/>
    <dgm:cxn modelId="{19137787-281B-46CD-A8D0-75E56D367285}" type="presParOf" srcId="{3C930282-48B5-44F7-8D51-B38EBE56C3A8}" destId="{EB8994DC-40B1-417C-A272-9B1252047F65}" srcOrd="0" destOrd="0" presId="urn:microsoft.com/office/officeart/2005/8/layout/vList5"/>
    <dgm:cxn modelId="{5820C9DC-9057-4693-8DC5-87BA402E19F6}" type="presParOf" srcId="{3C930282-48B5-44F7-8D51-B38EBE56C3A8}" destId="{B4AA8140-4689-4CCA-8A2E-F92C007CF21B}" srcOrd="1" destOrd="0" presId="urn:microsoft.com/office/officeart/2005/8/layout/vList5"/>
    <dgm:cxn modelId="{BD204F83-A81F-40EE-89FA-A72F2535EE23}" type="presParOf" srcId="{F79C88F8-8C3E-4A86-BFA9-FB0F825DB852}" destId="{05A8D214-D288-4F49-9A92-A21FDBD22498}" srcOrd="3" destOrd="0" presId="urn:microsoft.com/office/officeart/2005/8/layout/vList5"/>
    <dgm:cxn modelId="{9E2814DC-EBED-4ECF-A5AB-1708E9CB86B9}" type="presParOf" srcId="{F79C88F8-8C3E-4A86-BFA9-FB0F825DB852}" destId="{AF58C8C6-B9B4-465B-8741-A3E0E1EB949E}" srcOrd="4" destOrd="0" presId="urn:microsoft.com/office/officeart/2005/8/layout/vList5"/>
    <dgm:cxn modelId="{7B7A8DC8-DA26-492A-9984-E203CA4C550E}" type="presParOf" srcId="{AF58C8C6-B9B4-465B-8741-A3E0E1EB949E}" destId="{E4E3A9CB-9504-4A23-A615-DE5034999034}" srcOrd="0" destOrd="0" presId="urn:microsoft.com/office/officeart/2005/8/layout/vList5"/>
    <dgm:cxn modelId="{B3EEF8B2-2A4E-4897-A374-2D1286047F7E}" type="presParOf" srcId="{AF58C8C6-B9B4-465B-8741-A3E0E1EB949E}" destId="{05963B41-822C-45F2-AC4A-57F9C4306C4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AF7DDF-F8E1-419D-98D9-891189896575}" type="doc">
      <dgm:prSet loTypeId="urn:microsoft.com/office/officeart/2005/8/layout/vList2" loCatId="list" qsTypeId="urn:microsoft.com/office/officeart/2005/8/quickstyle/simple1#3" qsCatId="simple" csTypeId="urn:microsoft.com/office/officeart/2005/8/colors/accent1_2#3" csCatId="accent1" phldr="1"/>
      <dgm:spPr/>
      <dgm:t>
        <a:bodyPr/>
        <a:lstStyle/>
        <a:p>
          <a:endParaRPr lang="en-US"/>
        </a:p>
      </dgm:t>
    </dgm:pt>
    <dgm:pt modelId="{005D8268-7770-46D8-A368-81398D6EF2AB}">
      <dgm:prSet custT="1"/>
      <dgm:spPr>
        <a:solidFill>
          <a:schemeClr val="bg2">
            <a:lumMod val="90000"/>
          </a:schemeClr>
        </a:solidFill>
        <a:ln>
          <a:solidFill>
            <a:schemeClr val="bg2">
              <a:lumMod val="90000"/>
            </a:schemeClr>
          </a:solidFill>
        </a:ln>
      </dgm:spPr>
      <dgm:t>
        <a:bodyPr/>
        <a:lstStyle/>
        <a:p>
          <a:pPr marL="108000"/>
          <a:r>
            <a:rPr lang="da-DK" sz="1800" u="sng" dirty="0">
              <a:solidFill>
                <a:schemeClr val="tx1"/>
              </a:solidFill>
              <a:latin typeface="+mn-lt"/>
              <a:ea typeface="Verdana" panose="020B0604030504040204" pitchFamily="34" charset="0"/>
            </a:rPr>
            <a:t>Behandlingsret integreret dobbeltdiagnosebehandling </a:t>
          </a:r>
        </a:p>
        <a:p>
          <a:pPr marL="108000"/>
          <a:r>
            <a:rPr lang="da-DK" sz="1500" dirty="0">
              <a:solidFill>
                <a:schemeClr val="tx1"/>
              </a:solidFill>
              <a:latin typeface="+mn-lt"/>
              <a:ea typeface="Verdana" panose="020B0604030504040204" pitchFamily="34" charset="0"/>
            </a:rPr>
            <a:t> - 14 dage fra modtagelse af henvisning til behandlingsstart</a:t>
          </a:r>
        </a:p>
      </dgm:t>
    </dgm:pt>
    <dgm:pt modelId="{F3A32B3F-D541-4808-B439-709F48AE86FC}" type="parTrans" cxnId="{57E4A404-C4AB-4F82-828E-A122D5B0CE40}">
      <dgm:prSet/>
      <dgm:spPr/>
      <dgm:t>
        <a:bodyPr/>
        <a:lstStyle/>
        <a:p>
          <a:endParaRPr lang="en-US"/>
        </a:p>
      </dgm:t>
    </dgm:pt>
    <dgm:pt modelId="{4EC4C00E-E98B-4676-99EE-71910B3468A3}" type="sibTrans" cxnId="{57E4A404-C4AB-4F82-828E-A122D5B0CE40}">
      <dgm:prSet/>
      <dgm:spPr/>
      <dgm:t>
        <a:bodyPr/>
        <a:lstStyle/>
        <a:p>
          <a:endParaRPr lang="en-US"/>
        </a:p>
      </dgm:t>
    </dgm:pt>
    <dgm:pt modelId="{AB410CF1-CA1C-4066-AF9F-5BB0CBCB15EE}">
      <dgm:prSet custT="1"/>
      <dgm:spPr>
        <a:ln>
          <a:solidFill>
            <a:schemeClr val="accent1"/>
          </a:solidFill>
        </a:ln>
      </dgm:spPr>
      <dgm:t>
        <a:bodyPr/>
        <a:lstStyle/>
        <a:p>
          <a:pPr marL="108000">
            <a:buClr>
              <a:srgbClr val="3B6313"/>
            </a:buClr>
            <a:buFont typeface="Calibri" panose="020F0502020204030204" pitchFamily="34" charset="0"/>
            <a:buChar char="→"/>
          </a:pPr>
          <a:r>
            <a:rPr lang="da-DK" sz="1800" u="sng" dirty="0">
              <a:solidFill>
                <a:schemeClr val="tx1"/>
              </a:solidFill>
              <a:latin typeface="+mn-lt"/>
              <a:ea typeface="Verdana" panose="020B0604030504040204" pitchFamily="34" charset="0"/>
            </a:rPr>
            <a:t>Ret til at vende tilbage til integreret behandling uden henvisning</a:t>
          </a:r>
        </a:p>
        <a:p>
          <a:pPr marL="108000">
            <a:buClr>
              <a:srgbClr val="3B6313"/>
            </a:buClr>
            <a:buFont typeface="Calibri" panose="020F0502020204030204" pitchFamily="34" charset="0"/>
            <a:buChar char="→"/>
          </a:pPr>
          <a:r>
            <a:rPr lang="da-DK" sz="1800" dirty="0">
              <a:solidFill>
                <a:schemeClr val="tx1"/>
              </a:solidFill>
              <a:latin typeface="+mn-lt"/>
              <a:ea typeface="Verdana" panose="020B0604030504040204" pitchFamily="34" charset="0"/>
            </a:rPr>
            <a:t> - </a:t>
          </a:r>
          <a:r>
            <a:rPr lang="da-DK" sz="1500" dirty="0">
              <a:solidFill>
                <a:schemeClr val="tx1"/>
              </a:solidFill>
              <a:latin typeface="+mn-lt"/>
              <a:ea typeface="Verdana" panose="020B0604030504040204" pitchFamily="34" charset="0"/>
            </a:rPr>
            <a:t>Patienter har ret til at vende tilbage til det integrerede tilbud indenfor 1 år, hvis de fortsat er i målgruppe</a:t>
          </a:r>
        </a:p>
        <a:p>
          <a:pPr marL="108000">
            <a:buClr>
              <a:srgbClr val="3B6313"/>
            </a:buClr>
            <a:buFont typeface="Calibri" panose="020F0502020204030204" pitchFamily="34" charset="0"/>
            <a:buChar char="→"/>
          </a:pPr>
          <a:r>
            <a:rPr lang="da-DK" sz="1500" dirty="0">
              <a:solidFill>
                <a:schemeClr val="tx1"/>
              </a:solidFill>
              <a:latin typeface="+mn-lt"/>
              <a:ea typeface="Verdana" panose="020B0604030504040204" pitchFamily="34" charset="0"/>
            </a:rPr>
            <a:t> - Patienten skal ikke henvises på ny, men der vil ske en vurdering af den aktuelle situation</a:t>
          </a:r>
        </a:p>
        <a:p>
          <a:pPr marL="108000">
            <a:buClr>
              <a:srgbClr val="3B6313"/>
            </a:buClr>
            <a:buFont typeface="Calibri" panose="020F0502020204030204" pitchFamily="34" charset="0"/>
            <a:buChar char="→"/>
          </a:pPr>
          <a:r>
            <a:rPr lang="da-DK" sz="1500" dirty="0">
              <a:solidFill>
                <a:schemeClr val="tx1"/>
              </a:solidFill>
              <a:latin typeface="+mn-lt"/>
              <a:ea typeface="Verdana" panose="020B0604030504040204" pitchFamily="34" charset="0"/>
            </a:rPr>
            <a:t> - Intentionen er at sikre høj tilgængelighed og hurtig behandling</a:t>
          </a:r>
          <a:endParaRPr lang="en-US" sz="1500" dirty="0">
            <a:solidFill>
              <a:schemeClr val="tx1"/>
            </a:solidFill>
            <a:latin typeface="+mn-lt"/>
          </a:endParaRPr>
        </a:p>
      </dgm:t>
    </dgm:pt>
    <dgm:pt modelId="{F3710FE6-95DB-4E1D-B9EF-836454B4DC31}" type="parTrans" cxnId="{17961D46-CE54-4C45-947E-CC7E365277A6}">
      <dgm:prSet/>
      <dgm:spPr/>
      <dgm:t>
        <a:bodyPr/>
        <a:lstStyle/>
        <a:p>
          <a:endParaRPr lang="en-US"/>
        </a:p>
      </dgm:t>
    </dgm:pt>
    <dgm:pt modelId="{12EF9FD4-72C9-4C45-8EB9-52B638302FE0}" type="sibTrans" cxnId="{17961D46-CE54-4C45-947E-CC7E365277A6}">
      <dgm:prSet/>
      <dgm:spPr/>
      <dgm:t>
        <a:bodyPr/>
        <a:lstStyle/>
        <a:p>
          <a:endParaRPr lang="en-US"/>
        </a:p>
      </dgm:t>
    </dgm:pt>
    <dgm:pt modelId="{30B9AE1A-EE76-4AA2-AE81-967D0E10522F}">
      <dgm:prSet custT="1"/>
      <dgm:spPr>
        <a:ln>
          <a:solidFill>
            <a:schemeClr val="accent1"/>
          </a:solidFill>
        </a:ln>
      </dgm:spPr>
      <dgm:t>
        <a:bodyPr/>
        <a:lstStyle/>
        <a:p>
          <a:pPr marL="108000">
            <a:buClr>
              <a:srgbClr val="3B6313"/>
            </a:buClr>
            <a:buFont typeface="Arial" panose="020B0604020202020204" pitchFamily="34" charset="0"/>
            <a:buChar char="•"/>
          </a:pPr>
          <a:r>
            <a:rPr lang="da-DK" sz="1800" u="sng" noProof="0" dirty="0">
              <a:solidFill>
                <a:schemeClr val="tx1"/>
              </a:solidFill>
              <a:latin typeface="+mn-lt"/>
            </a:rPr>
            <a:t>Henvisninger til integreret behandling</a:t>
          </a:r>
        </a:p>
        <a:p>
          <a:pPr marL="108000">
            <a:buClr>
              <a:srgbClr val="3B6313"/>
            </a:buClr>
            <a:buFont typeface="Arial" panose="020B0604020202020204" pitchFamily="34" charset="0"/>
            <a:buChar char="•"/>
          </a:pPr>
          <a:r>
            <a:rPr lang="da-DK" sz="1500" noProof="0" dirty="0">
              <a:solidFill>
                <a:schemeClr val="tx1"/>
              </a:solidFill>
              <a:latin typeface="+mn-lt"/>
            </a:rPr>
            <a:t> - Henvisningsskabelon til læger i rusmiddelenheder</a:t>
          </a:r>
        </a:p>
        <a:p>
          <a:pPr marL="108000">
            <a:buClr>
              <a:srgbClr val="3B6313"/>
            </a:buClr>
            <a:buFont typeface="Arial" panose="020B0604020202020204" pitchFamily="34" charset="0"/>
            <a:buChar char="•"/>
          </a:pPr>
          <a:r>
            <a:rPr lang="da-DK" sz="1500" noProof="0" dirty="0">
              <a:solidFill>
                <a:schemeClr val="tx1"/>
              </a:solidFill>
              <a:latin typeface="+mn-lt"/>
            </a:rPr>
            <a:t> - Andre læger benytter kendt praksis</a:t>
          </a:r>
        </a:p>
      </dgm:t>
    </dgm:pt>
    <dgm:pt modelId="{D89ACAA6-D894-411E-95F1-EED34845ED6D}" type="parTrans" cxnId="{5014C05E-5E4B-4AA9-B8B6-DE3C390891C6}">
      <dgm:prSet/>
      <dgm:spPr/>
      <dgm:t>
        <a:bodyPr/>
        <a:lstStyle/>
        <a:p>
          <a:endParaRPr lang="en-US"/>
        </a:p>
      </dgm:t>
    </dgm:pt>
    <dgm:pt modelId="{0A017468-B633-4F61-BB14-2A5AA164D037}" type="sibTrans" cxnId="{5014C05E-5E4B-4AA9-B8B6-DE3C390891C6}">
      <dgm:prSet/>
      <dgm:spPr/>
      <dgm:t>
        <a:bodyPr/>
        <a:lstStyle/>
        <a:p>
          <a:endParaRPr lang="en-US"/>
        </a:p>
      </dgm:t>
    </dgm:pt>
    <dgm:pt modelId="{64DC6D1F-D401-4D42-A732-04398BDE2E61}" type="pres">
      <dgm:prSet presAssocID="{74AF7DDF-F8E1-419D-98D9-891189896575}" presName="linear" presStyleCnt="0">
        <dgm:presLayoutVars>
          <dgm:animLvl val="lvl"/>
          <dgm:resizeHandles val="exact"/>
        </dgm:presLayoutVars>
      </dgm:prSet>
      <dgm:spPr/>
    </dgm:pt>
    <dgm:pt modelId="{16455D23-3CDA-455E-AED9-AA6F67E1F979}" type="pres">
      <dgm:prSet presAssocID="{005D8268-7770-46D8-A368-81398D6EF2AB}" presName="parentText" presStyleLbl="node1" presStyleIdx="0" presStyleCnt="3" custLinFactY="-18364" custLinFactNeighborY="-100000">
        <dgm:presLayoutVars>
          <dgm:chMax val="0"/>
          <dgm:bulletEnabled val="1"/>
        </dgm:presLayoutVars>
      </dgm:prSet>
      <dgm:spPr/>
    </dgm:pt>
    <dgm:pt modelId="{8CB00615-DB9F-4A7E-A6BD-EBBA1A7A4B74}" type="pres">
      <dgm:prSet presAssocID="{4EC4C00E-E98B-4676-99EE-71910B3468A3}" presName="spacer" presStyleCnt="0"/>
      <dgm:spPr/>
    </dgm:pt>
    <dgm:pt modelId="{BE740C8A-7CF3-49E5-B993-A0DA40F77410}" type="pres">
      <dgm:prSet presAssocID="{AB410CF1-CA1C-4066-AF9F-5BB0CBCB15EE}" presName="parentText" presStyleLbl="node1" presStyleIdx="1" presStyleCnt="3" custLinFactNeighborX="-1" custLinFactNeighborY="6742">
        <dgm:presLayoutVars>
          <dgm:chMax val="0"/>
          <dgm:bulletEnabled val="1"/>
        </dgm:presLayoutVars>
      </dgm:prSet>
      <dgm:spPr/>
    </dgm:pt>
    <dgm:pt modelId="{008EE1FD-76B7-45D5-B14D-7EFA77EAB940}" type="pres">
      <dgm:prSet presAssocID="{12EF9FD4-72C9-4C45-8EB9-52B638302FE0}" presName="spacer" presStyleCnt="0"/>
      <dgm:spPr/>
    </dgm:pt>
    <dgm:pt modelId="{E36A4113-A0D4-42EC-BC89-6A4D15996AE6}" type="pres">
      <dgm:prSet presAssocID="{30B9AE1A-EE76-4AA2-AE81-967D0E10522F}" presName="parentText" presStyleLbl="node1" presStyleIdx="2" presStyleCnt="3" custLinFactY="17504" custLinFactNeighborY="100000">
        <dgm:presLayoutVars>
          <dgm:chMax val="0"/>
          <dgm:bulletEnabled val="1"/>
        </dgm:presLayoutVars>
      </dgm:prSet>
      <dgm:spPr/>
    </dgm:pt>
  </dgm:ptLst>
  <dgm:cxnLst>
    <dgm:cxn modelId="{57E4A404-C4AB-4F82-828E-A122D5B0CE40}" srcId="{74AF7DDF-F8E1-419D-98D9-891189896575}" destId="{005D8268-7770-46D8-A368-81398D6EF2AB}" srcOrd="0" destOrd="0" parTransId="{F3A32B3F-D541-4808-B439-709F48AE86FC}" sibTransId="{4EC4C00E-E98B-4676-99EE-71910B3468A3}"/>
    <dgm:cxn modelId="{DB1EA10A-4AD1-40D8-833D-BFEBBC1D6741}" type="presOf" srcId="{30B9AE1A-EE76-4AA2-AE81-967D0E10522F}" destId="{E36A4113-A0D4-42EC-BC89-6A4D15996AE6}" srcOrd="0" destOrd="0" presId="urn:microsoft.com/office/officeart/2005/8/layout/vList2"/>
    <dgm:cxn modelId="{5014C05E-5E4B-4AA9-B8B6-DE3C390891C6}" srcId="{74AF7DDF-F8E1-419D-98D9-891189896575}" destId="{30B9AE1A-EE76-4AA2-AE81-967D0E10522F}" srcOrd="2" destOrd="0" parTransId="{D89ACAA6-D894-411E-95F1-EED34845ED6D}" sibTransId="{0A017468-B633-4F61-BB14-2A5AA164D037}"/>
    <dgm:cxn modelId="{E49E6744-B68A-49CB-A8B8-C2B32DBD050F}" type="presOf" srcId="{AB410CF1-CA1C-4066-AF9F-5BB0CBCB15EE}" destId="{BE740C8A-7CF3-49E5-B993-A0DA40F77410}" srcOrd="0" destOrd="0" presId="urn:microsoft.com/office/officeart/2005/8/layout/vList2"/>
    <dgm:cxn modelId="{17961D46-CE54-4C45-947E-CC7E365277A6}" srcId="{74AF7DDF-F8E1-419D-98D9-891189896575}" destId="{AB410CF1-CA1C-4066-AF9F-5BB0CBCB15EE}" srcOrd="1" destOrd="0" parTransId="{F3710FE6-95DB-4E1D-B9EF-836454B4DC31}" sibTransId="{12EF9FD4-72C9-4C45-8EB9-52B638302FE0}"/>
    <dgm:cxn modelId="{8C71DC51-E812-4920-AF3F-99905B876492}" type="presOf" srcId="{74AF7DDF-F8E1-419D-98D9-891189896575}" destId="{64DC6D1F-D401-4D42-A732-04398BDE2E61}" srcOrd="0" destOrd="0" presId="urn:microsoft.com/office/officeart/2005/8/layout/vList2"/>
    <dgm:cxn modelId="{3985BC79-7167-4CAA-B9F5-B2B1A06AD771}" type="presOf" srcId="{005D8268-7770-46D8-A368-81398D6EF2AB}" destId="{16455D23-3CDA-455E-AED9-AA6F67E1F979}" srcOrd="0" destOrd="0" presId="urn:microsoft.com/office/officeart/2005/8/layout/vList2"/>
    <dgm:cxn modelId="{B3ABDE03-1176-4298-BACD-445AB1CFBBBF}" type="presParOf" srcId="{64DC6D1F-D401-4D42-A732-04398BDE2E61}" destId="{16455D23-3CDA-455E-AED9-AA6F67E1F979}" srcOrd="0" destOrd="0" presId="urn:microsoft.com/office/officeart/2005/8/layout/vList2"/>
    <dgm:cxn modelId="{94A2A791-915B-489B-9DE8-E0F98F5ADEBA}" type="presParOf" srcId="{64DC6D1F-D401-4D42-A732-04398BDE2E61}" destId="{8CB00615-DB9F-4A7E-A6BD-EBBA1A7A4B74}" srcOrd="1" destOrd="0" presId="urn:microsoft.com/office/officeart/2005/8/layout/vList2"/>
    <dgm:cxn modelId="{EE1AE3A3-EAA2-42C4-906C-A4AA468FD19A}" type="presParOf" srcId="{64DC6D1F-D401-4D42-A732-04398BDE2E61}" destId="{BE740C8A-7CF3-49E5-B993-A0DA40F77410}" srcOrd="2" destOrd="0" presId="urn:microsoft.com/office/officeart/2005/8/layout/vList2"/>
    <dgm:cxn modelId="{3E98B5A1-DAE0-418A-B875-33008B151F2D}" type="presParOf" srcId="{64DC6D1F-D401-4D42-A732-04398BDE2E61}" destId="{008EE1FD-76B7-45D5-B14D-7EFA77EAB940}" srcOrd="3" destOrd="0" presId="urn:microsoft.com/office/officeart/2005/8/layout/vList2"/>
    <dgm:cxn modelId="{F5E7C238-2C56-4FA5-8A3D-A91D4078D5B9}" type="presParOf" srcId="{64DC6D1F-D401-4D42-A732-04398BDE2E61}" destId="{E36A4113-A0D4-42EC-BC89-6A4D15996AE6}" srcOrd="4" destOrd="0" presId="urn:microsoft.com/office/officeart/2005/8/layout/vList2"/>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A931694-99C2-4203-ABE2-8C41534A24EB}" type="doc">
      <dgm:prSet loTypeId="urn:microsoft.com/office/officeart/2005/8/layout/vList4" loCatId="list" qsTypeId="urn:microsoft.com/office/officeart/2005/8/quickstyle/simple1#4" qsCatId="simple" csTypeId="urn:microsoft.com/office/officeart/2005/8/colors/accent1_2#4" csCatId="accent1" phldr="1"/>
      <dgm:spPr/>
      <dgm:t>
        <a:bodyPr/>
        <a:lstStyle/>
        <a:p>
          <a:endParaRPr lang="da-DK"/>
        </a:p>
      </dgm:t>
    </dgm:pt>
    <dgm:pt modelId="{AAFC3008-AC6F-4153-87B6-40537EBA6D36}">
      <dgm:prSet phldrT="[Tekst]" custT="1"/>
      <dgm:spPr>
        <a:xfrm>
          <a:off x="0" y="0"/>
          <a:ext cx="5384800" cy="1279438"/>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gm:spPr>
      <dgm:t>
        <a:bodyPr/>
        <a:lstStyle/>
        <a:p>
          <a:pPr>
            <a:buNone/>
          </a:pPr>
          <a:r>
            <a:rPr lang="da-DK" sz="2000" dirty="0">
              <a:solidFill>
                <a:srgbClr val="01171D"/>
              </a:solidFill>
              <a:latin typeface="+mn-lt"/>
              <a:ea typeface="+mn-ea"/>
              <a:cs typeface="+mn-cs"/>
            </a:rPr>
            <a:t>Viden og kompetenceudvikling</a:t>
          </a:r>
        </a:p>
      </dgm:t>
    </dgm:pt>
    <dgm:pt modelId="{037995F8-7D25-419A-A959-57FD5B926C7C}" type="parTrans" cxnId="{52BF9D86-4E9B-4A38-9F4E-49E403FDD149}">
      <dgm:prSet/>
      <dgm:spPr/>
      <dgm:t>
        <a:bodyPr/>
        <a:lstStyle/>
        <a:p>
          <a:endParaRPr lang="da-DK"/>
        </a:p>
      </dgm:t>
    </dgm:pt>
    <dgm:pt modelId="{489F5A3D-010A-49B7-A567-B400C95DF7A3}" type="sibTrans" cxnId="{52BF9D86-4E9B-4A38-9F4E-49E403FDD149}">
      <dgm:prSet/>
      <dgm:spPr/>
      <dgm:t>
        <a:bodyPr/>
        <a:lstStyle/>
        <a:p>
          <a:endParaRPr lang="da-DK"/>
        </a:p>
      </dgm:t>
    </dgm:pt>
    <dgm:pt modelId="{3DBF87A9-A70C-4FEC-94EE-42AFB08607F5}">
      <dgm:prSet phldrT="[Tekst]" custT="1"/>
      <dgm:spPr>
        <a:xfrm>
          <a:off x="0" y="1454205"/>
          <a:ext cx="5384800" cy="1339488"/>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gm:spPr>
      <dgm:t>
        <a:bodyPr/>
        <a:lstStyle/>
        <a:p>
          <a:pPr>
            <a:buNone/>
          </a:pPr>
          <a:r>
            <a:rPr lang="da-DK" sz="2000" dirty="0">
              <a:solidFill>
                <a:srgbClr val="01171D"/>
              </a:solidFill>
              <a:latin typeface="+mn-lt"/>
              <a:ea typeface="+mn-ea"/>
              <a:cs typeface="+mn-cs"/>
            </a:rPr>
            <a:t>Retningslinjer og vejledninger</a:t>
          </a:r>
        </a:p>
      </dgm:t>
    </dgm:pt>
    <dgm:pt modelId="{244280B0-B661-402C-8F61-8B2E65D5DB0E}" type="parTrans" cxnId="{1FA7C3D0-EABE-4B42-B563-4C759F09B52C}">
      <dgm:prSet/>
      <dgm:spPr/>
      <dgm:t>
        <a:bodyPr/>
        <a:lstStyle/>
        <a:p>
          <a:endParaRPr lang="da-DK"/>
        </a:p>
      </dgm:t>
    </dgm:pt>
    <dgm:pt modelId="{9BDBB292-FE75-4395-AA93-4E4A4880FD7C}" type="sibTrans" cxnId="{1FA7C3D0-EABE-4B42-B563-4C759F09B52C}">
      <dgm:prSet/>
      <dgm:spPr/>
      <dgm:t>
        <a:bodyPr/>
        <a:lstStyle/>
        <a:p>
          <a:endParaRPr lang="da-DK"/>
        </a:p>
      </dgm:t>
    </dgm:pt>
    <dgm:pt modelId="{6641288B-1239-4A2D-BEF1-B597F1BB357B}">
      <dgm:prSet phldrT="[Tekst]" custT="1"/>
      <dgm:spPr>
        <a:xfrm>
          <a:off x="0" y="2968461"/>
          <a:ext cx="5384800" cy="1302454"/>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gm:spPr>
      <dgm:t>
        <a:bodyPr/>
        <a:lstStyle/>
        <a:p>
          <a:pPr>
            <a:buNone/>
          </a:pPr>
          <a:r>
            <a:rPr lang="da-DK" sz="2000" dirty="0">
              <a:solidFill>
                <a:srgbClr val="01171D"/>
              </a:solidFill>
              <a:latin typeface="+mn-lt"/>
              <a:ea typeface="+mn-ea"/>
              <a:cs typeface="+mn-cs"/>
            </a:rPr>
            <a:t>Samarbejde</a:t>
          </a:r>
        </a:p>
      </dgm:t>
    </dgm:pt>
    <dgm:pt modelId="{E958B283-0A53-4FDA-AE5A-94B5A947FBFB}" type="parTrans" cxnId="{07155D54-1B38-4309-A067-72987C802DF3}">
      <dgm:prSet/>
      <dgm:spPr/>
      <dgm:t>
        <a:bodyPr/>
        <a:lstStyle/>
        <a:p>
          <a:endParaRPr lang="da-DK"/>
        </a:p>
      </dgm:t>
    </dgm:pt>
    <dgm:pt modelId="{AE7CB8C6-A7BE-4031-9C1B-83401D9431EA}" type="sibTrans" cxnId="{07155D54-1B38-4309-A067-72987C802DF3}">
      <dgm:prSet/>
      <dgm:spPr/>
      <dgm:t>
        <a:bodyPr/>
        <a:lstStyle/>
        <a:p>
          <a:endParaRPr lang="da-DK"/>
        </a:p>
      </dgm:t>
    </dgm:pt>
    <dgm:pt modelId="{EB923A2C-FD6F-48AB-A97E-A6E6E0F5D222}" type="pres">
      <dgm:prSet presAssocID="{EA931694-99C2-4203-ABE2-8C41534A24EB}" presName="linear" presStyleCnt="0">
        <dgm:presLayoutVars>
          <dgm:dir/>
          <dgm:resizeHandles val="exact"/>
        </dgm:presLayoutVars>
      </dgm:prSet>
      <dgm:spPr/>
    </dgm:pt>
    <dgm:pt modelId="{684CBFA7-8A1A-4672-A00B-661633C0AD2C}" type="pres">
      <dgm:prSet presAssocID="{AAFC3008-AC6F-4153-87B6-40537EBA6D36}" presName="comp" presStyleCnt="0"/>
      <dgm:spPr/>
    </dgm:pt>
    <dgm:pt modelId="{E8913A85-68EC-4C77-AB94-B1A75F8B708E}" type="pres">
      <dgm:prSet presAssocID="{AAFC3008-AC6F-4153-87B6-40537EBA6D36}" presName="box" presStyleLbl="node1" presStyleIdx="0" presStyleCnt="3" custScaleY="66114" custLinFactNeighborX="-1898"/>
      <dgm:spPr/>
    </dgm:pt>
    <dgm:pt modelId="{ED102F8E-112D-486C-A26E-E7C019ED84B7}" type="pres">
      <dgm:prSet presAssocID="{AAFC3008-AC6F-4153-87B6-40537EBA6D36}" presName="img" presStyleLbl="fgImgPlace1" presStyleIdx="0" presStyleCnt="3" custScaleX="57231" custScaleY="50863"/>
      <dgm:spPr>
        <a:xfrm>
          <a:off x="405070" y="284151"/>
          <a:ext cx="616354" cy="711136"/>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l="-27000" r="-27000"/>
          </a:stretch>
        </a:blipFill>
        <a:ln w="25400" cap="flat" cmpd="sng" algn="ctr">
          <a:noFill/>
          <a:prstDash val="solid"/>
        </a:ln>
        <a:effectLst/>
      </dgm:spPr>
      <dgm:extLst>
        <a:ext uri="{E40237B7-FDA0-4F09-8148-C483321AD2D9}">
          <dgm14:cNvPr xmlns:dgm14="http://schemas.microsoft.com/office/drawing/2010/diagram" id="0" name="" descr="Hoved med tandhjul med massiv udfyldning"/>
        </a:ext>
      </dgm:extLst>
    </dgm:pt>
    <dgm:pt modelId="{83BD953A-AE2E-47F5-8141-4DCC52BD788A}" type="pres">
      <dgm:prSet presAssocID="{AAFC3008-AC6F-4153-87B6-40537EBA6D36}" presName="text" presStyleLbl="node1" presStyleIdx="0" presStyleCnt="3">
        <dgm:presLayoutVars>
          <dgm:bulletEnabled val="1"/>
        </dgm:presLayoutVars>
      </dgm:prSet>
      <dgm:spPr/>
    </dgm:pt>
    <dgm:pt modelId="{3591CF88-8C30-46B0-8282-402DF5111DFF}" type="pres">
      <dgm:prSet presAssocID="{489F5A3D-010A-49B7-A567-B400C95DF7A3}" presName="spacer" presStyleCnt="0"/>
      <dgm:spPr/>
    </dgm:pt>
    <dgm:pt modelId="{9192F67B-45F1-418C-A6FF-DA63B6E5892D}" type="pres">
      <dgm:prSet presAssocID="{3DBF87A9-A70C-4FEC-94EE-42AFB08607F5}" presName="comp" presStyleCnt="0"/>
      <dgm:spPr/>
    </dgm:pt>
    <dgm:pt modelId="{658C196F-AEA9-4A10-BD23-ED98CE31BD5C}" type="pres">
      <dgm:prSet presAssocID="{3DBF87A9-A70C-4FEC-94EE-42AFB08607F5}" presName="box" presStyleLbl="node1" presStyleIdx="1" presStyleCnt="3" custScaleY="63376" custLinFactNeighborX="-1898"/>
      <dgm:spPr/>
    </dgm:pt>
    <dgm:pt modelId="{65CB1466-7757-4D2C-B1B4-62C560B25890}" type="pres">
      <dgm:prSet presAssocID="{3DBF87A9-A70C-4FEC-94EE-42AFB08607F5}" presName="img" presStyleLbl="fgImgPlace1" presStyleIdx="1" presStyleCnt="3" custScaleX="57231" custScaleY="60630"/>
      <dgm:spPr>
        <a:xfrm>
          <a:off x="405070" y="1700103"/>
          <a:ext cx="616354" cy="847692"/>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l="-42000" r="-42000"/>
          </a:stretch>
        </a:blipFill>
        <a:ln w="25400" cap="flat" cmpd="sng" algn="ctr">
          <a:noFill/>
          <a:prstDash val="solid"/>
        </a:ln>
        <a:effectLst/>
      </dgm:spPr>
      <dgm:extLst>
        <a:ext uri="{E40237B7-FDA0-4F09-8148-C483321AD2D9}">
          <dgm14:cNvPr xmlns:dgm14="http://schemas.microsoft.com/office/drawing/2010/diagram" id="0" name="" descr="Kontrolliste med massiv udfyldning"/>
        </a:ext>
      </dgm:extLst>
    </dgm:pt>
    <dgm:pt modelId="{10E42930-490E-4773-8D50-60A3DEA1827C}" type="pres">
      <dgm:prSet presAssocID="{3DBF87A9-A70C-4FEC-94EE-42AFB08607F5}" presName="text" presStyleLbl="node1" presStyleIdx="1" presStyleCnt="3">
        <dgm:presLayoutVars>
          <dgm:bulletEnabled val="1"/>
        </dgm:presLayoutVars>
      </dgm:prSet>
      <dgm:spPr/>
    </dgm:pt>
    <dgm:pt modelId="{353B3803-983E-4507-9565-3334BF5B2329}" type="pres">
      <dgm:prSet presAssocID="{9BDBB292-FE75-4395-AA93-4E4A4880FD7C}" presName="spacer" presStyleCnt="0"/>
      <dgm:spPr/>
    </dgm:pt>
    <dgm:pt modelId="{5A0AFAD3-C971-4D5C-AD4F-E16AEA2C32A2}" type="pres">
      <dgm:prSet presAssocID="{6641288B-1239-4A2D-BEF1-B597F1BB357B}" presName="comp" presStyleCnt="0"/>
      <dgm:spPr/>
    </dgm:pt>
    <dgm:pt modelId="{B26CB3D5-22EE-4B0E-BD64-EC46E4DE738F}" type="pres">
      <dgm:prSet presAssocID="{6641288B-1239-4A2D-BEF1-B597F1BB357B}" presName="box" presStyleLbl="node1" presStyleIdx="2" presStyleCnt="3" custScaleY="60434" custLinFactNeighborX="284" custLinFactNeighborY="-366"/>
      <dgm:spPr/>
    </dgm:pt>
    <dgm:pt modelId="{C9257C64-6BB3-42AD-A19F-7C52609AA820}" type="pres">
      <dgm:prSet presAssocID="{6641288B-1239-4A2D-BEF1-B597F1BB357B}" presName="img" presStyleLbl="fgImgPlace1" presStyleIdx="2" presStyleCnt="3" custScaleX="75402" custScaleY="68937"/>
      <dgm:spPr>
        <a:xfrm>
          <a:off x="307222" y="3137770"/>
          <a:ext cx="812049" cy="963835"/>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l="-29000" r="-29000"/>
          </a:stretch>
        </a:blipFill>
        <a:ln w="25400" cap="flat" cmpd="sng" algn="ctr">
          <a:noFill/>
          <a:prstDash val="solid"/>
        </a:ln>
        <a:effectLst/>
      </dgm:spPr>
      <dgm:extLst>
        <a:ext uri="{E40237B7-FDA0-4F09-8148-C483321AD2D9}">
          <dgm14:cNvPr xmlns:dgm14="http://schemas.microsoft.com/office/drawing/2010/diagram" id="0" name="" descr="Skål med massiv udfyldning"/>
        </a:ext>
      </dgm:extLst>
    </dgm:pt>
    <dgm:pt modelId="{26FF758E-293F-4C4B-9282-D941F0C3EB4A}" type="pres">
      <dgm:prSet presAssocID="{6641288B-1239-4A2D-BEF1-B597F1BB357B}" presName="text" presStyleLbl="node1" presStyleIdx="2" presStyleCnt="3">
        <dgm:presLayoutVars>
          <dgm:bulletEnabled val="1"/>
        </dgm:presLayoutVars>
      </dgm:prSet>
      <dgm:spPr/>
    </dgm:pt>
  </dgm:ptLst>
  <dgm:cxnLst>
    <dgm:cxn modelId="{0949B60B-EBC5-4A60-852B-1C31DB6F1B86}" type="presOf" srcId="{EA931694-99C2-4203-ABE2-8C41534A24EB}" destId="{EB923A2C-FD6F-48AB-A97E-A6E6E0F5D222}" srcOrd="0" destOrd="0" presId="urn:microsoft.com/office/officeart/2005/8/layout/vList4"/>
    <dgm:cxn modelId="{4F21B420-8E2B-4AA6-A819-09AA0F7E8FF6}" type="presOf" srcId="{AAFC3008-AC6F-4153-87B6-40537EBA6D36}" destId="{83BD953A-AE2E-47F5-8141-4DCC52BD788A}" srcOrd="1" destOrd="0" presId="urn:microsoft.com/office/officeart/2005/8/layout/vList4"/>
    <dgm:cxn modelId="{5CF18848-08A5-47ED-9AE6-F0B622772AB9}" type="presOf" srcId="{3DBF87A9-A70C-4FEC-94EE-42AFB08607F5}" destId="{658C196F-AEA9-4A10-BD23-ED98CE31BD5C}" srcOrd="0" destOrd="0" presId="urn:microsoft.com/office/officeart/2005/8/layout/vList4"/>
    <dgm:cxn modelId="{07155D54-1B38-4309-A067-72987C802DF3}" srcId="{EA931694-99C2-4203-ABE2-8C41534A24EB}" destId="{6641288B-1239-4A2D-BEF1-B597F1BB357B}" srcOrd="2" destOrd="0" parTransId="{E958B283-0A53-4FDA-AE5A-94B5A947FBFB}" sibTransId="{AE7CB8C6-A7BE-4031-9C1B-83401D9431EA}"/>
    <dgm:cxn modelId="{CB1C8B81-34CB-4AEE-8DC7-AF92C622EC06}" type="presOf" srcId="{3DBF87A9-A70C-4FEC-94EE-42AFB08607F5}" destId="{10E42930-490E-4773-8D50-60A3DEA1827C}" srcOrd="1" destOrd="0" presId="urn:microsoft.com/office/officeart/2005/8/layout/vList4"/>
    <dgm:cxn modelId="{52BF9D86-4E9B-4A38-9F4E-49E403FDD149}" srcId="{EA931694-99C2-4203-ABE2-8C41534A24EB}" destId="{AAFC3008-AC6F-4153-87B6-40537EBA6D36}" srcOrd="0" destOrd="0" parTransId="{037995F8-7D25-419A-A959-57FD5B926C7C}" sibTransId="{489F5A3D-010A-49B7-A567-B400C95DF7A3}"/>
    <dgm:cxn modelId="{87F4F387-AB69-45FA-8340-3C7B9C7979C9}" type="presOf" srcId="{AAFC3008-AC6F-4153-87B6-40537EBA6D36}" destId="{E8913A85-68EC-4C77-AB94-B1A75F8B708E}" srcOrd="0" destOrd="0" presId="urn:microsoft.com/office/officeart/2005/8/layout/vList4"/>
    <dgm:cxn modelId="{52B0E4B5-2298-432C-932C-5345FCCBEFE0}" type="presOf" srcId="{6641288B-1239-4A2D-BEF1-B597F1BB357B}" destId="{26FF758E-293F-4C4B-9282-D941F0C3EB4A}" srcOrd="1" destOrd="0" presId="urn:microsoft.com/office/officeart/2005/8/layout/vList4"/>
    <dgm:cxn modelId="{1FA7C3D0-EABE-4B42-B563-4C759F09B52C}" srcId="{EA931694-99C2-4203-ABE2-8C41534A24EB}" destId="{3DBF87A9-A70C-4FEC-94EE-42AFB08607F5}" srcOrd="1" destOrd="0" parTransId="{244280B0-B661-402C-8F61-8B2E65D5DB0E}" sibTransId="{9BDBB292-FE75-4395-AA93-4E4A4880FD7C}"/>
    <dgm:cxn modelId="{6AC844F9-622D-4081-99A9-CD1A54B0C660}" type="presOf" srcId="{6641288B-1239-4A2D-BEF1-B597F1BB357B}" destId="{B26CB3D5-22EE-4B0E-BD64-EC46E4DE738F}" srcOrd="0" destOrd="0" presId="urn:microsoft.com/office/officeart/2005/8/layout/vList4"/>
    <dgm:cxn modelId="{8F24C3D0-B763-41E0-B614-91694D492B8C}" type="presParOf" srcId="{EB923A2C-FD6F-48AB-A97E-A6E6E0F5D222}" destId="{684CBFA7-8A1A-4672-A00B-661633C0AD2C}" srcOrd="0" destOrd="0" presId="urn:microsoft.com/office/officeart/2005/8/layout/vList4"/>
    <dgm:cxn modelId="{AAE51E34-A6E2-4E91-9D8E-29EB0EB83D15}" type="presParOf" srcId="{684CBFA7-8A1A-4672-A00B-661633C0AD2C}" destId="{E8913A85-68EC-4C77-AB94-B1A75F8B708E}" srcOrd="0" destOrd="0" presId="urn:microsoft.com/office/officeart/2005/8/layout/vList4"/>
    <dgm:cxn modelId="{4F4F13BC-5BF7-4D55-A910-32BE86E3802C}" type="presParOf" srcId="{684CBFA7-8A1A-4672-A00B-661633C0AD2C}" destId="{ED102F8E-112D-486C-A26E-E7C019ED84B7}" srcOrd="1" destOrd="0" presId="urn:microsoft.com/office/officeart/2005/8/layout/vList4"/>
    <dgm:cxn modelId="{4E87FA78-160C-47E2-8B01-0FD9CDD36FD5}" type="presParOf" srcId="{684CBFA7-8A1A-4672-A00B-661633C0AD2C}" destId="{83BD953A-AE2E-47F5-8141-4DCC52BD788A}" srcOrd="2" destOrd="0" presId="urn:microsoft.com/office/officeart/2005/8/layout/vList4"/>
    <dgm:cxn modelId="{1519A244-7E90-4232-90A8-D86EF17C166E}" type="presParOf" srcId="{EB923A2C-FD6F-48AB-A97E-A6E6E0F5D222}" destId="{3591CF88-8C30-46B0-8282-402DF5111DFF}" srcOrd="1" destOrd="0" presId="urn:microsoft.com/office/officeart/2005/8/layout/vList4"/>
    <dgm:cxn modelId="{FFE73672-2313-429C-87FA-543821DA5C4E}" type="presParOf" srcId="{EB923A2C-FD6F-48AB-A97E-A6E6E0F5D222}" destId="{9192F67B-45F1-418C-A6FF-DA63B6E5892D}" srcOrd="2" destOrd="0" presId="urn:microsoft.com/office/officeart/2005/8/layout/vList4"/>
    <dgm:cxn modelId="{8F4517BF-638A-40C6-8A95-2B9FD725BEE3}" type="presParOf" srcId="{9192F67B-45F1-418C-A6FF-DA63B6E5892D}" destId="{658C196F-AEA9-4A10-BD23-ED98CE31BD5C}" srcOrd="0" destOrd="0" presId="urn:microsoft.com/office/officeart/2005/8/layout/vList4"/>
    <dgm:cxn modelId="{27251594-D203-468F-876F-6F128AB3F99A}" type="presParOf" srcId="{9192F67B-45F1-418C-A6FF-DA63B6E5892D}" destId="{65CB1466-7757-4D2C-B1B4-62C560B25890}" srcOrd="1" destOrd="0" presId="urn:microsoft.com/office/officeart/2005/8/layout/vList4"/>
    <dgm:cxn modelId="{E52DE639-2574-4716-9912-37D13AB90D53}" type="presParOf" srcId="{9192F67B-45F1-418C-A6FF-DA63B6E5892D}" destId="{10E42930-490E-4773-8D50-60A3DEA1827C}" srcOrd="2" destOrd="0" presId="urn:microsoft.com/office/officeart/2005/8/layout/vList4"/>
    <dgm:cxn modelId="{325F9107-DE8D-45C8-8035-300ADBED88A4}" type="presParOf" srcId="{EB923A2C-FD6F-48AB-A97E-A6E6E0F5D222}" destId="{353B3803-983E-4507-9565-3334BF5B2329}" srcOrd="3" destOrd="0" presId="urn:microsoft.com/office/officeart/2005/8/layout/vList4"/>
    <dgm:cxn modelId="{E75674C8-5D4A-467A-8D33-B8F7B934C57D}" type="presParOf" srcId="{EB923A2C-FD6F-48AB-A97E-A6E6E0F5D222}" destId="{5A0AFAD3-C971-4D5C-AD4F-E16AEA2C32A2}" srcOrd="4" destOrd="0" presId="urn:microsoft.com/office/officeart/2005/8/layout/vList4"/>
    <dgm:cxn modelId="{4C8002E9-BE11-4AD7-8C7A-7FE015C0592A}" type="presParOf" srcId="{5A0AFAD3-C971-4D5C-AD4F-E16AEA2C32A2}" destId="{B26CB3D5-22EE-4B0E-BD64-EC46E4DE738F}" srcOrd="0" destOrd="0" presId="urn:microsoft.com/office/officeart/2005/8/layout/vList4"/>
    <dgm:cxn modelId="{A4402E1F-60FE-4528-BED9-2A5910519F54}" type="presParOf" srcId="{5A0AFAD3-C971-4D5C-AD4F-E16AEA2C32A2}" destId="{C9257C64-6BB3-42AD-A19F-7C52609AA820}" srcOrd="1" destOrd="0" presId="urn:microsoft.com/office/officeart/2005/8/layout/vList4"/>
    <dgm:cxn modelId="{3FB201A8-6A1A-40FA-99FA-01FB055B5FA9}" type="presParOf" srcId="{5A0AFAD3-C971-4D5C-AD4F-E16AEA2C32A2}" destId="{26FF758E-293F-4C4B-9282-D941F0C3EB4A}"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A931694-99C2-4203-ABE2-8C41534A24EB}" type="doc">
      <dgm:prSet loTypeId="urn:microsoft.com/office/officeart/2005/8/layout/vList4" loCatId="list" qsTypeId="urn:microsoft.com/office/officeart/2005/8/quickstyle/simple1#5" qsCatId="simple" csTypeId="urn:microsoft.com/office/officeart/2005/8/colors/accent1_2#5" csCatId="accent1" phldr="1"/>
      <dgm:spPr/>
      <dgm:t>
        <a:bodyPr/>
        <a:lstStyle/>
        <a:p>
          <a:endParaRPr lang="da-DK"/>
        </a:p>
      </dgm:t>
    </dgm:pt>
    <dgm:pt modelId="{AAFC3008-AC6F-4153-87B6-40537EBA6D36}">
      <dgm:prSet phldrT="[Tekst]" custT="1"/>
      <dgm:spPr>
        <a:xfrm>
          <a:off x="0" y="0"/>
          <a:ext cx="5384800" cy="1279438"/>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gm:spPr>
      <dgm:t>
        <a:bodyPr/>
        <a:lstStyle/>
        <a:p>
          <a:pPr>
            <a:buNone/>
          </a:pPr>
          <a:r>
            <a:rPr lang="da-DK" sz="2000" dirty="0">
              <a:solidFill>
                <a:srgbClr val="01171D"/>
              </a:solidFill>
              <a:latin typeface="+mn-lt"/>
              <a:ea typeface="+mn-ea"/>
              <a:cs typeface="+mn-cs"/>
            </a:rPr>
            <a:t>Motivation til integreret behandling</a:t>
          </a:r>
        </a:p>
      </dgm:t>
    </dgm:pt>
    <dgm:pt modelId="{037995F8-7D25-419A-A959-57FD5B926C7C}" type="parTrans" cxnId="{52BF9D86-4E9B-4A38-9F4E-49E403FDD149}">
      <dgm:prSet/>
      <dgm:spPr/>
      <dgm:t>
        <a:bodyPr/>
        <a:lstStyle/>
        <a:p>
          <a:endParaRPr lang="da-DK"/>
        </a:p>
      </dgm:t>
    </dgm:pt>
    <dgm:pt modelId="{489F5A3D-010A-49B7-A567-B400C95DF7A3}" type="sibTrans" cxnId="{52BF9D86-4E9B-4A38-9F4E-49E403FDD149}">
      <dgm:prSet/>
      <dgm:spPr/>
      <dgm:t>
        <a:bodyPr/>
        <a:lstStyle/>
        <a:p>
          <a:endParaRPr lang="da-DK"/>
        </a:p>
      </dgm:t>
    </dgm:pt>
    <dgm:pt modelId="{3DBF87A9-A70C-4FEC-94EE-42AFB08607F5}">
      <dgm:prSet phldrT="[Tekst]" custT="1"/>
      <dgm:spPr>
        <a:xfrm>
          <a:off x="0" y="1454205"/>
          <a:ext cx="5384800" cy="1339488"/>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gm:spPr>
      <dgm:t>
        <a:bodyPr/>
        <a:lstStyle/>
        <a:p>
          <a:pPr>
            <a:buNone/>
          </a:pPr>
          <a:r>
            <a:rPr lang="da-DK" sz="2000" dirty="0">
              <a:solidFill>
                <a:srgbClr val="01171D"/>
              </a:solidFill>
              <a:latin typeface="+mn-lt"/>
              <a:ea typeface="+mn-ea"/>
              <a:cs typeface="+mn-cs"/>
            </a:rPr>
            <a:t>Diagnostisk og målgruppeforståelse</a:t>
          </a:r>
        </a:p>
      </dgm:t>
    </dgm:pt>
    <dgm:pt modelId="{244280B0-B661-402C-8F61-8B2E65D5DB0E}" type="parTrans" cxnId="{1FA7C3D0-EABE-4B42-B563-4C759F09B52C}">
      <dgm:prSet/>
      <dgm:spPr/>
      <dgm:t>
        <a:bodyPr/>
        <a:lstStyle/>
        <a:p>
          <a:endParaRPr lang="da-DK"/>
        </a:p>
      </dgm:t>
    </dgm:pt>
    <dgm:pt modelId="{9BDBB292-FE75-4395-AA93-4E4A4880FD7C}" type="sibTrans" cxnId="{1FA7C3D0-EABE-4B42-B563-4C759F09B52C}">
      <dgm:prSet/>
      <dgm:spPr/>
      <dgm:t>
        <a:bodyPr/>
        <a:lstStyle/>
        <a:p>
          <a:endParaRPr lang="da-DK"/>
        </a:p>
      </dgm:t>
    </dgm:pt>
    <dgm:pt modelId="{6641288B-1239-4A2D-BEF1-B597F1BB357B}">
      <dgm:prSet phldrT="[Tekst]" custT="1"/>
      <dgm:spPr>
        <a:xfrm>
          <a:off x="0" y="2968461"/>
          <a:ext cx="5384800" cy="1302454"/>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gm:spPr>
      <dgm:t>
        <a:bodyPr/>
        <a:lstStyle/>
        <a:p>
          <a:pPr>
            <a:buNone/>
          </a:pPr>
          <a:r>
            <a:rPr lang="da-DK" sz="2000" dirty="0">
              <a:solidFill>
                <a:srgbClr val="01171D"/>
              </a:solidFill>
              <a:latin typeface="+mn-lt"/>
              <a:ea typeface="+mn-ea"/>
              <a:cs typeface="+mn-cs"/>
            </a:rPr>
            <a:t>Kulturforandring</a:t>
          </a:r>
        </a:p>
      </dgm:t>
    </dgm:pt>
    <dgm:pt modelId="{E958B283-0A53-4FDA-AE5A-94B5A947FBFB}" type="parTrans" cxnId="{07155D54-1B38-4309-A067-72987C802DF3}">
      <dgm:prSet/>
      <dgm:spPr/>
      <dgm:t>
        <a:bodyPr/>
        <a:lstStyle/>
        <a:p>
          <a:endParaRPr lang="da-DK"/>
        </a:p>
      </dgm:t>
    </dgm:pt>
    <dgm:pt modelId="{AE7CB8C6-A7BE-4031-9C1B-83401D9431EA}" type="sibTrans" cxnId="{07155D54-1B38-4309-A067-72987C802DF3}">
      <dgm:prSet/>
      <dgm:spPr/>
      <dgm:t>
        <a:bodyPr/>
        <a:lstStyle/>
        <a:p>
          <a:endParaRPr lang="da-DK"/>
        </a:p>
      </dgm:t>
    </dgm:pt>
    <dgm:pt modelId="{EB923A2C-FD6F-48AB-A97E-A6E6E0F5D222}" type="pres">
      <dgm:prSet presAssocID="{EA931694-99C2-4203-ABE2-8C41534A24EB}" presName="linear" presStyleCnt="0">
        <dgm:presLayoutVars>
          <dgm:dir/>
          <dgm:resizeHandles val="exact"/>
        </dgm:presLayoutVars>
      </dgm:prSet>
      <dgm:spPr/>
    </dgm:pt>
    <dgm:pt modelId="{684CBFA7-8A1A-4672-A00B-661633C0AD2C}" type="pres">
      <dgm:prSet presAssocID="{AAFC3008-AC6F-4153-87B6-40537EBA6D36}" presName="comp" presStyleCnt="0"/>
      <dgm:spPr/>
    </dgm:pt>
    <dgm:pt modelId="{E8913A85-68EC-4C77-AB94-B1A75F8B708E}" type="pres">
      <dgm:prSet presAssocID="{AAFC3008-AC6F-4153-87B6-40537EBA6D36}" presName="box" presStyleLbl="node1" presStyleIdx="0" presStyleCnt="3" custScaleY="66114" custLinFactNeighborX="16185"/>
      <dgm:spPr/>
    </dgm:pt>
    <dgm:pt modelId="{ED102F8E-112D-486C-A26E-E7C019ED84B7}" type="pres">
      <dgm:prSet presAssocID="{AAFC3008-AC6F-4153-87B6-40537EBA6D36}" presName="img" presStyleLbl="fgImgPlace1" presStyleIdx="0" presStyleCnt="3" custScaleX="57231" custScaleY="50863"/>
      <dgm:spPr>
        <a:xfrm>
          <a:off x="405070" y="284151"/>
          <a:ext cx="616354" cy="711136"/>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l="-27000" r="-27000"/>
          </a:stretch>
        </a:blipFill>
        <a:ln w="25400" cap="flat" cmpd="sng" algn="ctr">
          <a:noFill/>
          <a:prstDash val="solid"/>
        </a:ln>
        <a:effectLst/>
      </dgm:spPr>
      <dgm:extLst>
        <a:ext uri="{E40237B7-FDA0-4F09-8148-C483321AD2D9}">
          <dgm14:cNvPr xmlns:dgm14="http://schemas.microsoft.com/office/drawing/2010/diagram" id="0" name="" descr="Tanke med massiv udfyldning"/>
        </a:ext>
      </dgm:extLst>
    </dgm:pt>
    <dgm:pt modelId="{83BD953A-AE2E-47F5-8141-4DCC52BD788A}" type="pres">
      <dgm:prSet presAssocID="{AAFC3008-AC6F-4153-87B6-40537EBA6D36}" presName="text" presStyleLbl="node1" presStyleIdx="0" presStyleCnt="3">
        <dgm:presLayoutVars>
          <dgm:bulletEnabled val="1"/>
        </dgm:presLayoutVars>
      </dgm:prSet>
      <dgm:spPr/>
    </dgm:pt>
    <dgm:pt modelId="{3591CF88-8C30-46B0-8282-402DF5111DFF}" type="pres">
      <dgm:prSet presAssocID="{489F5A3D-010A-49B7-A567-B400C95DF7A3}" presName="spacer" presStyleCnt="0"/>
      <dgm:spPr/>
    </dgm:pt>
    <dgm:pt modelId="{9192F67B-45F1-418C-A6FF-DA63B6E5892D}" type="pres">
      <dgm:prSet presAssocID="{3DBF87A9-A70C-4FEC-94EE-42AFB08607F5}" presName="comp" presStyleCnt="0"/>
      <dgm:spPr/>
    </dgm:pt>
    <dgm:pt modelId="{658C196F-AEA9-4A10-BD23-ED98CE31BD5C}" type="pres">
      <dgm:prSet presAssocID="{3DBF87A9-A70C-4FEC-94EE-42AFB08607F5}" presName="box" presStyleLbl="node1" presStyleIdx="1" presStyleCnt="3" custScaleY="63376" custLinFactNeighborX="16185"/>
      <dgm:spPr/>
    </dgm:pt>
    <dgm:pt modelId="{65CB1466-7757-4D2C-B1B4-62C560B25890}" type="pres">
      <dgm:prSet presAssocID="{3DBF87A9-A70C-4FEC-94EE-42AFB08607F5}" presName="img" presStyleLbl="fgImgPlace1" presStyleIdx="1" presStyleCnt="3" custScaleX="57231" custScaleY="60630"/>
      <dgm:spPr>
        <a:xfrm>
          <a:off x="405070" y="1700103"/>
          <a:ext cx="616354" cy="847692"/>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l="-42000" r="-42000"/>
          </a:stretch>
        </a:blipFill>
        <a:ln w="25400" cap="flat" cmpd="sng" algn="ctr">
          <a:noFill/>
          <a:prstDash val="solid"/>
        </a:ln>
        <a:effectLst/>
      </dgm:spPr>
      <dgm:extLst>
        <a:ext uri="{E40237B7-FDA0-4F09-8148-C483321AD2D9}">
          <dgm14:cNvPr xmlns:dgm14="http://schemas.microsoft.com/office/drawing/2010/diagram" id="0" name="" descr="Stetoskop med massiv udfyldning"/>
        </a:ext>
      </dgm:extLst>
    </dgm:pt>
    <dgm:pt modelId="{10E42930-490E-4773-8D50-60A3DEA1827C}" type="pres">
      <dgm:prSet presAssocID="{3DBF87A9-A70C-4FEC-94EE-42AFB08607F5}" presName="text" presStyleLbl="node1" presStyleIdx="1" presStyleCnt="3">
        <dgm:presLayoutVars>
          <dgm:bulletEnabled val="1"/>
        </dgm:presLayoutVars>
      </dgm:prSet>
      <dgm:spPr/>
    </dgm:pt>
    <dgm:pt modelId="{353B3803-983E-4507-9565-3334BF5B2329}" type="pres">
      <dgm:prSet presAssocID="{9BDBB292-FE75-4395-AA93-4E4A4880FD7C}" presName="spacer" presStyleCnt="0"/>
      <dgm:spPr/>
    </dgm:pt>
    <dgm:pt modelId="{5A0AFAD3-C971-4D5C-AD4F-E16AEA2C32A2}" type="pres">
      <dgm:prSet presAssocID="{6641288B-1239-4A2D-BEF1-B597F1BB357B}" presName="comp" presStyleCnt="0"/>
      <dgm:spPr/>
    </dgm:pt>
    <dgm:pt modelId="{B26CB3D5-22EE-4B0E-BD64-EC46E4DE738F}" type="pres">
      <dgm:prSet presAssocID="{6641288B-1239-4A2D-BEF1-B597F1BB357B}" presName="box" presStyleLbl="node1" presStyleIdx="2" presStyleCnt="3" custScaleY="60434" custLinFactNeighborX="16185"/>
      <dgm:spPr/>
    </dgm:pt>
    <dgm:pt modelId="{C9257C64-6BB3-42AD-A19F-7C52609AA820}" type="pres">
      <dgm:prSet presAssocID="{6641288B-1239-4A2D-BEF1-B597F1BB357B}" presName="img" presStyleLbl="fgImgPlace1" presStyleIdx="2" presStyleCnt="3" custScaleX="75402" custScaleY="68937"/>
      <dgm:spPr>
        <a:xfrm>
          <a:off x="307222" y="3137770"/>
          <a:ext cx="812049" cy="963835"/>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l="-29000" r="-29000"/>
          </a:stretch>
        </a:blipFill>
        <a:ln w="25400" cap="flat" cmpd="sng" algn="ctr">
          <a:noFill/>
          <a:prstDash val="solid"/>
        </a:ln>
        <a:effectLst/>
      </dgm:spPr>
      <dgm:extLst>
        <a:ext uri="{E40237B7-FDA0-4F09-8148-C483321AD2D9}">
          <dgm14:cNvPr xmlns:dgm14="http://schemas.microsoft.com/office/drawing/2010/diagram" id="0" name="" descr="Krusning med massiv udfyldning"/>
        </a:ext>
      </dgm:extLst>
    </dgm:pt>
    <dgm:pt modelId="{26FF758E-293F-4C4B-9282-D941F0C3EB4A}" type="pres">
      <dgm:prSet presAssocID="{6641288B-1239-4A2D-BEF1-B597F1BB357B}" presName="text" presStyleLbl="node1" presStyleIdx="2" presStyleCnt="3">
        <dgm:presLayoutVars>
          <dgm:bulletEnabled val="1"/>
        </dgm:presLayoutVars>
      </dgm:prSet>
      <dgm:spPr/>
    </dgm:pt>
  </dgm:ptLst>
  <dgm:cxnLst>
    <dgm:cxn modelId="{0949B60B-EBC5-4A60-852B-1C31DB6F1B86}" type="presOf" srcId="{EA931694-99C2-4203-ABE2-8C41534A24EB}" destId="{EB923A2C-FD6F-48AB-A97E-A6E6E0F5D222}" srcOrd="0" destOrd="0" presId="urn:microsoft.com/office/officeart/2005/8/layout/vList4"/>
    <dgm:cxn modelId="{4F21B420-8E2B-4AA6-A819-09AA0F7E8FF6}" type="presOf" srcId="{AAFC3008-AC6F-4153-87B6-40537EBA6D36}" destId="{83BD953A-AE2E-47F5-8141-4DCC52BD788A}" srcOrd="1" destOrd="0" presId="urn:microsoft.com/office/officeart/2005/8/layout/vList4"/>
    <dgm:cxn modelId="{5CF18848-08A5-47ED-9AE6-F0B622772AB9}" type="presOf" srcId="{3DBF87A9-A70C-4FEC-94EE-42AFB08607F5}" destId="{658C196F-AEA9-4A10-BD23-ED98CE31BD5C}" srcOrd="0" destOrd="0" presId="urn:microsoft.com/office/officeart/2005/8/layout/vList4"/>
    <dgm:cxn modelId="{07155D54-1B38-4309-A067-72987C802DF3}" srcId="{EA931694-99C2-4203-ABE2-8C41534A24EB}" destId="{6641288B-1239-4A2D-BEF1-B597F1BB357B}" srcOrd="2" destOrd="0" parTransId="{E958B283-0A53-4FDA-AE5A-94B5A947FBFB}" sibTransId="{AE7CB8C6-A7BE-4031-9C1B-83401D9431EA}"/>
    <dgm:cxn modelId="{CB1C8B81-34CB-4AEE-8DC7-AF92C622EC06}" type="presOf" srcId="{3DBF87A9-A70C-4FEC-94EE-42AFB08607F5}" destId="{10E42930-490E-4773-8D50-60A3DEA1827C}" srcOrd="1" destOrd="0" presId="urn:microsoft.com/office/officeart/2005/8/layout/vList4"/>
    <dgm:cxn modelId="{52BF9D86-4E9B-4A38-9F4E-49E403FDD149}" srcId="{EA931694-99C2-4203-ABE2-8C41534A24EB}" destId="{AAFC3008-AC6F-4153-87B6-40537EBA6D36}" srcOrd="0" destOrd="0" parTransId="{037995F8-7D25-419A-A959-57FD5B926C7C}" sibTransId="{489F5A3D-010A-49B7-A567-B400C95DF7A3}"/>
    <dgm:cxn modelId="{87F4F387-AB69-45FA-8340-3C7B9C7979C9}" type="presOf" srcId="{AAFC3008-AC6F-4153-87B6-40537EBA6D36}" destId="{E8913A85-68EC-4C77-AB94-B1A75F8B708E}" srcOrd="0" destOrd="0" presId="urn:microsoft.com/office/officeart/2005/8/layout/vList4"/>
    <dgm:cxn modelId="{52B0E4B5-2298-432C-932C-5345FCCBEFE0}" type="presOf" srcId="{6641288B-1239-4A2D-BEF1-B597F1BB357B}" destId="{26FF758E-293F-4C4B-9282-D941F0C3EB4A}" srcOrd="1" destOrd="0" presId="urn:microsoft.com/office/officeart/2005/8/layout/vList4"/>
    <dgm:cxn modelId="{1FA7C3D0-EABE-4B42-B563-4C759F09B52C}" srcId="{EA931694-99C2-4203-ABE2-8C41534A24EB}" destId="{3DBF87A9-A70C-4FEC-94EE-42AFB08607F5}" srcOrd="1" destOrd="0" parTransId="{244280B0-B661-402C-8F61-8B2E65D5DB0E}" sibTransId="{9BDBB292-FE75-4395-AA93-4E4A4880FD7C}"/>
    <dgm:cxn modelId="{6AC844F9-622D-4081-99A9-CD1A54B0C660}" type="presOf" srcId="{6641288B-1239-4A2D-BEF1-B597F1BB357B}" destId="{B26CB3D5-22EE-4B0E-BD64-EC46E4DE738F}" srcOrd="0" destOrd="0" presId="urn:microsoft.com/office/officeart/2005/8/layout/vList4"/>
    <dgm:cxn modelId="{8F24C3D0-B763-41E0-B614-91694D492B8C}" type="presParOf" srcId="{EB923A2C-FD6F-48AB-A97E-A6E6E0F5D222}" destId="{684CBFA7-8A1A-4672-A00B-661633C0AD2C}" srcOrd="0" destOrd="0" presId="urn:microsoft.com/office/officeart/2005/8/layout/vList4"/>
    <dgm:cxn modelId="{AAE51E34-A6E2-4E91-9D8E-29EB0EB83D15}" type="presParOf" srcId="{684CBFA7-8A1A-4672-A00B-661633C0AD2C}" destId="{E8913A85-68EC-4C77-AB94-B1A75F8B708E}" srcOrd="0" destOrd="0" presId="urn:microsoft.com/office/officeart/2005/8/layout/vList4"/>
    <dgm:cxn modelId="{4F4F13BC-5BF7-4D55-A910-32BE86E3802C}" type="presParOf" srcId="{684CBFA7-8A1A-4672-A00B-661633C0AD2C}" destId="{ED102F8E-112D-486C-A26E-E7C019ED84B7}" srcOrd="1" destOrd="0" presId="urn:microsoft.com/office/officeart/2005/8/layout/vList4"/>
    <dgm:cxn modelId="{4E87FA78-160C-47E2-8B01-0FD9CDD36FD5}" type="presParOf" srcId="{684CBFA7-8A1A-4672-A00B-661633C0AD2C}" destId="{83BD953A-AE2E-47F5-8141-4DCC52BD788A}" srcOrd="2" destOrd="0" presId="urn:microsoft.com/office/officeart/2005/8/layout/vList4"/>
    <dgm:cxn modelId="{1519A244-7E90-4232-90A8-D86EF17C166E}" type="presParOf" srcId="{EB923A2C-FD6F-48AB-A97E-A6E6E0F5D222}" destId="{3591CF88-8C30-46B0-8282-402DF5111DFF}" srcOrd="1" destOrd="0" presId="urn:microsoft.com/office/officeart/2005/8/layout/vList4"/>
    <dgm:cxn modelId="{FFE73672-2313-429C-87FA-543821DA5C4E}" type="presParOf" srcId="{EB923A2C-FD6F-48AB-A97E-A6E6E0F5D222}" destId="{9192F67B-45F1-418C-A6FF-DA63B6E5892D}" srcOrd="2" destOrd="0" presId="urn:microsoft.com/office/officeart/2005/8/layout/vList4"/>
    <dgm:cxn modelId="{8F4517BF-638A-40C6-8A95-2B9FD725BEE3}" type="presParOf" srcId="{9192F67B-45F1-418C-A6FF-DA63B6E5892D}" destId="{658C196F-AEA9-4A10-BD23-ED98CE31BD5C}" srcOrd="0" destOrd="0" presId="urn:microsoft.com/office/officeart/2005/8/layout/vList4"/>
    <dgm:cxn modelId="{27251594-D203-468F-876F-6F128AB3F99A}" type="presParOf" srcId="{9192F67B-45F1-418C-A6FF-DA63B6E5892D}" destId="{65CB1466-7757-4D2C-B1B4-62C560B25890}" srcOrd="1" destOrd="0" presId="urn:microsoft.com/office/officeart/2005/8/layout/vList4"/>
    <dgm:cxn modelId="{E52DE639-2574-4716-9912-37D13AB90D53}" type="presParOf" srcId="{9192F67B-45F1-418C-A6FF-DA63B6E5892D}" destId="{10E42930-490E-4773-8D50-60A3DEA1827C}" srcOrd="2" destOrd="0" presId="urn:microsoft.com/office/officeart/2005/8/layout/vList4"/>
    <dgm:cxn modelId="{325F9107-DE8D-45C8-8035-300ADBED88A4}" type="presParOf" srcId="{EB923A2C-FD6F-48AB-A97E-A6E6E0F5D222}" destId="{353B3803-983E-4507-9565-3334BF5B2329}" srcOrd="3" destOrd="0" presId="urn:microsoft.com/office/officeart/2005/8/layout/vList4"/>
    <dgm:cxn modelId="{E75674C8-5D4A-467A-8D33-B8F7B934C57D}" type="presParOf" srcId="{EB923A2C-FD6F-48AB-A97E-A6E6E0F5D222}" destId="{5A0AFAD3-C971-4D5C-AD4F-E16AEA2C32A2}" srcOrd="4" destOrd="0" presId="urn:microsoft.com/office/officeart/2005/8/layout/vList4"/>
    <dgm:cxn modelId="{4C8002E9-BE11-4AD7-8C7A-7FE015C0592A}" type="presParOf" srcId="{5A0AFAD3-C971-4D5C-AD4F-E16AEA2C32A2}" destId="{B26CB3D5-22EE-4B0E-BD64-EC46E4DE738F}" srcOrd="0" destOrd="0" presId="urn:microsoft.com/office/officeart/2005/8/layout/vList4"/>
    <dgm:cxn modelId="{A4402E1F-60FE-4528-BED9-2A5910519F54}" type="presParOf" srcId="{5A0AFAD3-C971-4D5C-AD4F-E16AEA2C32A2}" destId="{C9257C64-6BB3-42AD-A19F-7C52609AA820}" srcOrd="1" destOrd="0" presId="urn:microsoft.com/office/officeart/2005/8/layout/vList4"/>
    <dgm:cxn modelId="{3FB201A8-6A1A-40FA-99FA-01FB055B5FA9}" type="presParOf" srcId="{5A0AFAD3-C971-4D5C-AD4F-E16AEA2C32A2}" destId="{26FF758E-293F-4C4B-9282-D941F0C3EB4A}" srcOrd="2" destOrd="0" presId="urn:microsoft.com/office/officeart/2005/8/layout/vList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80162AB-8146-4D4E-ACE6-AE709C060C9A}" type="doc">
      <dgm:prSet loTypeId="urn:microsoft.com/office/officeart/2008/layout/LinedList" loCatId="list" qsTypeId="urn:microsoft.com/office/officeart/2005/8/quickstyle/simple1#1" qsCatId="simple" csTypeId="urn:microsoft.com/office/officeart/2005/8/colors/accent2_2#1" csCatId="accent2"/>
      <dgm:spPr/>
      <dgm:t>
        <a:bodyPr/>
        <a:lstStyle/>
        <a:p>
          <a:endParaRPr lang="en-US"/>
        </a:p>
      </dgm:t>
    </dgm:pt>
    <dgm:pt modelId="{632AC178-85FE-4C37-95A5-5C92D65F8769}">
      <dgm:prSet/>
      <dgm:spPr/>
      <dgm:t>
        <a:bodyPr/>
        <a:lstStyle/>
        <a:p>
          <a:r>
            <a:rPr lang="da-DK"/>
            <a:t>Inklusionskriterier: Borgere der er ledige, som er indskrevet i rusmiddelbehandling og som har et ønske om ordinært arbejde/uddannelse. </a:t>
          </a:r>
          <a:endParaRPr lang="en-US"/>
        </a:p>
      </dgm:t>
    </dgm:pt>
    <dgm:pt modelId="{6B04AE02-9B54-4F12-9AB0-E3506B42C590}" type="parTrans" cxnId="{3E3AEEAB-4005-4E0E-B26E-BBACDE464412}">
      <dgm:prSet/>
      <dgm:spPr/>
      <dgm:t>
        <a:bodyPr/>
        <a:lstStyle/>
        <a:p>
          <a:endParaRPr lang="en-US"/>
        </a:p>
      </dgm:t>
    </dgm:pt>
    <dgm:pt modelId="{1933F943-6456-4528-9087-153232AF9C54}" type="sibTrans" cxnId="{3E3AEEAB-4005-4E0E-B26E-BBACDE464412}">
      <dgm:prSet/>
      <dgm:spPr/>
      <dgm:t>
        <a:bodyPr/>
        <a:lstStyle/>
        <a:p>
          <a:endParaRPr lang="en-US"/>
        </a:p>
      </dgm:t>
    </dgm:pt>
    <dgm:pt modelId="{0E5F2877-CEF9-412B-9CC6-F10C5354A5EE}">
      <dgm:prSet/>
      <dgm:spPr/>
      <dgm:t>
        <a:bodyPr/>
        <a:lstStyle/>
        <a:p>
          <a:r>
            <a:rPr lang="da-DK" dirty="0"/>
            <a:t>Behandlingen henviser borgere til mig og jeg tilbyder så forløb, hvis de lever op til inklusionskriterierne og ønsker IPS-forløb. </a:t>
          </a:r>
          <a:endParaRPr lang="en-US" dirty="0"/>
        </a:p>
      </dgm:t>
    </dgm:pt>
    <dgm:pt modelId="{4A442BC4-5432-4A7C-810C-C96B47F8C585}" type="parTrans" cxnId="{CCECF7F3-2A88-417A-8405-43E36D1AB71F}">
      <dgm:prSet/>
      <dgm:spPr/>
      <dgm:t>
        <a:bodyPr/>
        <a:lstStyle/>
        <a:p>
          <a:endParaRPr lang="en-US"/>
        </a:p>
      </dgm:t>
    </dgm:pt>
    <dgm:pt modelId="{3A582159-4A25-436F-B96D-02C0A9B2A135}" type="sibTrans" cxnId="{CCECF7F3-2A88-417A-8405-43E36D1AB71F}">
      <dgm:prSet/>
      <dgm:spPr/>
      <dgm:t>
        <a:bodyPr/>
        <a:lstStyle/>
        <a:p>
          <a:endParaRPr lang="en-US"/>
        </a:p>
      </dgm:t>
    </dgm:pt>
    <dgm:pt modelId="{58962D13-C4BD-4B2C-BD2A-BFBA19BB01A7}" type="pres">
      <dgm:prSet presAssocID="{D80162AB-8146-4D4E-ACE6-AE709C060C9A}" presName="vert0" presStyleCnt="0">
        <dgm:presLayoutVars>
          <dgm:dir/>
          <dgm:animOne val="branch"/>
          <dgm:animLvl val="lvl"/>
        </dgm:presLayoutVars>
      </dgm:prSet>
      <dgm:spPr/>
    </dgm:pt>
    <dgm:pt modelId="{87EE29E9-59E2-475D-ABCD-B101A5985656}" type="pres">
      <dgm:prSet presAssocID="{632AC178-85FE-4C37-95A5-5C92D65F8769}" presName="thickLine" presStyleLbl="alignNode1" presStyleIdx="0" presStyleCnt="2"/>
      <dgm:spPr/>
    </dgm:pt>
    <dgm:pt modelId="{27FE8A6C-05B5-41AD-84B1-5B616781AC75}" type="pres">
      <dgm:prSet presAssocID="{632AC178-85FE-4C37-95A5-5C92D65F8769}" presName="horz1" presStyleCnt="0"/>
      <dgm:spPr/>
    </dgm:pt>
    <dgm:pt modelId="{331D9B80-AC4B-434B-A45F-D988A9407BBC}" type="pres">
      <dgm:prSet presAssocID="{632AC178-85FE-4C37-95A5-5C92D65F8769}" presName="tx1" presStyleLbl="revTx" presStyleIdx="0" presStyleCnt="2"/>
      <dgm:spPr/>
    </dgm:pt>
    <dgm:pt modelId="{86B8735F-12CB-4ABA-BE0C-AD28243211CC}" type="pres">
      <dgm:prSet presAssocID="{632AC178-85FE-4C37-95A5-5C92D65F8769}" presName="vert1" presStyleCnt="0"/>
      <dgm:spPr/>
    </dgm:pt>
    <dgm:pt modelId="{A40055B8-02A4-4C76-9F71-73742B1F52AC}" type="pres">
      <dgm:prSet presAssocID="{0E5F2877-CEF9-412B-9CC6-F10C5354A5EE}" presName="thickLine" presStyleLbl="alignNode1" presStyleIdx="1" presStyleCnt="2"/>
      <dgm:spPr/>
    </dgm:pt>
    <dgm:pt modelId="{BD3FDA70-129F-4F79-BA1E-3C057A75EFD1}" type="pres">
      <dgm:prSet presAssocID="{0E5F2877-CEF9-412B-9CC6-F10C5354A5EE}" presName="horz1" presStyleCnt="0"/>
      <dgm:spPr/>
    </dgm:pt>
    <dgm:pt modelId="{8023FC3E-B10A-4EB9-8751-F1C5EABAFF52}" type="pres">
      <dgm:prSet presAssocID="{0E5F2877-CEF9-412B-9CC6-F10C5354A5EE}" presName="tx1" presStyleLbl="revTx" presStyleIdx="1" presStyleCnt="2"/>
      <dgm:spPr/>
    </dgm:pt>
    <dgm:pt modelId="{C9EA6E81-5314-42CA-8469-543EA3CC076F}" type="pres">
      <dgm:prSet presAssocID="{0E5F2877-CEF9-412B-9CC6-F10C5354A5EE}" presName="vert1" presStyleCnt="0"/>
      <dgm:spPr/>
    </dgm:pt>
  </dgm:ptLst>
  <dgm:cxnLst>
    <dgm:cxn modelId="{E7670B18-E624-4615-B560-049A7ED752E5}" type="presOf" srcId="{D80162AB-8146-4D4E-ACE6-AE709C060C9A}" destId="{58962D13-C4BD-4B2C-BD2A-BFBA19BB01A7}" srcOrd="0" destOrd="0" presId="urn:microsoft.com/office/officeart/2008/layout/LinedList"/>
    <dgm:cxn modelId="{5EB2736F-8126-4E76-B933-F1DDFB158667}" type="presOf" srcId="{0E5F2877-CEF9-412B-9CC6-F10C5354A5EE}" destId="{8023FC3E-B10A-4EB9-8751-F1C5EABAFF52}" srcOrd="0" destOrd="0" presId="urn:microsoft.com/office/officeart/2008/layout/LinedList"/>
    <dgm:cxn modelId="{06F4EE99-C538-4556-91FC-3D19824F2E35}" type="presOf" srcId="{632AC178-85FE-4C37-95A5-5C92D65F8769}" destId="{331D9B80-AC4B-434B-A45F-D988A9407BBC}" srcOrd="0" destOrd="0" presId="urn:microsoft.com/office/officeart/2008/layout/LinedList"/>
    <dgm:cxn modelId="{3E3AEEAB-4005-4E0E-B26E-BBACDE464412}" srcId="{D80162AB-8146-4D4E-ACE6-AE709C060C9A}" destId="{632AC178-85FE-4C37-95A5-5C92D65F8769}" srcOrd="0" destOrd="0" parTransId="{6B04AE02-9B54-4F12-9AB0-E3506B42C590}" sibTransId="{1933F943-6456-4528-9087-153232AF9C54}"/>
    <dgm:cxn modelId="{CCECF7F3-2A88-417A-8405-43E36D1AB71F}" srcId="{D80162AB-8146-4D4E-ACE6-AE709C060C9A}" destId="{0E5F2877-CEF9-412B-9CC6-F10C5354A5EE}" srcOrd="1" destOrd="0" parTransId="{4A442BC4-5432-4A7C-810C-C96B47F8C585}" sibTransId="{3A582159-4A25-436F-B96D-02C0A9B2A135}"/>
    <dgm:cxn modelId="{EFC1A4CE-319B-433A-9750-11CE339602B7}" type="presParOf" srcId="{58962D13-C4BD-4B2C-BD2A-BFBA19BB01A7}" destId="{87EE29E9-59E2-475D-ABCD-B101A5985656}" srcOrd="0" destOrd="0" presId="urn:microsoft.com/office/officeart/2008/layout/LinedList"/>
    <dgm:cxn modelId="{121BC7D9-D5E6-4515-8296-2837FD1F844A}" type="presParOf" srcId="{58962D13-C4BD-4B2C-BD2A-BFBA19BB01A7}" destId="{27FE8A6C-05B5-41AD-84B1-5B616781AC75}" srcOrd="1" destOrd="0" presId="urn:microsoft.com/office/officeart/2008/layout/LinedList"/>
    <dgm:cxn modelId="{5B1A71C2-5915-4A08-898E-ECF8EE92CB5A}" type="presParOf" srcId="{27FE8A6C-05B5-41AD-84B1-5B616781AC75}" destId="{331D9B80-AC4B-434B-A45F-D988A9407BBC}" srcOrd="0" destOrd="0" presId="urn:microsoft.com/office/officeart/2008/layout/LinedList"/>
    <dgm:cxn modelId="{5BF7FECE-CC4E-48A3-AA7D-0D29365DB4AA}" type="presParOf" srcId="{27FE8A6C-05B5-41AD-84B1-5B616781AC75}" destId="{86B8735F-12CB-4ABA-BE0C-AD28243211CC}" srcOrd="1" destOrd="0" presId="urn:microsoft.com/office/officeart/2008/layout/LinedList"/>
    <dgm:cxn modelId="{B1E3F192-4B6E-4070-BF6F-4DC1433E3550}" type="presParOf" srcId="{58962D13-C4BD-4B2C-BD2A-BFBA19BB01A7}" destId="{A40055B8-02A4-4C76-9F71-73742B1F52AC}" srcOrd="2" destOrd="0" presId="urn:microsoft.com/office/officeart/2008/layout/LinedList"/>
    <dgm:cxn modelId="{C2A3F3C2-BFB1-493F-A94B-7D1B611F9A81}" type="presParOf" srcId="{58962D13-C4BD-4B2C-BD2A-BFBA19BB01A7}" destId="{BD3FDA70-129F-4F79-BA1E-3C057A75EFD1}" srcOrd="3" destOrd="0" presId="urn:microsoft.com/office/officeart/2008/layout/LinedList"/>
    <dgm:cxn modelId="{E8AF0DDF-F3B8-4BB5-B6B8-0A31EB93CAE9}" type="presParOf" srcId="{BD3FDA70-129F-4F79-BA1E-3C057A75EFD1}" destId="{8023FC3E-B10A-4EB9-8751-F1C5EABAFF52}" srcOrd="0" destOrd="0" presId="urn:microsoft.com/office/officeart/2008/layout/LinedList"/>
    <dgm:cxn modelId="{9DB18AF9-02F7-4621-96E9-29B58254EBA6}" type="presParOf" srcId="{BD3FDA70-129F-4F79-BA1E-3C057A75EFD1}" destId="{C9EA6E81-5314-42CA-8469-543EA3CC076F}"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DCB45D-442F-4BA8-919B-0331AFCF2709}">
      <dsp:nvSpPr>
        <dsp:cNvPr id="0" name=""/>
        <dsp:cNvSpPr/>
      </dsp:nvSpPr>
      <dsp:spPr>
        <a:xfrm>
          <a:off x="0" y="14399"/>
          <a:ext cx="10346399" cy="655200"/>
        </a:xfrm>
        <a:prstGeom prst="round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None/>
          </a:pPr>
          <a:r>
            <a:rPr lang="da-DK" sz="1800" kern="1200" dirty="0">
              <a:solidFill>
                <a:schemeClr val="tx1"/>
              </a:solidFill>
            </a:rPr>
            <a:t>Abstinensbehandling og anden skadesreduktion</a:t>
          </a:r>
          <a:endParaRPr lang="en-US" sz="1800" kern="1200" dirty="0">
            <a:solidFill>
              <a:schemeClr val="tx1"/>
            </a:solidFill>
            <a:latin typeface="+mn-lt"/>
            <a:ea typeface="Verdana" panose="020B0604030504040204" pitchFamily="34" charset="0"/>
          </a:endParaRPr>
        </a:p>
      </dsp:txBody>
      <dsp:txXfrm>
        <a:off x="31984" y="46383"/>
        <a:ext cx="10282431" cy="591232"/>
      </dsp:txXfrm>
    </dsp:sp>
    <dsp:sp modelId="{44F6A053-4DF5-4C71-BFE5-8AB1D4B6D394}">
      <dsp:nvSpPr>
        <dsp:cNvPr id="0" name=""/>
        <dsp:cNvSpPr/>
      </dsp:nvSpPr>
      <dsp:spPr>
        <a:xfrm>
          <a:off x="0" y="770399"/>
          <a:ext cx="10346399" cy="655200"/>
        </a:xfrm>
        <a:prstGeom prst="round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None/>
          </a:pPr>
          <a:r>
            <a:rPr lang="da-DK" sz="1800" kern="1200" baseline="0" dirty="0">
              <a:solidFill>
                <a:srgbClr val="333333"/>
              </a:solidFill>
              <a:latin typeface="Arial"/>
              <a:ea typeface="Verdana" panose="020B0604030504040204" pitchFamily="34" charset="0"/>
              <a:cs typeface="+mn-cs"/>
            </a:rPr>
            <a:t>Rusmiddelscreening og -diagnosticering</a:t>
          </a:r>
          <a:endParaRPr lang="en-US" sz="1800" kern="1200" baseline="0" dirty="0">
            <a:solidFill>
              <a:srgbClr val="333333"/>
            </a:solidFill>
            <a:latin typeface="Arial"/>
            <a:ea typeface="Verdana" panose="020B0604030504040204" pitchFamily="34" charset="0"/>
            <a:cs typeface="+mn-cs"/>
          </a:endParaRPr>
        </a:p>
      </dsp:txBody>
      <dsp:txXfrm>
        <a:off x="31984" y="802383"/>
        <a:ext cx="10282431" cy="591232"/>
      </dsp:txXfrm>
    </dsp:sp>
    <dsp:sp modelId="{D78890CC-513F-468B-89D5-88B8655EE8F8}">
      <dsp:nvSpPr>
        <dsp:cNvPr id="0" name=""/>
        <dsp:cNvSpPr/>
      </dsp:nvSpPr>
      <dsp:spPr>
        <a:xfrm>
          <a:off x="0" y="1526400"/>
          <a:ext cx="10346399" cy="655200"/>
        </a:xfrm>
        <a:prstGeom prst="round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None/>
          </a:pPr>
          <a:r>
            <a:rPr lang="da-DK" sz="1800" kern="1200" baseline="0" dirty="0">
              <a:solidFill>
                <a:schemeClr val="tx1"/>
              </a:solidFill>
              <a:latin typeface="+mn-lt"/>
              <a:ea typeface="Verdana" panose="020B0604030504040204" pitchFamily="34" charset="0"/>
            </a:rPr>
            <a:t>Motivation til forandring (og dobbeltdiagnosebehandling)</a:t>
          </a:r>
          <a:endParaRPr lang="en-US" sz="1800" kern="1200" dirty="0">
            <a:solidFill>
              <a:schemeClr val="tx1"/>
            </a:solidFill>
            <a:latin typeface="+mn-lt"/>
            <a:ea typeface="Verdana" panose="020B0604030504040204" pitchFamily="34" charset="0"/>
          </a:endParaRPr>
        </a:p>
      </dsp:txBody>
      <dsp:txXfrm>
        <a:off x="31984" y="1558384"/>
        <a:ext cx="10282431" cy="591232"/>
      </dsp:txXfrm>
    </dsp:sp>
    <dsp:sp modelId="{47608789-9ACD-47A2-A790-DC546EEB322E}">
      <dsp:nvSpPr>
        <dsp:cNvPr id="0" name=""/>
        <dsp:cNvSpPr/>
      </dsp:nvSpPr>
      <dsp:spPr>
        <a:xfrm>
          <a:off x="0" y="2276298"/>
          <a:ext cx="10346399" cy="655200"/>
        </a:xfrm>
        <a:prstGeom prst="round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None/>
          </a:pPr>
          <a:r>
            <a:rPr lang="da-DK" sz="1800" kern="1200" noProof="0" dirty="0">
              <a:solidFill>
                <a:schemeClr val="tx1"/>
              </a:solidFill>
              <a:latin typeface="+mn-lt"/>
              <a:ea typeface="Verdana" panose="020B0604030504040204" pitchFamily="34" charset="0"/>
            </a:rPr>
            <a:t>Afdækning af patients ønsker og mål for dobbeltdiagnosebehandling</a:t>
          </a:r>
        </a:p>
      </dsp:txBody>
      <dsp:txXfrm>
        <a:off x="31984" y="2308282"/>
        <a:ext cx="10282431" cy="591232"/>
      </dsp:txXfrm>
    </dsp:sp>
    <dsp:sp modelId="{27A2188F-B0B3-4E2E-9D38-7D951892FDBF}">
      <dsp:nvSpPr>
        <dsp:cNvPr id="0" name=""/>
        <dsp:cNvSpPr/>
      </dsp:nvSpPr>
      <dsp:spPr>
        <a:xfrm>
          <a:off x="0" y="3038400"/>
          <a:ext cx="10346399" cy="655200"/>
        </a:xfrm>
        <a:prstGeom prst="roundRect">
          <a:avLst/>
        </a:prstGeom>
        <a:solidFill>
          <a:schemeClr val="accent1">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None/>
          </a:pPr>
          <a:r>
            <a:rPr lang="da-DK" sz="1800" b="0" kern="1200" baseline="0" dirty="0">
              <a:solidFill>
                <a:schemeClr val="tx1"/>
              </a:solidFill>
              <a:latin typeface="+mn-lt"/>
              <a:ea typeface="Verdana" panose="020B0604030504040204" pitchFamily="34" charset="0"/>
            </a:rPr>
            <a:t>Behandlingsplan </a:t>
          </a:r>
          <a:endParaRPr lang="en-US" sz="1800" b="0" kern="1200" dirty="0">
            <a:solidFill>
              <a:schemeClr val="tx1"/>
            </a:solidFill>
            <a:latin typeface="+mn-lt"/>
            <a:ea typeface="Verdana" panose="020B0604030504040204" pitchFamily="34" charset="0"/>
          </a:endParaRPr>
        </a:p>
      </dsp:txBody>
      <dsp:txXfrm>
        <a:off x="31984" y="3070384"/>
        <a:ext cx="10282431" cy="5912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CE774A-DB3F-45C8-AFFE-1C04EAF6F17A}">
      <dsp:nvSpPr>
        <dsp:cNvPr id="0" name=""/>
        <dsp:cNvSpPr/>
      </dsp:nvSpPr>
      <dsp:spPr>
        <a:xfrm rot="5400000">
          <a:off x="2766892" y="-1860714"/>
          <a:ext cx="1069714" cy="5062623"/>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a-DK" sz="1800" kern="1200" dirty="0">
              <a:solidFill>
                <a:srgbClr val="333333">
                  <a:hueOff val="0"/>
                  <a:satOff val="0"/>
                  <a:lumOff val="0"/>
                  <a:alphaOff val="0"/>
                </a:srgbClr>
              </a:solidFill>
              <a:latin typeface="+mj-lt"/>
              <a:ea typeface="+mn-ea"/>
              <a:cs typeface="+mn-cs"/>
            </a:rPr>
            <a:t>Forandringsproces</a:t>
          </a:r>
        </a:p>
        <a:p>
          <a:pPr marL="171450" lvl="1" indent="-171450" algn="l" defTabSz="800100">
            <a:lnSpc>
              <a:spcPct val="90000"/>
            </a:lnSpc>
            <a:spcBef>
              <a:spcPct val="0"/>
            </a:spcBef>
            <a:spcAft>
              <a:spcPct val="15000"/>
            </a:spcAft>
            <a:buChar char="•"/>
          </a:pPr>
          <a:r>
            <a:rPr lang="da-DK" sz="1800" kern="1200" dirty="0">
              <a:solidFill>
                <a:srgbClr val="333333">
                  <a:hueOff val="0"/>
                  <a:satOff val="0"/>
                  <a:lumOff val="0"/>
                  <a:alphaOff val="0"/>
                </a:srgbClr>
              </a:solidFill>
              <a:latin typeface="+mj-lt"/>
              <a:ea typeface="+mn-ea"/>
              <a:cs typeface="+mn-cs"/>
            </a:rPr>
            <a:t>Forandringsudsagn</a:t>
          </a:r>
        </a:p>
        <a:p>
          <a:pPr marL="171450" lvl="1" indent="-171450" algn="l" defTabSz="800100">
            <a:lnSpc>
              <a:spcPct val="90000"/>
            </a:lnSpc>
            <a:spcBef>
              <a:spcPct val="0"/>
            </a:spcBef>
            <a:spcAft>
              <a:spcPct val="15000"/>
            </a:spcAft>
            <a:buChar char="•"/>
          </a:pPr>
          <a:r>
            <a:rPr lang="da-DK" sz="1800" kern="1200" dirty="0">
              <a:solidFill>
                <a:srgbClr val="333333">
                  <a:hueOff val="0"/>
                  <a:satOff val="0"/>
                  <a:lumOff val="0"/>
                  <a:alphaOff val="0"/>
                </a:srgbClr>
              </a:solidFill>
              <a:latin typeface="+mj-lt"/>
              <a:ea typeface="+mn-ea"/>
              <a:cs typeface="+mn-cs"/>
            </a:rPr>
            <a:t>Undersøgelse af fordele og ulemper</a:t>
          </a:r>
        </a:p>
      </dsp:txBody>
      <dsp:txXfrm rot="-5400000">
        <a:off x="770438" y="187959"/>
        <a:ext cx="5010404" cy="965276"/>
      </dsp:txXfrm>
    </dsp:sp>
    <dsp:sp modelId="{29AE7F19-B349-4BD5-B947-6B0C3DE01DB4}">
      <dsp:nvSpPr>
        <dsp:cNvPr id="0" name=""/>
        <dsp:cNvSpPr/>
      </dsp:nvSpPr>
      <dsp:spPr>
        <a:xfrm>
          <a:off x="458" y="2025"/>
          <a:ext cx="769979" cy="1337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da-DK" sz="2100" kern="1200" dirty="0">
              <a:solidFill>
                <a:schemeClr val="tx1"/>
              </a:solidFill>
              <a:latin typeface="+mn-lt"/>
              <a:ea typeface="Verdana" panose="020B0604030504040204" pitchFamily="34" charset="0"/>
            </a:rPr>
            <a:t>MI</a:t>
          </a:r>
        </a:p>
      </dsp:txBody>
      <dsp:txXfrm>
        <a:off x="38045" y="39612"/>
        <a:ext cx="694805" cy="1261969"/>
      </dsp:txXfrm>
    </dsp:sp>
    <dsp:sp modelId="{B4AA8140-4689-4CCA-8A2E-F92C007CF21B}">
      <dsp:nvSpPr>
        <dsp:cNvPr id="0" name=""/>
        <dsp:cNvSpPr/>
      </dsp:nvSpPr>
      <dsp:spPr>
        <a:xfrm rot="5400000">
          <a:off x="2766567" y="-458914"/>
          <a:ext cx="1069714" cy="506702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a-DK" sz="1800" kern="1200" dirty="0"/>
            <a:t>Problem- og målliste</a:t>
          </a:r>
        </a:p>
        <a:p>
          <a:pPr marL="171450" lvl="1" indent="-171450" algn="l" defTabSz="800100">
            <a:lnSpc>
              <a:spcPct val="90000"/>
            </a:lnSpc>
            <a:spcBef>
              <a:spcPct val="0"/>
            </a:spcBef>
            <a:spcAft>
              <a:spcPct val="15000"/>
            </a:spcAft>
            <a:buChar char="•"/>
          </a:pPr>
          <a:r>
            <a:rPr lang="da-DK" sz="1800" kern="1200" dirty="0"/>
            <a:t>Funktionsanalyse</a:t>
          </a:r>
        </a:p>
        <a:p>
          <a:pPr marL="171450" lvl="1" indent="-171450" algn="l" defTabSz="800100">
            <a:lnSpc>
              <a:spcPct val="90000"/>
            </a:lnSpc>
            <a:spcBef>
              <a:spcPct val="0"/>
            </a:spcBef>
            <a:spcAft>
              <a:spcPct val="15000"/>
            </a:spcAft>
            <a:buChar char="•"/>
          </a:pPr>
          <a:r>
            <a:rPr lang="da-DK" sz="1800" kern="1200" dirty="0"/>
            <a:t>Model for rusmiddelafhængighed</a:t>
          </a:r>
        </a:p>
      </dsp:txBody>
      <dsp:txXfrm rot="-5400000">
        <a:off x="767913" y="1591959"/>
        <a:ext cx="5014805" cy="965276"/>
      </dsp:txXfrm>
    </dsp:sp>
    <dsp:sp modelId="{EB8994DC-40B1-417C-A272-9B1252047F65}">
      <dsp:nvSpPr>
        <dsp:cNvPr id="0" name=""/>
        <dsp:cNvSpPr/>
      </dsp:nvSpPr>
      <dsp:spPr>
        <a:xfrm>
          <a:off x="458" y="1406026"/>
          <a:ext cx="767453" cy="1337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da-DK" sz="2100" kern="1200" dirty="0">
              <a:solidFill>
                <a:schemeClr val="tx1"/>
              </a:solidFill>
              <a:latin typeface="+mn-lt"/>
              <a:ea typeface="Verdana" panose="020B0604030504040204" pitchFamily="34" charset="0"/>
            </a:rPr>
            <a:t>KAT</a:t>
          </a:r>
        </a:p>
      </dsp:txBody>
      <dsp:txXfrm>
        <a:off x="37922" y="1443490"/>
        <a:ext cx="692525" cy="1262215"/>
      </dsp:txXfrm>
    </dsp:sp>
    <dsp:sp modelId="{05963B41-822C-45F2-AC4A-57F9C4306C4E}">
      <dsp:nvSpPr>
        <dsp:cNvPr id="0" name=""/>
        <dsp:cNvSpPr/>
      </dsp:nvSpPr>
      <dsp:spPr>
        <a:xfrm rot="5400000">
          <a:off x="2767991" y="948407"/>
          <a:ext cx="1069714" cy="5060382"/>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a-DK" sz="1800" kern="1200" dirty="0">
              <a:solidFill>
                <a:srgbClr val="333333">
                  <a:hueOff val="0"/>
                  <a:satOff val="0"/>
                  <a:lumOff val="0"/>
                  <a:alphaOff val="0"/>
                </a:srgbClr>
              </a:solidFill>
              <a:latin typeface="Arial"/>
              <a:ea typeface="+mn-ea"/>
              <a:cs typeface="+mn-cs"/>
            </a:rPr>
            <a:t>Krisefærdighed STOP</a:t>
          </a:r>
        </a:p>
        <a:p>
          <a:pPr marL="171450" lvl="1" indent="-171450" algn="l" defTabSz="800100">
            <a:lnSpc>
              <a:spcPct val="90000"/>
            </a:lnSpc>
            <a:spcBef>
              <a:spcPct val="0"/>
            </a:spcBef>
            <a:spcAft>
              <a:spcPct val="15000"/>
            </a:spcAft>
            <a:buChar char="•"/>
          </a:pPr>
          <a:r>
            <a:rPr lang="da-DK" sz="1800" kern="1200" dirty="0">
              <a:solidFill>
                <a:srgbClr val="333333">
                  <a:hueOff val="0"/>
                  <a:satOff val="0"/>
                  <a:lumOff val="0"/>
                  <a:alphaOff val="0"/>
                </a:srgbClr>
              </a:solidFill>
              <a:latin typeface="Arial"/>
              <a:ea typeface="+mn-ea"/>
              <a:cs typeface="+mn-cs"/>
            </a:rPr>
            <a:t>Krisefærdighed TIPS</a:t>
          </a:r>
        </a:p>
      </dsp:txBody>
      <dsp:txXfrm rot="-5400000">
        <a:off x="772658" y="2995960"/>
        <a:ext cx="5008163" cy="965276"/>
      </dsp:txXfrm>
    </dsp:sp>
    <dsp:sp modelId="{E4E3A9CB-9504-4A23-A615-DE5034999034}">
      <dsp:nvSpPr>
        <dsp:cNvPr id="0" name=""/>
        <dsp:cNvSpPr/>
      </dsp:nvSpPr>
      <dsp:spPr>
        <a:xfrm>
          <a:off x="458" y="2810026"/>
          <a:ext cx="772199" cy="133714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40005" rIns="80010" bIns="40005" numCol="1" spcCol="1270" anchor="ctr" anchorCtr="0">
          <a:noAutofit/>
        </a:bodyPr>
        <a:lstStyle/>
        <a:p>
          <a:pPr marL="0" lvl="0" indent="0" algn="ctr" defTabSz="933450">
            <a:lnSpc>
              <a:spcPct val="90000"/>
            </a:lnSpc>
            <a:spcBef>
              <a:spcPct val="0"/>
            </a:spcBef>
            <a:spcAft>
              <a:spcPct val="35000"/>
            </a:spcAft>
            <a:buNone/>
          </a:pPr>
          <a:r>
            <a:rPr lang="da-DK" sz="2100" kern="1200" dirty="0">
              <a:solidFill>
                <a:schemeClr val="tx1"/>
              </a:solidFill>
              <a:latin typeface="+mn-lt"/>
              <a:ea typeface="Verdana" panose="020B0604030504040204" pitchFamily="34" charset="0"/>
            </a:rPr>
            <a:t>DAT</a:t>
          </a:r>
        </a:p>
      </dsp:txBody>
      <dsp:txXfrm>
        <a:off x="38154" y="2847722"/>
        <a:ext cx="696807" cy="12617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455D23-3CDA-455E-AED9-AA6F67E1F979}">
      <dsp:nvSpPr>
        <dsp:cNvPr id="0" name=""/>
        <dsp:cNvSpPr/>
      </dsp:nvSpPr>
      <dsp:spPr>
        <a:xfrm>
          <a:off x="0" y="0"/>
          <a:ext cx="10371138" cy="1404000"/>
        </a:xfrm>
        <a:prstGeom prst="roundRect">
          <a:avLst/>
        </a:prstGeom>
        <a:solidFill>
          <a:schemeClr val="bg2">
            <a:lumMod val="90000"/>
          </a:schemeClr>
        </a:solidFill>
        <a:ln w="25400" cap="flat" cmpd="sng" algn="ctr">
          <a:solidFill>
            <a:schemeClr val="bg2">
              <a:lumMod val="9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None/>
          </a:pPr>
          <a:r>
            <a:rPr lang="da-DK" sz="1800" u="sng" kern="1200" dirty="0">
              <a:solidFill>
                <a:schemeClr val="tx1"/>
              </a:solidFill>
              <a:latin typeface="+mn-lt"/>
              <a:ea typeface="Verdana" panose="020B0604030504040204" pitchFamily="34" charset="0"/>
            </a:rPr>
            <a:t>Behandlingsret integreret dobbeltdiagnosebehandling </a:t>
          </a:r>
        </a:p>
        <a:p>
          <a:pPr marL="108000" lvl="0" indent="0" algn="l" defTabSz="800100">
            <a:lnSpc>
              <a:spcPct val="90000"/>
            </a:lnSpc>
            <a:spcBef>
              <a:spcPct val="0"/>
            </a:spcBef>
            <a:spcAft>
              <a:spcPct val="35000"/>
            </a:spcAft>
            <a:buNone/>
          </a:pPr>
          <a:r>
            <a:rPr lang="da-DK" sz="1500" kern="1200" dirty="0">
              <a:solidFill>
                <a:schemeClr val="tx1"/>
              </a:solidFill>
              <a:latin typeface="+mn-lt"/>
              <a:ea typeface="Verdana" panose="020B0604030504040204" pitchFamily="34" charset="0"/>
            </a:rPr>
            <a:t> - 14 dage fra modtagelse af henvisning til behandlingsstart</a:t>
          </a:r>
        </a:p>
      </dsp:txBody>
      <dsp:txXfrm>
        <a:off x="68538" y="68538"/>
        <a:ext cx="10234062" cy="1266924"/>
      </dsp:txXfrm>
    </dsp:sp>
    <dsp:sp modelId="{BE740C8A-7CF3-49E5-B993-A0DA40F77410}">
      <dsp:nvSpPr>
        <dsp:cNvPr id="0" name=""/>
        <dsp:cNvSpPr/>
      </dsp:nvSpPr>
      <dsp:spPr>
        <a:xfrm>
          <a:off x="0" y="1569307"/>
          <a:ext cx="10371138" cy="1404000"/>
        </a:xfrm>
        <a:prstGeom prst="roundRect">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Clr>
              <a:srgbClr val="3B6313"/>
            </a:buClr>
            <a:buFont typeface="Calibri" panose="020F0502020204030204" pitchFamily="34" charset="0"/>
            <a:buNone/>
          </a:pPr>
          <a:r>
            <a:rPr lang="da-DK" sz="1800" u="sng" kern="1200" dirty="0">
              <a:solidFill>
                <a:schemeClr val="tx1"/>
              </a:solidFill>
              <a:latin typeface="+mn-lt"/>
              <a:ea typeface="Verdana" panose="020B0604030504040204" pitchFamily="34" charset="0"/>
            </a:rPr>
            <a:t>Ret til at vende tilbage til integreret behandling uden henvisning</a:t>
          </a:r>
        </a:p>
        <a:p>
          <a:pPr marL="108000" lvl="0" indent="0" algn="l" defTabSz="800100">
            <a:lnSpc>
              <a:spcPct val="90000"/>
            </a:lnSpc>
            <a:spcBef>
              <a:spcPct val="0"/>
            </a:spcBef>
            <a:spcAft>
              <a:spcPct val="35000"/>
            </a:spcAft>
            <a:buClr>
              <a:srgbClr val="3B6313"/>
            </a:buClr>
            <a:buFont typeface="Calibri" panose="020F0502020204030204" pitchFamily="34" charset="0"/>
            <a:buNone/>
          </a:pPr>
          <a:r>
            <a:rPr lang="da-DK" sz="1800" kern="1200" dirty="0">
              <a:solidFill>
                <a:schemeClr val="tx1"/>
              </a:solidFill>
              <a:latin typeface="+mn-lt"/>
              <a:ea typeface="Verdana" panose="020B0604030504040204" pitchFamily="34" charset="0"/>
            </a:rPr>
            <a:t> - </a:t>
          </a:r>
          <a:r>
            <a:rPr lang="da-DK" sz="1500" kern="1200" dirty="0">
              <a:solidFill>
                <a:schemeClr val="tx1"/>
              </a:solidFill>
              <a:latin typeface="+mn-lt"/>
              <a:ea typeface="Verdana" panose="020B0604030504040204" pitchFamily="34" charset="0"/>
            </a:rPr>
            <a:t>Patienter har ret til at vende tilbage til det integrerede tilbud indenfor 1 år, hvis de fortsat er i målgruppe</a:t>
          </a:r>
        </a:p>
        <a:p>
          <a:pPr marL="108000" lvl="0" indent="0" algn="l" defTabSz="800100">
            <a:lnSpc>
              <a:spcPct val="90000"/>
            </a:lnSpc>
            <a:spcBef>
              <a:spcPct val="0"/>
            </a:spcBef>
            <a:spcAft>
              <a:spcPct val="35000"/>
            </a:spcAft>
            <a:buClr>
              <a:srgbClr val="3B6313"/>
            </a:buClr>
            <a:buFont typeface="Calibri" panose="020F0502020204030204" pitchFamily="34" charset="0"/>
            <a:buNone/>
          </a:pPr>
          <a:r>
            <a:rPr lang="da-DK" sz="1500" kern="1200" dirty="0">
              <a:solidFill>
                <a:schemeClr val="tx1"/>
              </a:solidFill>
              <a:latin typeface="+mn-lt"/>
              <a:ea typeface="Verdana" panose="020B0604030504040204" pitchFamily="34" charset="0"/>
            </a:rPr>
            <a:t> - Patienten skal ikke henvises på ny, men der vil ske en vurdering af den aktuelle situation</a:t>
          </a:r>
        </a:p>
        <a:p>
          <a:pPr marL="108000" lvl="0" indent="0" algn="l" defTabSz="800100">
            <a:lnSpc>
              <a:spcPct val="90000"/>
            </a:lnSpc>
            <a:spcBef>
              <a:spcPct val="0"/>
            </a:spcBef>
            <a:spcAft>
              <a:spcPct val="35000"/>
            </a:spcAft>
            <a:buClr>
              <a:srgbClr val="3B6313"/>
            </a:buClr>
            <a:buFont typeface="Calibri" panose="020F0502020204030204" pitchFamily="34" charset="0"/>
            <a:buNone/>
          </a:pPr>
          <a:r>
            <a:rPr lang="da-DK" sz="1500" kern="1200" dirty="0">
              <a:solidFill>
                <a:schemeClr val="tx1"/>
              </a:solidFill>
              <a:latin typeface="+mn-lt"/>
              <a:ea typeface="Verdana" panose="020B0604030504040204" pitchFamily="34" charset="0"/>
            </a:rPr>
            <a:t> - Intentionen er at sikre høj tilgængelighed og hurtig behandling</a:t>
          </a:r>
          <a:endParaRPr lang="en-US" sz="1500" kern="1200" dirty="0">
            <a:solidFill>
              <a:schemeClr val="tx1"/>
            </a:solidFill>
            <a:latin typeface="+mn-lt"/>
          </a:endParaRPr>
        </a:p>
      </dsp:txBody>
      <dsp:txXfrm>
        <a:off x="68538" y="1637845"/>
        <a:ext cx="10234062" cy="1266924"/>
      </dsp:txXfrm>
    </dsp:sp>
    <dsp:sp modelId="{E36A4113-A0D4-42EC-BC89-6A4D15996AE6}">
      <dsp:nvSpPr>
        <dsp:cNvPr id="0" name=""/>
        <dsp:cNvSpPr/>
      </dsp:nvSpPr>
      <dsp:spPr>
        <a:xfrm>
          <a:off x="0" y="3119199"/>
          <a:ext cx="10371138" cy="1404000"/>
        </a:xfrm>
        <a:prstGeom prst="roundRect">
          <a:avLst/>
        </a:prstGeom>
        <a:solidFill>
          <a:schemeClr val="accent1">
            <a:hueOff val="0"/>
            <a:satOff val="0"/>
            <a:lumOff val="0"/>
            <a:alphaOff val="0"/>
          </a:schemeClr>
        </a:solidFill>
        <a:ln w="25400" cap="flat" cmpd="sng" algn="ctr">
          <a:solidFill>
            <a:schemeClr val="accent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108000" lvl="0" indent="0" algn="l" defTabSz="800100">
            <a:lnSpc>
              <a:spcPct val="90000"/>
            </a:lnSpc>
            <a:spcBef>
              <a:spcPct val="0"/>
            </a:spcBef>
            <a:spcAft>
              <a:spcPct val="35000"/>
            </a:spcAft>
            <a:buClr>
              <a:srgbClr val="3B6313"/>
            </a:buClr>
            <a:buFont typeface="Arial" panose="020B0604020202020204" pitchFamily="34" charset="0"/>
            <a:buNone/>
          </a:pPr>
          <a:r>
            <a:rPr lang="da-DK" sz="1800" u="sng" kern="1200" noProof="0" dirty="0">
              <a:solidFill>
                <a:schemeClr val="tx1"/>
              </a:solidFill>
              <a:latin typeface="+mn-lt"/>
            </a:rPr>
            <a:t>Henvisninger til integreret behandling</a:t>
          </a:r>
        </a:p>
        <a:p>
          <a:pPr marL="108000" lvl="0" indent="0" algn="l" defTabSz="800100">
            <a:lnSpc>
              <a:spcPct val="90000"/>
            </a:lnSpc>
            <a:spcBef>
              <a:spcPct val="0"/>
            </a:spcBef>
            <a:spcAft>
              <a:spcPct val="35000"/>
            </a:spcAft>
            <a:buClr>
              <a:srgbClr val="3B6313"/>
            </a:buClr>
            <a:buFont typeface="Arial" panose="020B0604020202020204" pitchFamily="34" charset="0"/>
            <a:buNone/>
          </a:pPr>
          <a:r>
            <a:rPr lang="da-DK" sz="1500" kern="1200" noProof="0" dirty="0">
              <a:solidFill>
                <a:schemeClr val="tx1"/>
              </a:solidFill>
              <a:latin typeface="+mn-lt"/>
            </a:rPr>
            <a:t> - Henvisningsskabelon til læger i rusmiddelenheder</a:t>
          </a:r>
        </a:p>
        <a:p>
          <a:pPr marL="108000" lvl="0" indent="0" algn="l" defTabSz="800100">
            <a:lnSpc>
              <a:spcPct val="90000"/>
            </a:lnSpc>
            <a:spcBef>
              <a:spcPct val="0"/>
            </a:spcBef>
            <a:spcAft>
              <a:spcPct val="35000"/>
            </a:spcAft>
            <a:buClr>
              <a:srgbClr val="3B6313"/>
            </a:buClr>
            <a:buFont typeface="Arial" panose="020B0604020202020204" pitchFamily="34" charset="0"/>
            <a:buNone/>
          </a:pPr>
          <a:r>
            <a:rPr lang="da-DK" sz="1500" kern="1200" noProof="0" dirty="0">
              <a:solidFill>
                <a:schemeClr val="tx1"/>
              </a:solidFill>
              <a:latin typeface="+mn-lt"/>
            </a:rPr>
            <a:t> - Andre læger benytter kendt praksis</a:t>
          </a:r>
        </a:p>
      </dsp:txBody>
      <dsp:txXfrm>
        <a:off x="68538" y="3187737"/>
        <a:ext cx="10234062" cy="12669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13A85-68EC-4C77-AB94-B1A75F8B708E}">
      <dsp:nvSpPr>
        <dsp:cNvPr id="0" name=""/>
        <dsp:cNvSpPr/>
      </dsp:nvSpPr>
      <dsp:spPr>
        <a:xfrm>
          <a:off x="0" y="0"/>
          <a:ext cx="3794874" cy="1084700"/>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rgbClr val="01171D"/>
              </a:solidFill>
              <a:latin typeface="+mn-lt"/>
              <a:ea typeface="+mn-ea"/>
              <a:cs typeface="+mn-cs"/>
            </a:rPr>
            <a:t>Viden og kompetenceudvikling</a:t>
          </a:r>
        </a:p>
      </dsp:txBody>
      <dsp:txXfrm>
        <a:off x="954809" y="31770"/>
        <a:ext cx="2808294" cy="1021160"/>
      </dsp:txXfrm>
    </dsp:sp>
    <dsp:sp modelId="{ED102F8E-112D-486C-A26E-E7C019ED84B7}">
      <dsp:nvSpPr>
        <dsp:cNvPr id="0" name=""/>
        <dsp:cNvSpPr/>
      </dsp:nvSpPr>
      <dsp:spPr>
        <a:xfrm>
          <a:off x="326368" y="208556"/>
          <a:ext cx="434368" cy="667587"/>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l="-27000" r="-27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58C196F-AEA9-4A10-BD23-ED98CE31BD5C}">
      <dsp:nvSpPr>
        <dsp:cNvPr id="0" name=""/>
        <dsp:cNvSpPr/>
      </dsp:nvSpPr>
      <dsp:spPr>
        <a:xfrm>
          <a:off x="0" y="1248765"/>
          <a:ext cx="3794874" cy="1039779"/>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rgbClr val="01171D"/>
              </a:solidFill>
              <a:latin typeface="+mn-lt"/>
              <a:ea typeface="+mn-ea"/>
              <a:cs typeface="+mn-cs"/>
            </a:rPr>
            <a:t>Retningslinjer og vejledninger</a:t>
          </a:r>
        </a:p>
      </dsp:txBody>
      <dsp:txXfrm>
        <a:off x="953493" y="1279219"/>
        <a:ext cx="2810926" cy="978871"/>
      </dsp:txXfrm>
    </dsp:sp>
    <dsp:sp modelId="{65CB1466-7757-4D2C-B1B4-62C560B25890}">
      <dsp:nvSpPr>
        <dsp:cNvPr id="0" name=""/>
        <dsp:cNvSpPr/>
      </dsp:nvSpPr>
      <dsp:spPr>
        <a:xfrm>
          <a:off x="326368" y="1370764"/>
          <a:ext cx="434368" cy="79578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l="-42000" r="-42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26CB3D5-22EE-4B0E-BD64-EC46E4DE738F}">
      <dsp:nvSpPr>
        <dsp:cNvPr id="0" name=""/>
        <dsp:cNvSpPr/>
      </dsp:nvSpPr>
      <dsp:spPr>
        <a:xfrm>
          <a:off x="0" y="2446605"/>
          <a:ext cx="3794874" cy="991511"/>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rgbClr val="01171D"/>
              </a:solidFill>
              <a:latin typeface="+mn-lt"/>
              <a:ea typeface="+mn-ea"/>
              <a:cs typeface="+mn-cs"/>
            </a:rPr>
            <a:t>Samarbejde</a:t>
          </a:r>
        </a:p>
      </dsp:txBody>
      <dsp:txXfrm>
        <a:off x="952079" y="2475645"/>
        <a:ext cx="2813754" cy="933431"/>
      </dsp:txXfrm>
    </dsp:sp>
    <dsp:sp modelId="{C9257C64-6BB3-42AD-A19F-7C52609AA820}">
      <dsp:nvSpPr>
        <dsp:cNvPr id="0" name=""/>
        <dsp:cNvSpPr/>
      </dsp:nvSpPr>
      <dsp:spPr>
        <a:xfrm>
          <a:off x="257411" y="2495959"/>
          <a:ext cx="572282" cy="904812"/>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l="-29000" r="-29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13A85-68EC-4C77-AB94-B1A75F8B708E}">
      <dsp:nvSpPr>
        <dsp:cNvPr id="0" name=""/>
        <dsp:cNvSpPr/>
      </dsp:nvSpPr>
      <dsp:spPr>
        <a:xfrm>
          <a:off x="0" y="0"/>
          <a:ext cx="3794874" cy="1084700"/>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rgbClr val="01171D"/>
              </a:solidFill>
              <a:latin typeface="+mn-lt"/>
              <a:ea typeface="+mn-ea"/>
              <a:cs typeface="+mn-cs"/>
            </a:rPr>
            <a:t>Motivation til integreret behandling</a:t>
          </a:r>
        </a:p>
      </dsp:txBody>
      <dsp:txXfrm>
        <a:off x="954809" y="31770"/>
        <a:ext cx="2808294" cy="1021160"/>
      </dsp:txXfrm>
    </dsp:sp>
    <dsp:sp modelId="{ED102F8E-112D-486C-A26E-E7C019ED84B7}">
      <dsp:nvSpPr>
        <dsp:cNvPr id="0" name=""/>
        <dsp:cNvSpPr/>
      </dsp:nvSpPr>
      <dsp:spPr>
        <a:xfrm>
          <a:off x="326368" y="208556"/>
          <a:ext cx="434368" cy="667587"/>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1"/>
              </a:ext>
            </a:extLst>
          </a:blip>
          <a:srcRect/>
          <a:stretch>
            <a:fillRect l="-27000" r="-27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658C196F-AEA9-4A10-BD23-ED98CE31BD5C}">
      <dsp:nvSpPr>
        <dsp:cNvPr id="0" name=""/>
        <dsp:cNvSpPr/>
      </dsp:nvSpPr>
      <dsp:spPr>
        <a:xfrm>
          <a:off x="0" y="1248765"/>
          <a:ext cx="3794874" cy="1039779"/>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rgbClr val="01171D"/>
              </a:solidFill>
              <a:latin typeface="+mn-lt"/>
              <a:ea typeface="+mn-ea"/>
              <a:cs typeface="+mn-cs"/>
            </a:rPr>
            <a:t>Diagnostisk og målgruppeforståelse</a:t>
          </a:r>
        </a:p>
      </dsp:txBody>
      <dsp:txXfrm>
        <a:off x="953493" y="1279219"/>
        <a:ext cx="2810926" cy="978871"/>
      </dsp:txXfrm>
    </dsp:sp>
    <dsp:sp modelId="{65CB1466-7757-4D2C-B1B4-62C560B25890}">
      <dsp:nvSpPr>
        <dsp:cNvPr id="0" name=""/>
        <dsp:cNvSpPr/>
      </dsp:nvSpPr>
      <dsp:spPr>
        <a:xfrm>
          <a:off x="326368" y="1370764"/>
          <a:ext cx="434368" cy="795781"/>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2"/>
              </a:ext>
            </a:extLst>
          </a:blip>
          <a:srcRect/>
          <a:stretch>
            <a:fillRect l="-42000" r="-42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 modelId="{B26CB3D5-22EE-4B0E-BD64-EC46E4DE738F}">
      <dsp:nvSpPr>
        <dsp:cNvPr id="0" name=""/>
        <dsp:cNvSpPr/>
      </dsp:nvSpPr>
      <dsp:spPr>
        <a:xfrm>
          <a:off x="0" y="2452610"/>
          <a:ext cx="3794874" cy="991511"/>
        </a:xfrm>
        <a:prstGeom prst="roundRect">
          <a:avLst>
            <a:gd name="adj" fmla="val 10000"/>
          </a:avLst>
        </a:prstGeom>
        <a:solidFill>
          <a:schemeClr val="accent3">
            <a:lumMod val="75000"/>
          </a:schemeClr>
        </a:solidFill>
        <a:ln w="25400" cap="flat" cmpd="sng" algn="ctr">
          <a:solidFill>
            <a:schemeClr val="accent3">
              <a:lumMod val="60000"/>
              <a:lum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da-DK" sz="2000" kern="1200" dirty="0">
              <a:solidFill>
                <a:srgbClr val="01171D"/>
              </a:solidFill>
              <a:latin typeface="+mn-lt"/>
              <a:ea typeface="+mn-ea"/>
              <a:cs typeface="+mn-cs"/>
            </a:rPr>
            <a:t>Kulturforandring</a:t>
          </a:r>
        </a:p>
      </dsp:txBody>
      <dsp:txXfrm>
        <a:off x="952079" y="2481650"/>
        <a:ext cx="2813754" cy="933431"/>
      </dsp:txXfrm>
    </dsp:sp>
    <dsp:sp modelId="{C9257C64-6BB3-42AD-A19F-7C52609AA820}">
      <dsp:nvSpPr>
        <dsp:cNvPr id="0" name=""/>
        <dsp:cNvSpPr/>
      </dsp:nvSpPr>
      <dsp:spPr>
        <a:xfrm>
          <a:off x="257411" y="2495959"/>
          <a:ext cx="572282" cy="904812"/>
        </a:xfrm>
        <a:prstGeom prst="roundRect">
          <a:avLst>
            <a:gd name="adj" fmla="val 10000"/>
          </a:avLst>
        </a:prstGeom>
        <a:blipFill>
          <a:blip xmlns:r="http://schemas.openxmlformats.org/officeDocument/2006/relationships">
            <a:extLst>
              <a:ext uri="{96DAC541-7B7A-43D3-8B79-37D633B846F1}">
                <asvg:svgBlip xmlns:asvg="http://schemas.microsoft.com/office/drawing/2016/SVG/main" r:embed="rId3"/>
              </a:ext>
            </a:extLst>
          </a:blip>
          <a:srcRect/>
          <a:stretch>
            <a:fillRect l="-29000" r="-29000"/>
          </a:stretch>
        </a:blip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E29E9-59E2-475D-ABCD-B101A5985656}">
      <dsp:nvSpPr>
        <dsp:cNvPr id="0" name=""/>
        <dsp:cNvSpPr/>
      </dsp:nvSpPr>
      <dsp:spPr>
        <a:xfrm>
          <a:off x="0" y="0"/>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1D9B80-AC4B-434B-A45F-D988A9407BBC}">
      <dsp:nvSpPr>
        <dsp:cNvPr id="0" name=""/>
        <dsp:cNvSpPr/>
      </dsp:nvSpPr>
      <dsp:spPr>
        <a:xfrm>
          <a:off x="0" y="0"/>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da-DK" sz="3500" kern="1200"/>
            <a:t>Inklusionskriterier: Borgere der er ledige, som er indskrevet i rusmiddelbehandling og som har et ønske om ordinært arbejde/uddannelse. </a:t>
          </a:r>
          <a:endParaRPr lang="en-US" sz="3500" kern="1200"/>
        </a:p>
      </dsp:txBody>
      <dsp:txXfrm>
        <a:off x="0" y="0"/>
        <a:ext cx="6263640" cy="2752343"/>
      </dsp:txXfrm>
    </dsp:sp>
    <dsp:sp modelId="{A40055B8-02A4-4C76-9F71-73742B1F52AC}">
      <dsp:nvSpPr>
        <dsp:cNvPr id="0" name=""/>
        <dsp:cNvSpPr/>
      </dsp:nvSpPr>
      <dsp:spPr>
        <a:xfrm>
          <a:off x="0" y="2752343"/>
          <a:ext cx="6263640" cy="0"/>
        </a:xfrm>
        <a:prstGeom prst="lin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23FC3E-B10A-4EB9-8751-F1C5EABAFF52}">
      <dsp:nvSpPr>
        <dsp:cNvPr id="0" name=""/>
        <dsp:cNvSpPr/>
      </dsp:nvSpPr>
      <dsp:spPr>
        <a:xfrm>
          <a:off x="0" y="2752343"/>
          <a:ext cx="6263640" cy="27523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350" tIns="133350" rIns="133350" bIns="133350" numCol="1" spcCol="1270" anchor="t" anchorCtr="0">
          <a:noAutofit/>
        </a:bodyPr>
        <a:lstStyle/>
        <a:p>
          <a:pPr marL="0" lvl="0" indent="0" algn="l" defTabSz="1555750">
            <a:lnSpc>
              <a:spcPct val="90000"/>
            </a:lnSpc>
            <a:spcBef>
              <a:spcPct val="0"/>
            </a:spcBef>
            <a:spcAft>
              <a:spcPct val="35000"/>
            </a:spcAft>
            <a:buNone/>
          </a:pPr>
          <a:r>
            <a:rPr lang="da-DK" sz="3500" kern="1200" dirty="0"/>
            <a:t>Behandlingen henviser borgere til mig og jeg tilbyder så forløb, hvis de lever op til inklusionskriterierne og ønsker IPS-forløb. </a:t>
          </a:r>
          <a:endParaRPr lang="en-US" sz="3500" kern="1200" dirty="0"/>
        </a:p>
      </dsp:txBody>
      <dsp:txXfrm>
        <a:off x="0" y="2752343"/>
        <a:ext cx="6263640" cy="275234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E6EDCC0E-3B3B-4337-9EC6-89797C15CADE}" type="datetimeFigureOut">
              <a:rPr lang="da-DK" smtClean="0"/>
              <a:t>21-09-2026</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5"/>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9428585"/>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4" y="9428585"/>
            <a:ext cx="2945659" cy="498055"/>
          </a:xfrm>
          <a:prstGeom prst="rect">
            <a:avLst/>
          </a:prstGeom>
        </p:spPr>
        <p:txBody>
          <a:bodyPr vert="horz" lIns="91440" tIns="45720" rIns="91440" bIns="45720" rtlCol="0" anchor="b"/>
          <a:lstStyle>
            <a:lvl1pPr algn="r">
              <a:defRPr sz="1200"/>
            </a:lvl1pPr>
          </a:lstStyle>
          <a:p>
            <a:fld id="{E71D0D7D-B6C3-444A-937E-B517356F7669}" type="slidenum">
              <a:rPr lang="da-DK" smtClean="0"/>
              <a:t>‹nr.›</a:t>
            </a:fld>
            <a:endParaRPr lang="da-DK"/>
          </a:p>
        </p:txBody>
      </p:sp>
    </p:spTree>
    <p:extLst>
      <p:ext uri="{BB962C8B-B14F-4D97-AF65-F5344CB8AC3E}">
        <p14:creationId xmlns:p14="http://schemas.microsoft.com/office/powerpoint/2010/main" val="4058443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psykiatri-regionh.dk/fagfolk/Center-for-visitation-og-diagnostik/fagperson/Sider/M%C3%A5lgruppebeskrivelse---Pakkeforl%C3%B8b-(voksne).aspx"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dirty="0">
                <a:solidFill>
                  <a:srgbClr val="333333"/>
                </a:solidFill>
                <a:latin typeface="Aptos" panose="020B0004020202020204" pitchFamily="34" charset="0"/>
              </a:rPr>
              <a:t>Personlighedsforstyrrelser: Emotionel ustabil og evasiv - læs mere </a:t>
            </a:r>
            <a:r>
              <a:rPr lang="da-DK" sz="1200" dirty="0">
                <a:solidFill>
                  <a:srgbClr val="333333"/>
                </a:solidFill>
                <a:latin typeface="Aptos" panose="020B0004020202020204" pitchFamily="34" charset="0"/>
                <a:hlinkClick r:id="rId3"/>
              </a:rPr>
              <a:t>her</a:t>
            </a:r>
            <a:endParaRPr lang="da-DK" sz="1200" dirty="0">
              <a:solidFill>
                <a:srgbClr val="333333"/>
              </a:solidFill>
              <a:latin typeface="Aptos" panose="020B0004020202020204" pitchFamily="34" charset="0"/>
            </a:endParaRP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91502-756A-4244-B8CC-0FD4F7A5EFF5}" type="slidenum">
              <a:rPr kumimoji="0" lang="da-DK"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da-DK"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568593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E91502-756A-4244-B8CC-0FD4F7A5EFF5}" type="slidenum">
              <a:rPr kumimoji="0" lang="da-DK" sz="1200" b="0" i="0" u="none" strike="noStrike" kern="1200" cap="none" spc="0" normalizeH="0" baseline="0" noProof="0" smtClean="0">
                <a:ln>
                  <a:noFill/>
                </a:ln>
                <a:solidFill>
                  <a:prstClr val="black"/>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da-DK" sz="12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25721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329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 Fortæl om kandidat der er blevet spurgt om deltagelse: Det er meget sårbart at stille sig frem. Især på et webinar, hvor man ikke kan se hvilke mennesker man står overfor. Er man klar til at stille sig frem. Måske engang i fremtiden, når man er længere i sin egen </a:t>
            </a:r>
            <a:r>
              <a:rPr lang="da-DK" sz="1200" kern="1200" dirty="0" err="1">
                <a:solidFill>
                  <a:schemeClr val="tx1"/>
                </a:solidFill>
                <a:effectLst/>
                <a:latin typeface="+mn-lt"/>
                <a:ea typeface="+mn-ea"/>
                <a:cs typeface="+mn-cs"/>
              </a:rPr>
              <a:t>recovery</a:t>
            </a:r>
            <a:r>
              <a:rPr lang="da-DK" sz="1200" kern="1200" dirty="0">
                <a:solidFill>
                  <a:schemeClr val="tx1"/>
                </a:solidFill>
                <a:effectLst/>
                <a:latin typeface="+mn-lt"/>
                <a:ea typeface="+mn-ea"/>
                <a:cs typeface="+mn-cs"/>
              </a:rPr>
              <a:t> proces. Ønsker man fuld disclosure? Hvad med stigmatiseringen?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8109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Så kæmpe </a:t>
            </a:r>
            <a:r>
              <a:rPr lang="da-DK" dirty="0" err="1"/>
              <a:t>disclaimer</a:t>
            </a:r>
            <a:r>
              <a:rPr lang="da-DK" dirty="0"/>
              <a:t>: Jeg samarbejder med kandidater der har erkendt at de har en rusmiddelproblematik og som aktivt har valgt at opsøge hjælp for at gøre noget ved det. Det betyder ikke at jeg ikke har kandidater der stopper i rusmiddelbehandling eller som tager tilbagefald løbende. Men de har alle på et tidspunkt opsøgt rusmiddelbehandling. </a:t>
            </a:r>
          </a:p>
          <a:p>
            <a:endParaRPr lang="da-DK" dirty="0"/>
          </a:p>
          <a:p>
            <a:r>
              <a:rPr lang="da-DK" dirty="0"/>
              <a:t>Så de fleste af mine kandidater er </a:t>
            </a:r>
            <a:r>
              <a:rPr lang="da-DK" dirty="0" err="1"/>
              <a:t>afholden</a:t>
            </a:r>
            <a:r>
              <a:rPr lang="da-DK" dirty="0"/>
              <a:t>, dog er rusmidler jo en del af vores samtale løbende. Fordi er der tilbagefaldsrisiko ved f.eks. At få afslag på et arbejde, at skulle præstere til en jobsamtale, at få en højere indtægt, at blive presset på arbejdet, at have mindre tid til at se venner og familie, at have mindre tid til at passe sin behandling etc. </a:t>
            </a:r>
          </a:p>
          <a:p>
            <a:endParaRPr lang="da-DK" dirty="0"/>
          </a:p>
          <a:p>
            <a:r>
              <a:rPr lang="da-DK" dirty="0"/>
              <a:t>Og alt det kan vi jo tale om, fordi det er ude i det åbne at de har en rusmiddelproblematik. Det er hele forudsætningen for at de kan være i forløb hos mig. </a:t>
            </a:r>
          </a:p>
          <a:p>
            <a:endParaRPr lang="da-DK" dirty="0"/>
          </a:p>
          <a:p>
            <a:r>
              <a:rPr lang="da-DK" dirty="0"/>
              <a:t>Og så har jeg også forløb hvor rusmidlerne fortsat fylder og hvor kandidaten løbende tager tilbagefald og hvor man må indrette jobsøgningsplanen efter det. </a:t>
            </a:r>
          </a:p>
          <a:p>
            <a:endParaRPr lang="da-DK" sz="1200" b="0" i="0" kern="1200" dirty="0">
              <a:solidFill>
                <a:schemeClr val="tx1"/>
              </a:solidFill>
              <a:effectLst/>
              <a:latin typeface="+mn-lt"/>
              <a:ea typeface="+mn-ea"/>
              <a:cs typeface="+mn-cs"/>
            </a:endParaRPr>
          </a:p>
          <a:p>
            <a:r>
              <a:rPr lang="da-DK" sz="1200" b="0" i="0" kern="1200" dirty="0">
                <a:solidFill>
                  <a:schemeClr val="tx1"/>
                </a:solidFill>
                <a:effectLst/>
                <a:latin typeface="+mn-lt"/>
                <a:ea typeface="+mn-ea"/>
                <a:cs typeface="+mn-cs"/>
              </a:rPr>
              <a:t>Herefter deler en IPS-konsulent ud af sine erfaringer med samarbejdet med IPS-kandidater, der har et aktivt misbrug</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125762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 Hvem er min målgruppe: Alle kan have en rusmiddelproblematik. Folk der går i rusmiddelbehandling ligner resten af befolkningen. Mennesker der er højtuddannet, mennesker der har meget lidt arbejdserfaring og alt derimellem</a:t>
            </a:r>
            <a:endParaRPr lang="da-DK" dirty="0"/>
          </a:p>
          <a:p>
            <a:endParaRPr lang="da-DK"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 Hav fokus på dobbeltdiagnoseproblematik. Mange med dobbeltdiagnoser. Mange er også tilknyttet psykiatrien. Samarbejder med APU (ambulatorium for psykoterapeutisk udvikling). Sket en mærkbar forskel siden jeg selv startede som konsulent. Større forståelse for rusmiddelproblematikker i psykiatrien. Kandidater får den hjælp de har brug for, samtidigt.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61288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 Hvordan påvirker udeblivelser og tilbagefald forløbet. Hvordan taler man med kandidater om deres rusmiddelforbrug. Spørger </a:t>
            </a:r>
            <a:r>
              <a:rPr lang="da-DK" sz="1200" kern="1200" dirty="0" err="1">
                <a:solidFill>
                  <a:schemeClr val="tx1"/>
                </a:solidFill>
                <a:effectLst/>
                <a:latin typeface="+mn-lt"/>
                <a:ea typeface="+mn-ea"/>
                <a:cs typeface="+mn-cs"/>
              </a:rPr>
              <a:t>ærgeligt</a:t>
            </a:r>
            <a:r>
              <a:rPr lang="da-DK" sz="1200" kern="1200" dirty="0">
                <a:solidFill>
                  <a:schemeClr val="tx1"/>
                </a:solidFill>
                <a:effectLst/>
                <a:latin typeface="+mn-lt"/>
                <a:ea typeface="+mn-ea"/>
                <a:cs typeface="+mn-cs"/>
              </a:rPr>
              <a:t> ind til om kandidater er påvirket. Kan se hvis folk har abstinenser. Hjælper dem til at åbne op for samtalen. Skal jeg hjælpe dig tilbage i behandling? Mange udeblivelser, er et vilkår. </a:t>
            </a:r>
            <a:r>
              <a:rPr lang="da-DK" sz="1200" kern="1200" dirty="0" err="1">
                <a:solidFill>
                  <a:schemeClr val="tx1"/>
                </a:solidFill>
                <a:effectLst/>
                <a:latin typeface="+mn-lt"/>
                <a:ea typeface="+mn-ea"/>
                <a:cs typeface="+mn-cs"/>
              </a:rPr>
              <a:t>Fleksibiltet</a:t>
            </a:r>
            <a:r>
              <a:rPr lang="da-DK" sz="1200" kern="1200" dirty="0">
                <a:solidFill>
                  <a:schemeClr val="tx1"/>
                </a:solidFill>
                <a:effectLst/>
                <a:latin typeface="+mn-lt"/>
                <a:ea typeface="+mn-ea"/>
                <a:cs typeface="+mn-cs"/>
              </a:rPr>
              <a:t> i kalenderen. Kom senere, kom i morgen eller senere på ugen. </a:t>
            </a:r>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74232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Afsluttes ikke ved tilbagefald. Hjælper dem tilbage i behandling, hvis de ønsker det. Nemt at gøre, når man sidder i huset til dagligt. For nogle er tilbagefald et livsvilkår, arbejde rundt om det i IPS. Arbejde i gode perioder, tilbagefald kan </a:t>
            </a:r>
            <a:r>
              <a:rPr lang="da-DK" sz="1200" kern="1200" dirty="0" err="1">
                <a:solidFill>
                  <a:schemeClr val="tx1"/>
                </a:solidFill>
                <a:effectLst/>
                <a:latin typeface="+mn-lt"/>
                <a:ea typeface="+mn-ea"/>
                <a:cs typeface="+mn-cs"/>
              </a:rPr>
              <a:t>fære</a:t>
            </a:r>
            <a:r>
              <a:rPr lang="da-DK" sz="1200" kern="1200" dirty="0">
                <a:solidFill>
                  <a:schemeClr val="tx1"/>
                </a:solidFill>
                <a:effectLst/>
                <a:latin typeface="+mn-lt"/>
                <a:ea typeface="+mn-ea"/>
                <a:cs typeface="+mn-cs"/>
              </a:rPr>
              <a:t> til opsigelser, hjælpe med at finde nyt arbejde. I de længere forløb får man øje på mønstrene, hjælpe kandidaten til også at få blik for dem. Når du bliver presset, så falder du tilbage til at bruge gamle strategier (alkohol + stof) kan vi prøve at gøre sådan her i stedet for og hvordan kan jeg støtte dig i det. Aktivt bruge støtteplaner.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54620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171450" indent="-171450">
              <a:buFontTx/>
              <a:buChar char="-"/>
            </a:pPr>
            <a:r>
              <a:rPr lang="da-DK" sz="1200" kern="1200" dirty="0">
                <a:solidFill>
                  <a:schemeClr val="tx1"/>
                </a:solidFill>
                <a:effectLst/>
                <a:latin typeface="+mn-lt"/>
                <a:ea typeface="+mn-ea"/>
                <a:cs typeface="+mn-cs"/>
              </a:rPr>
              <a:t>At give nye chancer, at komme tilbage uden at blive skældt ud over at man ikke dukkede op. Døjer nok med skyld og skam over udeblivelser. </a:t>
            </a:r>
          </a:p>
          <a:p>
            <a:pPr marL="171450" indent="-171450">
              <a:buFontTx/>
              <a:buChar char="-"/>
            </a:pPr>
            <a:r>
              <a:rPr lang="da-DK" sz="1200" kern="1200" dirty="0">
                <a:solidFill>
                  <a:schemeClr val="tx1"/>
                </a:solidFill>
                <a:effectLst/>
                <a:latin typeface="+mn-lt"/>
                <a:ea typeface="+mn-ea"/>
                <a:cs typeface="+mn-cs"/>
              </a:rPr>
              <a:t>At blive troet på. For nogle kandidater kan de først slippe rusmidler, når de har noget andet at erstatte tiden med. Arbejde eller uddannelse. Mindre tid, hvor man ikke har noget at lave, giver mindre indtag af rusmidler. </a:t>
            </a:r>
          </a:p>
          <a:p>
            <a:pPr marL="171450" indent="-171450">
              <a:buFontTx/>
              <a:buChar char="-"/>
            </a:pPr>
            <a:r>
              <a:rPr lang="da-DK" sz="1200" kern="1200" dirty="0">
                <a:solidFill>
                  <a:schemeClr val="tx1"/>
                </a:solidFill>
                <a:effectLst/>
                <a:latin typeface="+mn-lt"/>
                <a:ea typeface="+mn-ea"/>
                <a:cs typeface="+mn-cs"/>
              </a:rPr>
              <a:t>Jeg har ikke krav om 100 % rusmiddelfrihed. Det er op til kandidaten om de ønsker at etablere fuldt stop eller at trappe ned. Vi taler om hvordan at dette valg spiller ind i deres jobsøgningsplaner. F.eks. jeg vil gerne fortsætte med at ryge hash, men jeg ved at jeg kan udskyde det til om aftenen, hvis jeg får et arbejde i </a:t>
            </a:r>
            <a:r>
              <a:rPr lang="da-DK" sz="1200" kern="1200" dirty="0" err="1">
                <a:solidFill>
                  <a:schemeClr val="tx1"/>
                </a:solidFill>
                <a:effectLst/>
                <a:latin typeface="+mn-lt"/>
                <a:ea typeface="+mn-ea"/>
                <a:cs typeface="+mn-cs"/>
              </a:rPr>
              <a:t>dagstimerne</a:t>
            </a:r>
            <a:r>
              <a:rPr lang="da-DK" sz="1200" kern="1200" dirty="0">
                <a:solidFill>
                  <a:schemeClr val="tx1"/>
                </a:solidFill>
                <a:effectLst/>
                <a:latin typeface="+mn-lt"/>
                <a:ea typeface="+mn-ea"/>
                <a:cs typeface="+mn-cs"/>
              </a:rPr>
              <a:t>. Når vi så finder et arbejde, er der også nogle der ikke længere har behov for rusmidler. Nu er jeg træt i kroppen om aftenen, så jeg behøver ikke hashen til at hjælpe mig med at sove.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449663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sz="1200" kern="1200" dirty="0">
                <a:solidFill>
                  <a:schemeClr val="tx1"/>
                </a:solidFill>
                <a:effectLst/>
                <a:latin typeface="+mn-lt"/>
                <a:ea typeface="+mn-ea"/>
                <a:cs typeface="+mn-cs"/>
              </a:rPr>
              <a:t>- Hvad ønsker kandidaten at være åben om? Psykisk lidelse, rusmidler, IPS-forløb? Hvis der ikke er fuld disclosure, kan jeg stadig godt undersøge mange ting for kandidaterne inden for deres job/uddannelsesønske og have kontakt til virksomheder, uden direkte at nævne min kandidat. Som regel tager det tid til at nå frem til fuld disclosure, da man er nervøs for stigma/ikke at få jobbet. Men </a:t>
            </a:r>
            <a:r>
              <a:rPr lang="da-DK" sz="1200" kern="1200" dirty="0" err="1">
                <a:solidFill>
                  <a:schemeClr val="tx1"/>
                </a:solidFill>
                <a:effectLst/>
                <a:latin typeface="+mn-lt"/>
                <a:ea typeface="+mn-ea"/>
                <a:cs typeface="+mn-cs"/>
              </a:rPr>
              <a:t>ærgelighed</a:t>
            </a:r>
            <a:r>
              <a:rPr lang="da-DK" sz="1200" kern="1200" dirty="0">
                <a:solidFill>
                  <a:schemeClr val="tx1"/>
                </a:solidFill>
                <a:effectLst/>
                <a:latin typeface="+mn-lt"/>
                <a:ea typeface="+mn-ea"/>
                <a:cs typeface="+mn-cs"/>
              </a:rPr>
              <a:t> kan for nogle også være en forløsning. Så behøver jeg ikke at skjule mig. Stor forskel på om man er </a:t>
            </a:r>
            <a:r>
              <a:rPr lang="da-DK" sz="1200" kern="1200" dirty="0" err="1">
                <a:solidFill>
                  <a:schemeClr val="tx1"/>
                </a:solidFill>
                <a:effectLst/>
                <a:latin typeface="+mn-lt"/>
                <a:ea typeface="+mn-ea"/>
                <a:cs typeface="+mn-cs"/>
              </a:rPr>
              <a:t>afholden</a:t>
            </a:r>
            <a:r>
              <a:rPr lang="da-DK" sz="1200" kern="1200" dirty="0">
                <a:solidFill>
                  <a:schemeClr val="tx1"/>
                </a:solidFill>
                <a:effectLst/>
                <a:latin typeface="+mn-lt"/>
                <a:ea typeface="+mn-ea"/>
                <a:cs typeface="+mn-cs"/>
              </a:rPr>
              <a:t> og færdigbehandlet eller fortsat kæmper med afhængighed. </a:t>
            </a:r>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56279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kern="1200" dirty="0">
                <a:solidFill>
                  <a:schemeClr val="tx1"/>
                </a:solidFill>
                <a:effectLst/>
                <a:latin typeface="+mn-lt"/>
                <a:ea typeface="+mn-ea"/>
                <a:cs typeface="+mn-cs"/>
              </a:rPr>
              <a:t>- Etik og aktivt rusmiddelforbrug - kandidater har realistiske ønsker. De fleste kandidater har realistiske jobønsker. Hvis jeg ønsker at uddanne mig til buschauffør, så må jeg stoppe med at drikke alkohol. Det er det der bliver motivationen for at stoppe. Hvis jeg ønsker at arbejde med udsatte unge, kan jeg ikke selv ryge hash hver morgen. Jeg må stoppe for at blive et forbillede for dem. </a:t>
            </a:r>
          </a:p>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5019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7B39AE-FAA7-496F-85F4-99D07BEA9021}" type="slidenum">
              <a:rPr kumimoji="0" lang="da-DK"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da-DK"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72986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 Id="rId4" Type="http://schemas.openxmlformats.org/officeDocument/2006/relationships/image" Target="../media/image1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bg1"/>
        </a:solidFill>
        <a:effectLst/>
      </p:bgPr>
    </p:bg>
    <p:spTree>
      <p:nvGrpSpPr>
        <p:cNvPr id="1" name=""/>
        <p:cNvGrpSpPr/>
        <p:nvPr/>
      </p:nvGrpSpPr>
      <p:grpSpPr>
        <a:xfrm>
          <a:off x="0" y="0"/>
          <a:ext cx="0" cy="0"/>
          <a:chOff x="0" y="0"/>
          <a:chExt cx="0" cy="0"/>
        </a:xfrm>
      </p:grpSpPr>
      <p:pic>
        <p:nvPicPr>
          <p:cNvPr id="3" name="Billede 2" descr="Et billede, der indeholder cirkel, Grafik, sort-hvid, design&#10;&#10;Indhold genereret af kunstig intelligens kan være forkert.">
            <a:extLst>
              <a:ext uri="{FF2B5EF4-FFF2-40B4-BE49-F238E27FC236}">
                <a16:creationId xmlns:a16="http://schemas.microsoft.com/office/drawing/2014/main" id="{D4E50D40-E9DC-669A-B8F8-3EFE99E0BFD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187953"/>
            <a:ext cx="12003316" cy="6670048"/>
          </a:xfrm>
          <a:prstGeom prst="rect">
            <a:avLst/>
          </a:prstGeom>
        </p:spPr>
      </p:pic>
      <p:sp>
        <p:nvSpPr>
          <p:cNvPr id="12" name="Titel 1">
            <a:extLst>
              <a:ext uri="{FF2B5EF4-FFF2-40B4-BE49-F238E27FC236}">
                <a16:creationId xmlns:a16="http://schemas.microsoft.com/office/drawing/2014/main" id="{F08A4DD4-FF33-1E54-BC43-040CF38BFCA7}"/>
              </a:ext>
            </a:extLst>
          </p:cNvPr>
          <p:cNvSpPr>
            <a:spLocks noGrp="1"/>
          </p:cNvSpPr>
          <p:nvPr>
            <p:ph type="ctrTitle" hasCustomPrompt="1"/>
          </p:nvPr>
        </p:nvSpPr>
        <p:spPr>
          <a:xfrm>
            <a:off x="1524001" y="1480169"/>
            <a:ext cx="5791199" cy="1958767"/>
          </a:xfrm>
        </p:spPr>
        <p:txBody>
          <a:bodyPr anchor="b" anchorCtr="0"/>
          <a:lstStyle>
            <a:lvl1pPr algn="l">
              <a:defRPr sz="3800" b="1">
                <a:solidFill>
                  <a:schemeClr val="tx1"/>
                </a:solidFill>
              </a:defRPr>
            </a:lvl1pPr>
          </a:lstStyle>
          <a:p>
            <a:r>
              <a:rPr lang="da-DK" dirty="0"/>
              <a:t>Overskrift skrives her i to eller flere linjer</a:t>
            </a:r>
          </a:p>
        </p:txBody>
      </p:sp>
      <p:sp>
        <p:nvSpPr>
          <p:cNvPr id="13" name="Undertitel 2">
            <a:extLst>
              <a:ext uri="{FF2B5EF4-FFF2-40B4-BE49-F238E27FC236}">
                <a16:creationId xmlns:a16="http://schemas.microsoft.com/office/drawing/2014/main" id="{0CA3AD6F-703B-99AC-9580-FB0C3974939B}"/>
              </a:ext>
            </a:extLst>
          </p:cNvPr>
          <p:cNvSpPr>
            <a:spLocks noGrp="1"/>
          </p:cNvSpPr>
          <p:nvPr>
            <p:ph type="subTitle" idx="1" hasCustomPrompt="1"/>
          </p:nvPr>
        </p:nvSpPr>
        <p:spPr>
          <a:xfrm>
            <a:off x="1524001" y="3764764"/>
            <a:ext cx="5791200" cy="129822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10" name="Billede 9" descr="Et billede, der indeholder Grafik, grafisk design, skærmbillede, Font/skrifttype&#10;&#10;Indhold genereret af kunstig intelligens kan være forkert.">
            <a:extLst>
              <a:ext uri="{FF2B5EF4-FFF2-40B4-BE49-F238E27FC236}">
                <a16:creationId xmlns:a16="http://schemas.microsoft.com/office/drawing/2014/main" id="{EA97F687-0ADB-591D-6876-FEAB9A7425F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04317" y="5682842"/>
            <a:ext cx="1783210" cy="1007999"/>
          </a:xfrm>
          <a:prstGeom prst="rect">
            <a:avLst/>
          </a:prstGeom>
        </p:spPr>
      </p:pic>
    </p:spTree>
    <p:extLst>
      <p:ext uri="{BB962C8B-B14F-4D97-AF65-F5344CB8AC3E}">
        <p14:creationId xmlns:p14="http://schemas.microsoft.com/office/powerpoint/2010/main" val="3898743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chemeClr val="tx2"/>
        </a:solidFill>
        <a:effectLst/>
      </p:bgPr>
    </p:bg>
    <p:spTree>
      <p:nvGrpSpPr>
        <p:cNvPr id="1" name=""/>
        <p:cNvGrpSpPr/>
        <p:nvPr/>
      </p:nvGrpSpPr>
      <p:grpSpPr>
        <a:xfrm>
          <a:off x="0" y="0"/>
          <a:ext cx="0" cy="0"/>
          <a:chOff x="0" y="0"/>
          <a:chExt cx="0" cy="0"/>
        </a:xfrm>
      </p:grpSpPr>
      <p:sp>
        <p:nvSpPr>
          <p:cNvPr id="9" name="Titel 1">
            <a:extLst>
              <a:ext uri="{FF2B5EF4-FFF2-40B4-BE49-F238E27FC236}">
                <a16:creationId xmlns:a16="http://schemas.microsoft.com/office/drawing/2014/main" id="{75D494AD-78E7-C448-3FDF-B35F8F60E0A6}"/>
              </a:ext>
            </a:extLst>
          </p:cNvPr>
          <p:cNvSpPr>
            <a:spLocks noGrp="1"/>
          </p:cNvSpPr>
          <p:nvPr>
            <p:ph type="ctrTitle" hasCustomPrompt="1"/>
          </p:nvPr>
        </p:nvSpPr>
        <p:spPr>
          <a:xfrm>
            <a:off x="1524001" y="1480169"/>
            <a:ext cx="5699759" cy="1958767"/>
          </a:xfrm>
        </p:spPr>
        <p:txBody>
          <a:bodyPr anchor="b" anchorCtr="0"/>
          <a:lstStyle>
            <a:lvl1pPr algn="l">
              <a:lnSpc>
                <a:spcPct val="100000"/>
              </a:lnSpc>
              <a:defRPr sz="3800" b="1">
                <a:solidFill>
                  <a:schemeClr val="bg1"/>
                </a:solidFill>
              </a:defRPr>
            </a:lvl1pPr>
          </a:lstStyle>
          <a:p>
            <a:r>
              <a:rPr lang="da-DK" dirty="0"/>
              <a:t>Overskrift skrives her i to eller flere linjer</a:t>
            </a:r>
          </a:p>
        </p:txBody>
      </p:sp>
      <p:sp>
        <p:nvSpPr>
          <p:cNvPr id="10" name="Undertitel 2">
            <a:extLst>
              <a:ext uri="{FF2B5EF4-FFF2-40B4-BE49-F238E27FC236}">
                <a16:creationId xmlns:a16="http://schemas.microsoft.com/office/drawing/2014/main" id="{27CE833D-1D3B-96BC-9F54-363E233E9A28}"/>
              </a:ext>
            </a:extLst>
          </p:cNvPr>
          <p:cNvSpPr>
            <a:spLocks noGrp="1"/>
          </p:cNvSpPr>
          <p:nvPr>
            <p:ph type="subTitle" idx="1" hasCustomPrompt="1"/>
          </p:nvPr>
        </p:nvSpPr>
        <p:spPr>
          <a:xfrm>
            <a:off x="1524001" y="3764764"/>
            <a:ext cx="5699758" cy="1298221"/>
          </a:xfrm>
        </p:spPr>
        <p:txBody>
          <a:bodyPr>
            <a:normAutofit/>
          </a:bodyPr>
          <a:lstStyle>
            <a:lvl1pPr marL="0" indent="0" algn="l">
              <a:lnSpc>
                <a:spcPct val="100000"/>
              </a:lnSpc>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2" name="Billede 1">
            <a:extLst>
              <a:ext uri="{FF2B5EF4-FFF2-40B4-BE49-F238E27FC236}">
                <a16:creationId xmlns:a16="http://schemas.microsoft.com/office/drawing/2014/main" id="{3C4D46E8-39AD-3BFD-73C4-103683CFE1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04976" y="5682842"/>
            <a:ext cx="1781891" cy="1007999"/>
          </a:xfrm>
          <a:prstGeom prst="rect">
            <a:avLst/>
          </a:prstGeom>
        </p:spPr>
      </p:pic>
      <p:pic>
        <p:nvPicPr>
          <p:cNvPr id="5" name="Billede 4" descr="Et billede, der indeholder cirkel, Grafik, design, kunst&#10;&#10;Indhold genereret af kunstig intelligens kan være forkert.">
            <a:extLst>
              <a:ext uri="{FF2B5EF4-FFF2-40B4-BE49-F238E27FC236}">
                <a16:creationId xmlns:a16="http://schemas.microsoft.com/office/drawing/2014/main" id="{4ACD28C9-1160-A573-2B48-4216ABA3C09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flipH="1">
            <a:off x="4805244" y="-1"/>
            <a:ext cx="7386755" cy="6858001"/>
          </a:xfrm>
          <a:prstGeom prst="rect">
            <a:avLst/>
          </a:prstGeom>
        </p:spPr>
      </p:pic>
    </p:spTree>
    <p:extLst>
      <p:ext uri="{BB962C8B-B14F-4D97-AF65-F5344CB8AC3E}">
        <p14:creationId xmlns:p14="http://schemas.microsoft.com/office/powerpoint/2010/main" val="2330131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elslide">
    <p:bg>
      <p:bgPr>
        <a:solidFill>
          <a:schemeClr val="bg2"/>
        </a:solidFill>
        <a:effectLst/>
      </p:bgPr>
    </p:bg>
    <p:spTree>
      <p:nvGrpSpPr>
        <p:cNvPr id="1" name=""/>
        <p:cNvGrpSpPr/>
        <p:nvPr/>
      </p:nvGrpSpPr>
      <p:grpSpPr>
        <a:xfrm>
          <a:off x="0" y="0"/>
          <a:ext cx="0" cy="0"/>
          <a:chOff x="0" y="0"/>
          <a:chExt cx="0" cy="0"/>
        </a:xfrm>
      </p:grpSpPr>
      <p:pic>
        <p:nvPicPr>
          <p:cNvPr id="10" name="Billede 9" descr="Et billede, der indeholder cirkel, sort-hvid, Grafik, design&#10;&#10;Indhold genereret af kunstig intelligens kan være forkert.">
            <a:extLst>
              <a:ext uri="{FF2B5EF4-FFF2-40B4-BE49-F238E27FC236}">
                <a16:creationId xmlns:a16="http://schemas.microsoft.com/office/drawing/2014/main" id="{B1D0E8E9-CA4A-357D-D85B-9BEF10C03E73}"/>
              </a:ext>
            </a:extLst>
          </p:cNvPr>
          <p:cNvPicPr>
            <a:picLocks noChangeAspect="1"/>
          </p:cNvPicPr>
          <p:nvPr userDrawn="1"/>
        </p:nvPicPr>
        <p:blipFill>
          <a:blip r:embed="rId2">
            <a:alphaModFix amt="65000"/>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7" name="Titel 1">
            <a:extLst>
              <a:ext uri="{FF2B5EF4-FFF2-40B4-BE49-F238E27FC236}">
                <a16:creationId xmlns:a16="http://schemas.microsoft.com/office/drawing/2014/main" id="{FAE28A55-DB0B-77BF-5B36-1F87232F7B62}"/>
              </a:ext>
            </a:extLst>
          </p:cNvPr>
          <p:cNvSpPr>
            <a:spLocks noGrp="1"/>
          </p:cNvSpPr>
          <p:nvPr>
            <p:ph type="ctrTitle" hasCustomPrompt="1"/>
          </p:nvPr>
        </p:nvSpPr>
        <p:spPr>
          <a:xfrm>
            <a:off x="1524001" y="1480169"/>
            <a:ext cx="5791199" cy="1958767"/>
          </a:xfrm>
        </p:spPr>
        <p:txBody>
          <a:bodyPr anchor="b" anchorCtr="0"/>
          <a:lstStyle>
            <a:lvl1pPr algn="l">
              <a:defRPr sz="3800" b="1">
                <a:solidFill>
                  <a:schemeClr val="tx1"/>
                </a:solidFill>
              </a:defRPr>
            </a:lvl1pPr>
          </a:lstStyle>
          <a:p>
            <a:r>
              <a:rPr lang="da-DK" dirty="0"/>
              <a:t>Overskrift skrives her i to eller flere linjer</a:t>
            </a:r>
          </a:p>
        </p:txBody>
      </p:sp>
      <p:sp>
        <p:nvSpPr>
          <p:cNvPr id="9" name="Undertitel 2">
            <a:extLst>
              <a:ext uri="{FF2B5EF4-FFF2-40B4-BE49-F238E27FC236}">
                <a16:creationId xmlns:a16="http://schemas.microsoft.com/office/drawing/2014/main" id="{C6CAAF52-C82F-FFA8-495B-58178D2B3D69}"/>
              </a:ext>
            </a:extLst>
          </p:cNvPr>
          <p:cNvSpPr>
            <a:spLocks noGrp="1"/>
          </p:cNvSpPr>
          <p:nvPr>
            <p:ph type="subTitle" idx="1" hasCustomPrompt="1"/>
          </p:nvPr>
        </p:nvSpPr>
        <p:spPr>
          <a:xfrm>
            <a:off x="1524001" y="3764764"/>
            <a:ext cx="5791200" cy="1298221"/>
          </a:xfrm>
        </p:spPr>
        <p:txBody>
          <a:bodyPr>
            <a:normAutofit/>
          </a:bodyPr>
          <a:lstStyle>
            <a:lvl1pPr marL="0" indent="0" algn="l">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dirty="0"/>
              <a:t>Underoverskrift skrives</a:t>
            </a:r>
          </a:p>
        </p:txBody>
      </p:sp>
      <p:pic>
        <p:nvPicPr>
          <p:cNvPr id="4" name="Billede 3">
            <a:extLst>
              <a:ext uri="{FF2B5EF4-FFF2-40B4-BE49-F238E27FC236}">
                <a16:creationId xmlns:a16="http://schemas.microsoft.com/office/drawing/2014/main" id="{0EA02621-628E-8A6D-BFDB-B370621391B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151182" y="5683215"/>
            <a:ext cx="1781891" cy="1007252"/>
          </a:xfrm>
          <a:prstGeom prst="rect">
            <a:avLst/>
          </a:prstGeom>
        </p:spPr>
      </p:pic>
    </p:spTree>
    <p:extLst>
      <p:ext uri="{BB962C8B-B14F-4D97-AF65-F5344CB8AC3E}">
        <p14:creationId xmlns:p14="http://schemas.microsoft.com/office/powerpoint/2010/main" val="70154975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og indhold">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3589020"/>
          </a:xfrm>
        </p:spPr>
        <p:txBody>
          <a:bodyPr lIns="0" tIns="0" rIns="0" bIns="0">
            <a:normAutofit/>
          </a:bodyPr>
          <a:lstStyle>
            <a:lvl1pPr marL="0" indent="0">
              <a:buNone/>
              <a:defRPr sz="2000"/>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6" name="Billede 5">
            <a:extLst>
              <a:ext uri="{FF2B5EF4-FFF2-40B4-BE49-F238E27FC236}">
                <a16:creationId xmlns:a16="http://schemas.microsoft.com/office/drawing/2014/main" id="{F1DE04AB-1DD7-D17E-003E-CD14F4DC42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24610144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2_Titel og indhold">
    <p:bg>
      <p:bgPr>
        <a:solidFill>
          <a:schemeClr val="bg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3589020"/>
          </a:xfrm>
        </p:spPr>
        <p:txBody>
          <a:bodyPr lIns="0" tIns="0" rIns="0" bIns="0">
            <a:normAutofit/>
          </a:bodyPr>
          <a:lstStyle>
            <a:lvl1pPr marL="0" indent="0">
              <a:buNone/>
              <a:defRPr sz="2000"/>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6" name="Billede 5">
            <a:extLst>
              <a:ext uri="{FF2B5EF4-FFF2-40B4-BE49-F238E27FC236}">
                <a16:creationId xmlns:a16="http://schemas.microsoft.com/office/drawing/2014/main" id="{E87C3DE8-8274-512C-BABC-20F68A8DA24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3631341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Titel og indhold">
    <p:bg>
      <p:bgPr>
        <a:solidFill>
          <a:schemeClr val="tx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solidFill>
                  <a:schemeClr val="bg1"/>
                </a:solidFill>
              </a:defRPr>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3589020"/>
          </a:xfrm>
        </p:spPr>
        <p:txBody>
          <a:bodyPr lIns="0" tIns="0" rIns="0" bIns="0">
            <a:normAutofit/>
          </a:bodyPr>
          <a:lstStyle>
            <a:lvl1pPr marL="0" indent="0">
              <a:buNone/>
              <a:defRPr sz="2000">
                <a:solidFill>
                  <a:schemeClr val="bg1"/>
                </a:solidFill>
              </a:defRPr>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bg1"/>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bg1"/>
                </a:solidFill>
                <a:latin typeface="Arial" panose="020B0604020202020204" pitchFamily="34" charset="0"/>
                <a:ea typeface="+mn-ea"/>
                <a:cs typeface="Arial" panose="020B0604020202020204" pitchFamily="34" charset="0"/>
              </a:defRPr>
            </a:lvl1pPr>
          </a:lstStyle>
          <a:p>
            <a:endParaRPr lang="da-DK"/>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lvl1pPr>
              <a:defRPr>
                <a:solidFill>
                  <a:schemeClr val="bg1"/>
                </a:solidFill>
              </a:defRPr>
            </a:lvl1pPr>
          </a:lstStyle>
          <a:p>
            <a:fld id="{0DAB5548-7253-48D6-B95B-F3D312A72220}" type="slidenum">
              <a:rPr lang="da-DK" smtClean="0"/>
              <a:pPr/>
              <a:t>‹nr.›</a:t>
            </a:fld>
            <a:endParaRPr lang="da-DK" dirty="0"/>
          </a:p>
        </p:txBody>
      </p:sp>
      <p:pic>
        <p:nvPicPr>
          <p:cNvPr id="9" name="Billede 8">
            <a:extLst>
              <a:ext uri="{FF2B5EF4-FFF2-40B4-BE49-F238E27FC236}">
                <a16:creationId xmlns:a16="http://schemas.microsoft.com/office/drawing/2014/main" id="{1184272A-2977-9319-96D8-61BCAE64D63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507"/>
            <a:ext cx="707687" cy="539514"/>
          </a:xfrm>
          <a:prstGeom prst="rect">
            <a:avLst/>
          </a:prstGeom>
        </p:spPr>
      </p:pic>
    </p:spTree>
    <p:extLst>
      <p:ext uri="{BB962C8B-B14F-4D97-AF65-F5344CB8AC3E}">
        <p14:creationId xmlns:p14="http://schemas.microsoft.com/office/powerpoint/2010/main" val="1781206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el og indhold - uden logo">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69935F-3173-F4A9-3D65-6DF1FB7AB90C}"/>
              </a:ext>
            </a:extLst>
          </p:cNvPr>
          <p:cNvSpPr>
            <a:spLocks noGrp="1"/>
          </p:cNvSpPr>
          <p:nvPr>
            <p:ph type="title" hasCustomPrompt="1"/>
          </p:nvPr>
        </p:nvSpPr>
        <p:spPr>
          <a:xfrm>
            <a:off x="838200" y="960120"/>
            <a:ext cx="1051560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3" name="Pladsholder til indhold 2">
            <a:extLst>
              <a:ext uri="{FF2B5EF4-FFF2-40B4-BE49-F238E27FC236}">
                <a16:creationId xmlns:a16="http://schemas.microsoft.com/office/drawing/2014/main" id="{B8FAFC42-CD4C-395A-C7B0-5D5C3E4FAB03}"/>
              </a:ext>
            </a:extLst>
          </p:cNvPr>
          <p:cNvSpPr>
            <a:spLocks noGrp="1"/>
          </p:cNvSpPr>
          <p:nvPr>
            <p:ph idx="1" hasCustomPrompt="1"/>
          </p:nvPr>
        </p:nvSpPr>
        <p:spPr>
          <a:xfrm>
            <a:off x="838200" y="2125980"/>
            <a:ext cx="10515600" cy="4034790"/>
          </a:xfrm>
        </p:spPr>
        <p:txBody>
          <a:bodyPr lIns="0" tIns="0" rIns="0" bIns="0">
            <a:normAutofit/>
          </a:bodyPr>
          <a:lstStyle>
            <a:lvl1pPr marL="0" indent="0">
              <a:buNone/>
              <a:defRPr sz="2000"/>
            </a:lvl1pPr>
          </a:lstStyle>
          <a:p>
            <a:pPr lvl="0"/>
            <a:r>
              <a:rPr lang="da-DK" dirty="0"/>
              <a:t>Brødtekst skrives her</a:t>
            </a:r>
          </a:p>
        </p:txBody>
      </p:sp>
      <p:sp>
        <p:nvSpPr>
          <p:cNvPr id="4" name="Pladsholder til dato 3">
            <a:extLst>
              <a:ext uri="{FF2B5EF4-FFF2-40B4-BE49-F238E27FC236}">
                <a16:creationId xmlns:a16="http://schemas.microsoft.com/office/drawing/2014/main" id="{ADDAE490-D80B-E84B-FA74-69D1C01CD9A7}"/>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5" name="Pladsholder til sidefod 4">
            <a:extLst>
              <a:ext uri="{FF2B5EF4-FFF2-40B4-BE49-F238E27FC236}">
                <a16:creationId xmlns:a16="http://schemas.microsoft.com/office/drawing/2014/main" id="{5D0F30A7-74B1-E8B5-3085-BE1416147BFD}"/>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7" name="Slide Number Placeholder 9">
            <a:extLst>
              <a:ext uri="{FF2B5EF4-FFF2-40B4-BE49-F238E27FC236}">
                <a16:creationId xmlns:a16="http://schemas.microsoft.com/office/drawing/2014/main" id="{A5607569-AC97-ED11-7EE8-FC218112117F}"/>
              </a:ext>
              <a:ext uri="{C183D7F6-B498-43B3-948B-1728B52AA6E4}">
                <adec:decorative xmlns:adec="http://schemas.microsoft.com/office/drawing/2017/decorative" val="1"/>
              </a:ext>
            </a:extLst>
          </p:cNvPr>
          <p:cNvSpPr>
            <a:spLocks noGrp="1"/>
          </p:cNvSpPr>
          <p:nvPr>
            <p:ph type="sldNum" sz="quarter" idx="14"/>
          </p:nvPr>
        </p:nvSpPr>
        <p:spPr>
          <a:xfrm>
            <a:off x="10666414" y="6448912"/>
            <a:ext cx="687386" cy="180000"/>
          </a:xfrm>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1860618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o indholdsobjekter">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tx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2" name="Billede 1">
            <a:extLst>
              <a:ext uri="{FF2B5EF4-FFF2-40B4-BE49-F238E27FC236}">
                <a16:creationId xmlns:a16="http://schemas.microsoft.com/office/drawing/2014/main" id="{FBC7C649-DD0C-8D4E-C331-FC01F214B9F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198391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o indholdsobjekter">
    <p:bg>
      <p:bgPr>
        <a:solidFill>
          <a:schemeClr val="bg2"/>
        </a:solidFill>
        <a:effectLst/>
      </p:bgPr>
    </p:bg>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tx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p>
            <a:fld id="{0DAB5548-7253-48D6-B95B-F3D312A72220}" type="slidenum">
              <a:rPr lang="da-DK" smtClean="0"/>
              <a:pPr/>
              <a:t>‹nr.›</a:t>
            </a:fld>
            <a:endParaRPr lang="da-DK" dirty="0"/>
          </a:p>
        </p:txBody>
      </p:sp>
      <p:pic>
        <p:nvPicPr>
          <p:cNvPr id="2" name="Billede 1">
            <a:extLst>
              <a:ext uri="{FF2B5EF4-FFF2-40B4-BE49-F238E27FC236}">
                <a16:creationId xmlns:a16="http://schemas.microsoft.com/office/drawing/2014/main" id="{88C28685-B92B-CA04-CEEC-9E2C710E879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264"/>
            <a:ext cx="707687" cy="540000"/>
          </a:xfrm>
          <a:prstGeom prst="rect">
            <a:avLst/>
          </a:prstGeom>
        </p:spPr>
      </p:pic>
    </p:spTree>
    <p:extLst>
      <p:ext uri="{BB962C8B-B14F-4D97-AF65-F5344CB8AC3E}">
        <p14:creationId xmlns:p14="http://schemas.microsoft.com/office/powerpoint/2010/main" val="22960078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o indholdsobjekter">
    <p:bg>
      <p:bgPr>
        <a:solidFill>
          <a:schemeClr val="tx2"/>
        </a:solidFill>
        <a:effectLst/>
      </p:bgPr>
    </p:bg>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3589021"/>
          </a:xfrm>
        </p:spPr>
        <p:txBody>
          <a:bodyPr lIns="0" tIns="0" rIns="0" bIns="0">
            <a:normAutofit/>
          </a:bodyPr>
          <a:lstStyle>
            <a:lvl1pPr marL="0" indent="0">
              <a:buNone/>
              <a:defRPr lang="da-DK" sz="2000" kern="1200" dirty="0">
                <a:solidFill>
                  <a:schemeClr val="bg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solidFill>
                  <a:schemeClr val="bg1"/>
                </a:solidFill>
              </a:defRPr>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3589020"/>
          </a:xfrm>
        </p:spPr>
        <p:txBody>
          <a:bodyPr lIns="0" tIns="0" rIns="0" bIns="0">
            <a:normAutofit/>
          </a:bodyPr>
          <a:lstStyle>
            <a:lvl1pPr marL="0" indent="0">
              <a:buNone/>
              <a:defRPr sz="2000">
                <a:solidFill>
                  <a:schemeClr val="bg1"/>
                </a:solidFill>
              </a:defRPr>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bg1"/>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bg1"/>
                </a:solidFill>
                <a:latin typeface="Arial" panose="020B0604020202020204" pitchFamily="34" charset="0"/>
                <a:ea typeface="+mn-ea"/>
                <a:cs typeface="Arial" panose="020B0604020202020204" pitchFamily="34" charset="0"/>
              </a:defRPr>
            </a:lvl1pPr>
          </a:lstStyle>
          <a:p>
            <a:endParaRPr lang="da-DK"/>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030143" y="6448912"/>
            <a:ext cx="687386" cy="180000"/>
          </a:xfrm>
        </p:spPr>
        <p:txBody>
          <a:bodyPr/>
          <a:lstStyle>
            <a:lvl1pPr>
              <a:defRPr>
                <a:solidFill>
                  <a:schemeClr val="bg1"/>
                </a:solidFill>
              </a:defRPr>
            </a:lvl1pPr>
          </a:lstStyle>
          <a:p>
            <a:fld id="{0DAB5548-7253-48D6-B95B-F3D312A72220}" type="slidenum">
              <a:rPr lang="da-DK" smtClean="0"/>
              <a:pPr/>
              <a:t>‹nr.›</a:t>
            </a:fld>
            <a:endParaRPr lang="da-DK" dirty="0"/>
          </a:p>
        </p:txBody>
      </p:sp>
      <p:pic>
        <p:nvPicPr>
          <p:cNvPr id="5" name="Billede 4">
            <a:extLst>
              <a:ext uri="{FF2B5EF4-FFF2-40B4-BE49-F238E27FC236}">
                <a16:creationId xmlns:a16="http://schemas.microsoft.com/office/drawing/2014/main" id="{A64A7E43-781C-1F5C-E665-F9BA4E9A2C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214644" y="6121507"/>
            <a:ext cx="707687" cy="539514"/>
          </a:xfrm>
          <a:prstGeom prst="rect">
            <a:avLst/>
          </a:prstGeom>
        </p:spPr>
      </p:pic>
    </p:spTree>
    <p:extLst>
      <p:ext uri="{BB962C8B-B14F-4D97-AF65-F5344CB8AC3E}">
        <p14:creationId xmlns:p14="http://schemas.microsoft.com/office/powerpoint/2010/main" val="346678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indholdsobjekter uden logo">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8A5D8D7E-00B6-84D2-835C-6B5F4CB0963D}"/>
              </a:ext>
            </a:extLst>
          </p:cNvPr>
          <p:cNvSpPr>
            <a:spLocks noGrp="1"/>
          </p:cNvSpPr>
          <p:nvPr>
            <p:ph sz="half" idx="2" hasCustomPrompt="1"/>
          </p:nvPr>
        </p:nvSpPr>
        <p:spPr>
          <a:xfrm>
            <a:off x="6271260" y="2125979"/>
            <a:ext cx="5082540" cy="4000501"/>
          </a:xfrm>
        </p:spPr>
        <p:txBody>
          <a:bodyPr lIns="0" tIns="0" rIns="0" bIns="0">
            <a:normAutofit/>
          </a:bodyPr>
          <a:lstStyle>
            <a:lvl1pPr marL="0" indent="0">
              <a:buNone/>
              <a:defRPr lang="da-DK" sz="2000" kern="1200" dirty="0">
                <a:solidFill>
                  <a:schemeClr val="tx1"/>
                </a:solidFill>
                <a:latin typeface="Arial" panose="020B0604020202020204" pitchFamily="34" charset="0"/>
                <a:ea typeface="+mn-ea"/>
                <a:cs typeface="Arial" panose="020B0604020202020204" pitchFamily="34" charset="0"/>
              </a:defRPr>
            </a:lvl1pPr>
            <a:lvl2pPr marL="228600" indent="-228600">
              <a:defRPr/>
            </a:lvl2pPr>
            <a:lvl3pPr marL="228600" indent="-228600">
              <a:defRPr/>
            </a:lvl3pPr>
            <a:lvl4pPr marL="228600" indent="-228600">
              <a:defRPr/>
            </a:lvl4pPr>
            <a:lvl5pPr marL="228600" indent="-228600">
              <a:defRPr/>
            </a:lvl5pPr>
          </a:lstStyle>
          <a:p>
            <a:pPr lvl="0"/>
            <a:r>
              <a:rPr lang="da-DK" dirty="0"/>
              <a:t>Brødtekst skrives her</a:t>
            </a:r>
          </a:p>
        </p:txBody>
      </p:sp>
      <p:sp>
        <p:nvSpPr>
          <p:cNvPr id="8" name="Titel 1">
            <a:extLst>
              <a:ext uri="{FF2B5EF4-FFF2-40B4-BE49-F238E27FC236}">
                <a16:creationId xmlns:a16="http://schemas.microsoft.com/office/drawing/2014/main" id="{C3FC2AE8-CCB2-D596-3E0C-2761117EE857}"/>
              </a:ext>
            </a:extLst>
          </p:cNvPr>
          <p:cNvSpPr>
            <a:spLocks noGrp="1"/>
          </p:cNvSpPr>
          <p:nvPr>
            <p:ph type="title" hasCustomPrompt="1"/>
          </p:nvPr>
        </p:nvSpPr>
        <p:spPr>
          <a:xfrm>
            <a:off x="838200" y="960120"/>
            <a:ext cx="5082540"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63FA993C-3230-2CE0-5840-FCD0E0BE55A9}"/>
              </a:ext>
            </a:extLst>
          </p:cNvPr>
          <p:cNvSpPr>
            <a:spLocks noGrp="1"/>
          </p:cNvSpPr>
          <p:nvPr>
            <p:ph idx="1" hasCustomPrompt="1"/>
          </p:nvPr>
        </p:nvSpPr>
        <p:spPr>
          <a:xfrm>
            <a:off x="838200" y="2125980"/>
            <a:ext cx="5082540" cy="400050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34724D7-4DA2-C289-155D-F746866E6EB5}"/>
              </a:ext>
            </a:extLst>
          </p:cNvPr>
          <p:cNvSpPr>
            <a:spLocks noGrp="1"/>
          </p:cNvSpPr>
          <p:nvPr>
            <p:ph type="dt" sz="half" idx="10"/>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
        <p:nvSpPr>
          <p:cNvPr id="11" name="Pladsholder til sidefod 4">
            <a:extLst>
              <a:ext uri="{FF2B5EF4-FFF2-40B4-BE49-F238E27FC236}">
                <a16:creationId xmlns:a16="http://schemas.microsoft.com/office/drawing/2014/main" id="{C381294A-DC3C-B169-1389-FB6B003ADE58}"/>
              </a:ext>
            </a:extLst>
          </p:cNvPr>
          <p:cNvSpPr>
            <a:spLocks noGrp="1"/>
          </p:cNvSpPr>
          <p:nvPr>
            <p:ph type="ftr" sz="quarter" idx="11"/>
          </p:nvPr>
        </p:nvSpPr>
        <p:spPr>
          <a:xfrm>
            <a:off x="4038600" y="6448911"/>
            <a:ext cx="4114800" cy="180001"/>
          </a:xfrm>
        </p:spPr>
        <p:txBody>
          <a:bodyPr/>
          <a:lstStyle>
            <a:lvl1pPr>
              <a:defRPr lang="da-DK" sz="1200" kern="1200" dirty="0">
                <a:solidFill>
                  <a:schemeClr val="tx1">
                    <a:tint val="82000"/>
                  </a:schemeClr>
                </a:solidFill>
                <a:latin typeface="Arial" panose="020B0604020202020204" pitchFamily="34" charset="0"/>
                <a:ea typeface="+mn-ea"/>
                <a:cs typeface="Arial" panose="020B0604020202020204" pitchFamily="34" charset="0"/>
              </a:defRPr>
            </a:lvl1pPr>
          </a:lstStyle>
          <a:p>
            <a:endParaRPr lang="da-DK" dirty="0"/>
          </a:p>
        </p:txBody>
      </p:sp>
      <p:sp>
        <p:nvSpPr>
          <p:cNvPr id="12" name="Slide Number Placeholder 9">
            <a:extLst>
              <a:ext uri="{FF2B5EF4-FFF2-40B4-BE49-F238E27FC236}">
                <a16:creationId xmlns:a16="http://schemas.microsoft.com/office/drawing/2014/main" id="{991F76A0-DEAC-9355-97E0-77C3A3C3810B}"/>
              </a:ext>
              <a:ext uri="{C183D7F6-B498-43B3-948B-1728B52AA6E4}">
                <adec:decorative xmlns:adec="http://schemas.microsoft.com/office/drawing/2017/decorative" val="1"/>
              </a:ext>
            </a:extLst>
          </p:cNvPr>
          <p:cNvSpPr>
            <a:spLocks noGrp="1"/>
          </p:cNvSpPr>
          <p:nvPr>
            <p:ph type="sldNum" sz="quarter" idx="14"/>
          </p:nvPr>
        </p:nvSpPr>
        <p:spPr>
          <a:xfrm>
            <a:off x="10666414" y="6448912"/>
            <a:ext cx="687386" cy="180000"/>
          </a:xfrm>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456348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dhold og billede">
    <p:spTree>
      <p:nvGrpSpPr>
        <p:cNvPr id="1" name=""/>
        <p:cNvGrpSpPr/>
        <p:nvPr/>
      </p:nvGrpSpPr>
      <p:grpSpPr>
        <a:xfrm>
          <a:off x="0" y="0"/>
          <a:ext cx="0" cy="0"/>
          <a:chOff x="0" y="0"/>
          <a:chExt cx="0" cy="0"/>
        </a:xfrm>
      </p:grpSpPr>
      <p:sp>
        <p:nvSpPr>
          <p:cNvPr id="3" name="Pladsholder til billede 2">
            <a:extLst>
              <a:ext uri="{FF2B5EF4-FFF2-40B4-BE49-F238E27FC236}">
                <a16:creationId xmlns:a16="http://schemas.microsoft.com/office/drawing/2014/main" id="{196039E6-2A4C-A734-221A-5AD64A54AE45}"/>
              </a:ext>
            </a:extLst>
          </p:cNvPr>
          <p:cNvSpPr>
            <a:spLocks noGrp="1"/>
          </p:cNvSpPr>
          <p:nvPr>
            <p:ph type="pic" idx="1"/>
          </p:nvPr>
        </p:nvSpPr>
        <p:spPr>
          <a:xfrm>
            <a:off x="5689600" y="1"/>
            <a:ext cx="6502400" cy="6858000"/>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dirty="0"/>
          </a:p>
        </p:txBody>
      </p:sp>
      <p:sp>
        <p:nvSpPr>
          <p:cNvPr id="8" name="Titel 1">
            <a:extLst>
              <a:ext uri="{FF2B5EF4-FFF2-40B4-BE49-F238E27FC236}">
                <a16:creationId xmlns:a16="http://schemas.microsoft.com/office/drawing/2014/main" id="{857ADC63-C014-24FF-CB9A-8D4F50005FB4}"/>
              </a:ext>
            </a:extLst>
          </p:cNvPr>
          <p:cNvSpPr>
            <a:spLocks noGrp="1"/>
          </p:cNvSpPr>
          <p:nvPr>
            <p:ph type="title" hasCustomPrompt="1"/>
          </p:nvPr>
        </p:nvSpPr>
        <p:spPr>
          <a:xfrm>
            <a:off x="838200" y="960120"/>
            <a:ext cx="4474029" cy="730568"/>
          </a:xfrm>
        </p:spPr>
        <p:txBody>
          <a:bodyPr lIns="0" tIns="0" rIns="0" bIns="0" anchor="b" anchorCtr="0">
            <a:normAutofit/>
          </a:bodyPr>
          <a:lstStyle>
            <a:lvl1pPr>
              <a:defRPr sz="2800" b="1"/>
            </a:lvl1pPr>
          </a:lstStyle>
          <a:p>
            <a:r>
              <a:rPr lang="da-DK" dirty="0"/>
              <a:t>Overskrift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BF333FD7-C9FF-70B7-B00C-05C89CB62C07}"/>
              </a:ext>
            </a:extLst>
          </p:cNvPr>
          <p:cNvSpPr>
            <a:spLocks noGrp="1"/>
          </p:cNvSpPr>
          <p:nvPr>
            <p:ph idx="10" hasCustomPrompt="1"/>
          </p:nvPr>
        </p:nvSpPr>
        <p:spPr>
          <a:xfrm>
            <a:off x="838200" y="2125980"/>
            <a:ext cx="4474029" cy="3589020"/>
          </a:xfrm>
        </p:spPr>
        <p:txBody>
          <a:bodyPr lIns="0" tIns="0" rIns="0" bIns="0">
            <a:normAutofit/>
          </a:bodyPr>
          <a:lstStyle>
            <a:lvl1pPr marL="0" indent="0">
              <a:buNone/>
              <a:defRPr sz="2000"/>
            </a:lvl1pPr>
          </a:lstStyle>
          <a:p>
            <a:pPr lvl="0"/>
            <a:r>
              <a:rPr lang="da-DK" dirty="0"/>
              <a:t>Brødtekst skrives her</a:t>
            </a:r>
          </a:p>
        </p:txBody>
      </p:sp>
      <p:sp>
        <p:nvSpPr>
          <p:cNvPr id="10" name="Pladsholder til dato 3">
            <a:extLst>
              <a:ext uri="{FF2B5EF4-FFF2-40B4-BE49-F238E27FC236}">
                <a16:creationId xmlns:a16="http://schemas.microsoft.com/office/drawing/2014/main" id="{42B76990-C59C-2C2D-AFF7-346322E10D75}"/>
              </a:ext>
            </a:extLst>
          </p:cNvPr>
          <p:cNvSpPr>
            <a:spLocks noGrp="1"/>
          </p:cNvSpPr>
          <p:nvPr>
            <p:ph type="dt" sz="half" idx="11"/>
          </p:nvPr>
        </p:nvSpPr>
        <p:spPr>
          <a:xfrm>
            <a:off x="838200" y="6448911"/>
            <a:ext cx="2743200" cy="180002"/>
          </a:xfrm>
        </p:spPr>
        <p:txBody>
          <a:bodyPr/>
          <a:lstStyle>
            <a:lvl1pPr>
              <a:defRPr lang="da-DK" sz="1200" kern="1200" smtClean="0">
                <a:solidFill>
                  <a:schemeClr val="tx1">
                    <a:tint val="82000"/>
                  </a:schemeClr>
                </a:solidFill>
                <a:latin typeface="Arial" panose="020B0604020202020204" pitchFamily="34" charset="0"/>
                <a:ea typeface="+mn-ea"/>
                <a:cs typeface="Arial" panose="020B0604020202020204" pitchFamily="34" charset="0"/>
              </a:defRPr>
            </a:lvl1pPr>
          </a:lstStyle>
          <a:p>
            <a:fld id="{F7336E26-F8FE-4391-B43A-72D111A196DF}" type="datetimeFigureOut">
              <a:rPr lang="da-DK" smtClean="0"/>
              <a:pPr/>
              <a:t>21-09-2026</a:t>
            </a:fld>
            <a:endParaRPr lang="da-DK" dirty="0"/>
          </a:p>
        </p:txBody>
      </p:sp>
    </p:spTree>
    <p:extLst>
      <p:ext uri="{BB962C8B-B14F-4D97-AF65-F5344CB8AC3E}">
        <p14:creationId xmlns:p14="http://schemas.microsoft.com/office/powerpoint/2010/main" val="3405176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s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3826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A86AB8-2FBD-ECC2-81C6-CEE0124FD2F7}"/>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1C4B87BC-ED07-D455-7C99-6DBF2B2681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3FCC76B3-F3CF-64A2-5B4A-A909C233CAC8}"/>
              </a:ext>
            </a:extLst>
          </p:cNvPr>
          <p:cNvSpPr>
            <a:spLocks noGrp="1"/>
          </p:cNvSpPr>
          <p:nvPr>
            <p:ph type="dt" sz="half" idx="10"/>
          </p:nvPr>
        </p:nvSpPr>
        <p:spPr/>
        <p:txBody>
          <a:bodyPr/>
          <a:lstStyle/>
          <a:p>
            <a:fld id="{B08090F4-B4A6-476A-9F79-1E8A84D39FFC}" type="datetimeFigureOut">
              <a:rPr lang="da-DK" smtClean="0"/>
              <a:t>21-09-2026</a:t>
            </a:fld>
            <a:endParaRPr lang="da-DK"/>
          </a:p>
        </p:txBody>
      </p:sp>
      <p:sp>
        <p:nvSpPr>
          <p:cNvPr id="5" name="Pladsholder til sidefod 4">
            <a:extLst>
              <a:ext uri="{FF2B5EF4-FFF2-40B4-BE49-F238E27FC236}">
                <a16:creationId xmlns:a16="http://schemas.microsoft.com/office/drawing/2014/main" id="{362F8A88-12D1-E1E2-423B-279EE7DFAE37}"/>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D9F0FA5-901C-7085-8EBC-14336F7789E0}"/>
              </a:ext>
            </a:extLst>
          </p:cNvPr>
          <p:cNvSpPr>
            <a:spLocks noGrp="1"/>
          </p:cNvSpPr>
          <p:nvPr>
            <p:ph type="sldNum" sz="quarter" idx="12"/>
          </p:nvPr>
        </p:nvSpPr>
        <p:spPr/>
        <p:txBody>
          <a:bodyPr/>
          <a:lstStyle/>
          <a:p>
            <a:fld id="{095848F1-A2EB-4346-80C4-8C2FCD7749AC}" type="slidenum">
              <a:rPr lang="da-DK" smtClean="0"/>
              <a:t>‹nr.›</a:t>
            </a:fld>
            <a:endParaRPr lang="da-DK"/>
          </a:p>
        </p:txBody>
      </p:sp>
    </p:spTree>
    <p:extLst>
      <p:ext uri="{BB962C8B-B14F-4D97-AF65-F5344CB8AC3E}">
        <p14:creationId xmlns:p14="http://schemas.microsoft.com/office/powerpoint/2010/main" val="36187025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Afsnitsoverskrift">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8CDE25DE-1805-47E5-D8E9-AEFBAFCBC01F}"/>
              </a:ext>
            </a:extLst>
          </p:cNvPr>
          <p:cNvSpPr/>
          <p:nvPr userDrawn="1"/>
        </p:nvSpPr>
        <p:spPr>
          <a:xfrm>
            <a:off x="0" y="0"/>
            <a:ext cx="12192000" cy="6858000"/>
          </a:xfrm>
          <a:prstGeom prst="rect">
            <a:avLst/>
          </a:prstGeom>
          <a:solidFill>
            <a:srgbClr val="F3F0F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FFF21B31-62F2-4CEE-3B1F-81AC1299091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AA4C4427-BAC4-59D1-AB99-44A6404F4D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D4E2EC5A-16C1-4685-A842-FF8201A04E3D}"/>
              </a:ext>
            </a:extLst>
          </p:cNvPr>
          <p:cNvSpPr>
            <a:spLocks noGrp="1"/>
          </p:cNvSpPr>
          <p:nvPr>
            <p:ph type="dt" sz="half" idx="10"/>
          </p:nvPr>
        </p:nvSpPr>
        <p:spPr/>
        <p:txBody>
          <a:bodyPr/>
          <a:lstStyle/>
          <a:p>
            <a:fld id="{B08090F4-B4A6-476A-9F79-1E8A84D39FFC}" type="datetimeFigureOut">
              <a:rPr lang="da-DK" smtClean="0"/>
              <a:t>21-09-2026</a:t>
            </a:fld>
            <a:endParaRPr lang="da-DK"/>
          </a:p>
        </p:txBody>
      </p:sp>
      <p:sp>
        <p:nvSpPr>
          <p:cNvPr id="5" name="Pladsholder til sidefod 4">
            <a:extLst>
              <a:ext uri="{FF2B5EF4-FFF2-40B4-BE49-F238E27FC236}">
                <a16:creationId xmlns:a16="http://schemas.microsoft.com/office/drawing/2014/main" id="{94A116A2-307F-6F97-E066-C870A820365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013148A-7899-8E49-A8A9-82567B13CC11}"/>
              </a:ext>
            </a:extLst>
          </p:cNvPr>
          <p:cNvSpPr>
            <a:spLocks noGrp="1"/>
          </p:cNvSpPr>
          <p:nvPr>
            <p:ph type="sldNum" sz="quarter" idx="12"/>
          </p:nvPr>
        </p:nvSpPr>
        <p:spPr/>
        <p:txBody>
          <a:bodyPr/>
          <a:lstStyle/>
          <a:p>
            <a:fld id="{095848F1-A2EB-4346-80C4-8C2FCD7749AC}" type="slidenum">
              <a:rPr lang="da-DK" smtClean="0"/>
              <a:t>‹nr.›</a:t>
            </a:fld>
            <a:endParaRPr lang="da-DK"/>
          </a:p>
        </p:txBody>
      </p:sp>
      <p:pic>
        <p:nvPicPr>
          <p:cNvPr id="11" name="Billede 10">
            <a:extLst>
              <a:ext uri="{FF2B5EF4-FFF2-40B4-BE49-F238E27FC236}">
                <a16:creationId xmlns:a16="http://schemas.microsoft.com/office/drawing/2014/main" id="{496813CD-BF5F-AD9C-F5A3-07DAA16BA6A5}"/>
              </a:ext>
            </a:extLst>
          </p:cNvPr>
          <p:cNvPicPr>
            <a:picLocks noChangeAspect="1"/>
          </p:cNvPicPr>
          <p:nvPr userDrawn="1"/>
        </p:nvPicPr>
        <p:blipFill>
          <a:blip r:embed="rId2"/>
          <a:srcRect l="73135" t="59386" r="24371" b="33613"/>
          <a:stretch/>
        </p:blipFill>
        <p:spPr>
          <a:xfrm>
            <a:off x="5493224" y="412634"/>
            <a:ext cx="1205552" cy="1057507"/>
          </a:xfrm>
          <a:prstGeom prst="rect">
            <a:avLst/>
          </a:prstGeom>
        </p:spPr>
      </p:pic>
    </p:spTree>
    <p:extLst>
      <p:ext uri="{BB962C8B-B14F-4D97-AF65-F5344CB8AC3E}">
        <p14:creationId xmlns:p14="http://schemas.microsoft.com/office/powerpoint/2010/main" val="385104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Indholdsside 1-spalte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1"/>
                </a:solidFill>
              </a:defRPr>
            </a:lvl1pPr>
          </a:lstStyle>
          <a:p>
            <a:r>
              <a:rPr lang="da-DK" dirty="0"/>
              <a:t>Klik for at redigere i master</a:t>
            </a:r>
          </a:p>
        </p:txBody>
      </p:sp>
      <p:sp>
        <p:nvSpPr>
          <p:cNvPr id="6" name="Pladsholder til tekst 5"/>
          <p:cNvSpPr>
            <a:spLocks noGrp="1"/>
          </p:cNvSpPr>
          <p:nvPr>
            <p:ph type="body" sz="quarter" idx="11"/>
          </p:nvPr>
        </p:nvSpPr>
        <p:spPr>
          <a:xfrm>
            <a:off x="1018118" y="2421467"/>
            <a:ext cx="9984316" cy="3456517"/>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a-DK" dirty="0"/>
              <a:t>Klik for at redigere i master</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7" name="Pladsholder til dato 2"/>
          <p:cNvSpPr>
            <a:spLocks noGrp="1"/>
          </p:cNvSpPr>
          <p:nvPr>
            <p:ph type="dt" sz="half" idx="2"/>
          </p:nvPr>
        </p:nvSpPr>
        <p:spPr>
          <a:xfrm>
            <a:off x="4416509" y="6367370"/>
            <a:ext cx="3407683" cy="184665"/>
          </a:xfrm>
          <a:prstGeom prst="rect">
            <a:avLst/>
          </a:prstGeom>
        </p:spPr>
        <p:txBody>
          <a:bodyPr lIns="0" tIns="0" rIns="0" bIns="0"/>
          <a:lstStyle>
            <a:lvl1pPr>
              <a:defRPr sz="1200">
                <a:latin typeface="Georgia" panose="02040502050405020303" pitchFamily="18" charset="0"/>
              </a:defRPr>
            </a:lvl1pPr>
          </a:lstStyle>
          <a:p>
            <a:fld id="{E3F176F0-4EB5-41D1-866E-A621282BE2B8}" type="datetime2">
              <a:rPr lang="da-DK" smtClean="0"/>
              <a:t>21. september 2026</a:t>
            </a:fld>
            <a:endParaRPr lang="en-GB" dirty="0"/>
          </a:p>
        </p:txBody>
      </p:sp>
    </p:spTree>
    <p:extLst>
      <p:ext uri="{BB962C8B-B14F-4D97-AF65-F5344CB8AC3E}">
        <p14:creationId xmlns:p14="http://schemas.microsoft.com/office/powerpoint/2010/main" val="17783417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CD2A2-920D-E258-3DA8-9799AAE2A9C3}"/>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0A0E315-0378-E74C-0786-D4762CD1FE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6BE29B39-0DC5-6822-4159-9E754ADCD67C}"/>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5" name="Pladsholder til sidefod 4">
            <a:extLst>
              <a:ext uri="{FF2B5EF4-FFF2-40B4-BE49-F238E27FC236}">
                <a16:creationId xmlns:a16="http://schemas.microsoft.com/office/drawing/2014/main" id="{2CFAB754-60F1-ED5F-9B38-0B70D81DEB8D}"/>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540BC9E2-5B0D-3B15-A8BE-BF7D59A1AFED}"/>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7998897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D3D0C1-0D97-D4DF-361B-0ED298F9F0C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682659C-7E52-C124-7FD8-45025F3831F7}"/>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F09C3C60-897F-35E9-CCF0-3E082055DC32}"/>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5" name="Pladsholder til sidefod 4">
            <a:extLst>
              <a:ext uri="{FF2B5EF4-FFF2-40B4-BE49-F238E27FC236}">
                <a16:creationId xmlns:a16="http://schemas.microsoft.com/office/drawing/2014/main" id="{DF9BFDE9-026B-57E6-C287-D4E03685711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77BC5D6-A3C6-2157-AD65-BCED7312878E}"/>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40586266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7D1D07-520B-C5B7-6809-E610B022322E}"/>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355AA717-5E52-67C0-3696-CF3099D628C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8EB2440F-5142-62FD-3D57-D8AB61155AF0}"/>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5" name="Pladsholder til sidefod 4">
            <a:extLst>
              <a:ext uri="{FF2B5EF4-FFF2-40B4-BE49-F238E27FC236}">
                <a16:creationId xmlns:a16="http://schemas.microsoft.com/office/drawing/2014/main" id="{C324967D-C0BE-C4EF-7FD2-A927AE975378}"/>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F2463CB-0779-CA12-D7EE-F57211E9DF78}"/>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4188131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F9364E-D6BF-359B-9E31-438A461435D3}"/>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C9EE954-58D8-E995-48F4-309E00B8351B}"/>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E5BD32E1-5FDA-EA29-A3FB-589293C1009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B8E7DB5C-5B74-E7AF-8710-C41DAC3383DB}"/>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6" name="Pladsholder til sidefod 5">
            <a:extLst>
              <a:ext uri="{FF2B5EF4-FFF2-40B4-BE49-F238E27FC236}">
                <a16:creationId xmlns:a16="http://schemas.microsoft.com/office/drawing/2014/main" id="{7B1C682D-E566-2CFC-792A-38554645DA5F}"/>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784A88C8-83B5-9DF3-BBED-ED9221390881}"/>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37139400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352A155-5518-2F94-3DE3-20C3EE7AFFE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2AC5A035-B713-2C3A-9D4D-CFD0A7677F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3591D9A8-AA80-4B21-4BD4-D9FD667C335A}"/>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83B443A-22AB-C778-A085-4BD0AE581D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FC50956D-A762-3F05-D9A1-BAD521AE40E5}"/>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31280AB5-1CCD-75A9-ECB6-D54C75A83381}"/>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8" name="Pladsholder til sidefod 7">
            <a:extLst>
              <a:ext uri="{FF2B5EF4-FFF2-40B4-BE49-F238E27FC236}">
                <a16:creationId xmlns:a16="http://schemas.microsoft.com/office/drawing/2014/main" id="{4FB1DF14-8D92-0A1B-A57A-FBFEA3B0C815}"/>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6764DEC1-86A0-3EDB-7D03-F22D9910451E}"/>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3453419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8339CA-01CC-6BA2-42B2-871343F6CD1F}"/>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8CCD1B81-39F0-6410-B714-81C6B1CC565E}"/>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4" name="Pladsholder til sidefod 3">
            <a:extLst>
              <a:ext uri="{FF2B5EF4-FFF2-40B4-BE49-F238E27FC236}">
                <a16:creationId xmlns:a16="http://schemas.microsoft.com/office/drawing/2014/main" id="{4A0AC0B7-E9BF-92BE-4BC4-711DA73FAAE9}"/>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43B587EA-6C45-A3B3-C661-78D93BF07F58}"/>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21502452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03D37D8-2085-7D5D-EDDB-7464533EE393}"/>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3" name="Pladsholder til sidefod 2">
            <a:extLst>
              <a:ext uri="{FF2B5EF4-FFF2-40B4-BE49-F238E27FC236}">
                <a16:creationId xmlns:a16="http://schemas.microsoft.com/office/drawing/2014/main" id="{7079BB11-B4B3-D7AE-96FA-6E9D9D00FBE9}"/>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1B97EA57-1BB8-5B48-DB67-F4FB840AC019}"/>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33181945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3649D-778D-7657-6844-2273A797FC7A}"/>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22E0777A-3E37-4037-5ECB-DD147B7070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ABB064A3-9AF2-0A5A-2F29-48E0811205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7D49C68-9C7A-F5E9-679D-CF9396E5F9D7}"/>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6" name="Pladsholder til sidefod 5">
            <a:extLst>
              <a:ext uri="{FF2B5EF4-FFF2-40B4-BE49-F238E27FC236}">
                <a16:creationId xmlns:a16="http://schemas.microsoft.com/office/drawing/2014/main" id="{8190C5C0-905F-FEED-48C3-813C2C41B76D}"/>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65AE0F42-0B5D-F4F9-E8DB-1D2B72056CBC}"/>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13426874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10C7DE1-E3ED-F085-DCCB-8293F36E27B9}"/>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5DE8083C-BDCB-F084-2D95-211FDE9876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B91F9096-6049-3023-EB70-7D082CAD75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C44D17A1-4BA5-9CCA-7A46-DDEFF90661B8}"/>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6" name="Pladsholder til sidefod 5">
            <a:extLst>
              <a:ext uri="{FF2B5EF4-FFF2-40B4-BE49-F238E27FC236}">
                <a16:creationId xmlns:a16="http://schemas.microsoft.com/office/drawing/2014/main" id="{73C6875C-2E6F-B878-5318-A7E5A913F93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A32DDBE8-B94D-4843-41BC-7251BE8E8C21}"/>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20817153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EDE8A2-FD88-1693-7987-699CF97844C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D3054795-9C71-EB18-53F2-076C37291860}"/>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0FE48DB-06D4-7895-F943-C9C7FAFD38DC}"/>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5" name="Pladsholder til sidefod 4">
            <a:extLst>
              <a:ext uri="{FF2B5EF4-FFF2-40B4-BE49-F238E27FC236}">
                <a16:creationId xmlns:a16="http://schemas.microsoft.com/office/drawing/2014/main" id="{1ED0130C-7305-E607-0A5B-F9B4094CC53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18173C5-09E1-42A6-0A62-F0326654A858}"/>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192243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1DD5759-88A4-65BD-8C7C-4ED33689C81B}"/>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1E71655B-1819-69DC-E6D6-4550820ADC1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83114ADA-FC96-C8CF-72D5-FC455FECFC1F}"/>
              </a:ext>
            </a:extLst>
          </p:cNvPr>
          <p:cNvSpPr>
            <a:spLocks noGrp="1"/>
          </p:cNvSpPr>
          <p:nvPr>
            <p:ph type="dt" sz="half" idx="10"/>
          </p:nvPr>
        </p:nvSpPr>
        <p:spPr/>
        <p:txBody>
          <a:bodyPr/>
          <a:lstStyle/>
          <a:p>
            <a:fld id="{CE5C67B0-D98C-4E0E-A2FE-927C85C3374B}" type="datetimeFigureOut">
              <a:rPr lang="da-DK" smtClean="0"/>
              <a:t>21-09-2026</a:t>
            </a:fld>
            <a:endParaRPr lang="da-DK"/>
          </a:p>
        </p:txBody>
      </p:sp>
      <p:sp>
        <p:nvSpPr>
          <p:cNvPr id="5" name="Pladsholder til sidefod 4">
            <a:extLst>
              <a:ext uri="{FF2B5EF4-FFF2-40B4-BE49-F238E27FC236}">
                <a16:creationId xmlns:a16="http://schemas.microsoft.com/office/drawing/2014/main" id="{F1947DD8-AE10-C27E-4DBA-37B32FAE57E0}"/>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85928287-9918-6DBA-B70B-0B193A9123B0}"/>
              </a:ext>
            </a:extLst>
          </p:cNvPr>
          <p:cNvSpPr>
            <a:spLocks noGrp="1"/>
          </p:cNvSpPr>
          <p:nvPr>
            <p:ph type="sldNum" sz="quarter" idx="12"/>
          </p:nvPr>
        </p:nvSpPr>
        <p:spPr/>
        <p:txBody>
          <a:bodyPr/>
          <a:lstStyle/>
          <a:p>
            <a:fld id="{2A2E841D-59C0-4A8A-97F4-29D833E7A21A}" type="slidenum">
              <a:rPr lang="da-DK" smtClean="0"/>
              <a:t>‹nr.›</a:t>
            </a:fld>
            <a:endParaRPr lang="da-DK"/>
          </a:p>
        </p:txBody>
      </p:sp>
    </p:spTree>
    <p:extLst>
      <p:ext uri="{BB962C8B-B14F-4D97-AF65-F5344CB8AC3E}">
        <p14:creationId xmlns:p14="http://schemas.microsoft.com/office/powerpoint/2010/main" val="3225585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tart">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DB375924-8F1B-4A42-B386-30D658A1EE16}"/>
              </a:ext>
            </a:extLst>
          </p:cNvPr>
          <p:cNvSpPr>
            <a:spLocks noGrp="1"/>
          </p:cNvSpPr>
          <p:nvPr>
            <p:ph type="dt" sz="half" idx="10"/>
          </p:nvPr>
        </p:nvSpPr>
        <p:spPr/>
        <p:txBody>
          <a:bodyPr/>
          <a:lstStyle/>
          <a:p>
            <a:endParaRPr lang="da-DK" dirty="0"/>
          </a:p>
        </p:txBody>
      </p:sp>
      <p:sp>
        <p:nvSpPr>
          <p:cNvPr id="7" name="Footer Placeholder 6" hidden="1">
            <a:extLst>
              <a:ext uri="{FF2B5EF4-FFF2-40B4-BE49-F238E27FC236}">
                <a16:creationId xmlns:a16="http://schemas.microsoft.com/office/drawing/2014/main" id="{40073283-4609-4E3F-B89A-30DFFAA2EAA1}"/>
              </a:ext>
            </a:extLst>
          </p:cNvPr>
          <p:cNvSpPr>
            <a:spLocks noGrp="1"/>
          </p:cNvSpPr>
          <p:nvPr>
            <p:ph type="ftr" sz="quarter" idx="11"/>
          </p:nvPr>
        </p:nvSpPr>
        <p:spPr/>
        <p:txBody>
          <a:bodyPr/>
          <a:lstStyle/>
          <a:p>
            <a:endParaRPr lang="da-DK" dirty="0"/>
          </a:p>
        </p:txBody>
      </p:sp>
      <p:sp>
        <p:nvSpPr>
          <p:cNvPr id="30" name="Background">
            <a:extLst>
              <a:ext uri="{FF2B5EF4-FFF2-40B4-BE49-F238E27FC236}">
                <a16:creationId xmlns:a16="http://schemas.microsoft.com/office/drawing/2014/main" id="{24E50DC6-5BA7-4119-B609-D4119B5D52D2}"/>
              </a:ext>
              <a:ext uri="{C183D7F6-B498-43B3-948B-1728B52AA6E4}">
                <adec:decorative xmlns:adec="http://schemas.microsoft.com/office/drawing/2017/decorative" val="1"/>
              </a:ext>
            </a:extLst>
          </p:cNvPr>
          <p:cNvSpPr/>
          <p:nvPr userDrawn="1"/>
        </p:nvSpPr>
        <p:spPr>
          <a:xfrm>
            <a:off x="0" y="1358214"/>
            <a:ext cx="12191423" cy="5502362"/>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sz="1800" dirty="0"/>
          </a:p>
        </p:txBody>
      </p:sp>
      <p:pic>
        <p:nvPicPr>
          <p:cNvPr id="474999758" name="Logoimage" descr="{&quot;templafy&quot;:{&quot;id&quot;:&quot;09cf4d1a-7549-479e-9247-acd7314e24b9&quot;}}"/>
          <p:cNvPicPr>
            <a:picLocks noChangeAspect="1"/>
          </p:cNvPicPr>
          <p:nvPr/>
        </p:nvPicPr>
        <p:blipFill>
          <a:blip r:embed="rId2"/>
          <a:stretch>
            <a:fillRect/>
          </a:stretch>
        </p:blipFill>
        <p:spPr>
          <a:xfrm>
            <a:off x="608" y="5712381"/>
            <a:ext cx="687600" cy="687600"/>
          </a:xfrm>
          <a:prstGeom prst="rect">
            <a:avLst/>
          </a:prstGeom>
        </p:spPr>
      </p:pic>
      <p:pic>
        <p:nvPicPr>
          <p:cNvPr id="1984510899" name="ExtralogoBottomimage" descr="{&quot;templafy&quot;:{&quot;id&quot;:&quot;6edcd6c2-f05f-4f2f-8ebb-afcc5318994b&quot;}}"/>
          <p:cNvPicPr>
            <a:picLocks noChangeAspect="1"/>
          </p:cNvPicPr>
          <p:nvPr/>
        </p:nvPicPr>
        <p:blipFill>
          <a:blip r:embed="rId3"/>
          <a:stretch>
            <a:fillRect/>
          </a:stretch>
        </p:blipFill>
        <p:spPr>
          <a:xfrm>
            <a:off x="5659749" y="6318000"/>
            <a:ext cx="1324800" cy="421200"/>
          </a:xfrm>
          <a:prstGeom prst="rect">
            <a:avLst/>
          </a:prstGeom>
        </p:spPr>
      </p:pic>
      <p:pic>
        <p:nvPicPr>
          <p:cNvPr id="2051687359" name="ExtralogoTopimage" descr="{&quot;templafy&quot;:{&quot;id&quot;:&quot;21c64c12-78d4-4fb7-8019-8cdef8b0f6e6&quot;}}"/>
          <p:cNvPicPr>
            <a:picLocks noChangeAspect="1"/>
          </p:cNvPicPr>
          <p:nvPr/>
        </p:nvPicPr>
        <p:blipFill>
          <a:blip r:embed="rId3"/>
          <a:stretch>
            <a:fillRect/>
          </a:stretch>
        </p:blipFill>
        <p:spPr>
          <a:xfrm>
            <a:off x="9957600" y="97200"/>
            <a:ext cx="2178000" cy="684000"/>
          </a:xfrm>
          <a:prstGeom prst="rect">
            <a:avLst/>
          </a:prstGeom>
        </p:spPr>
      </p:pic>
      <p:sp>
        <p:nvSpPr>
          <p:cNvPr id="4" name="Virksomhed" descr="{&quot;templafy&quot;:{&quot;id&quot;:&quot;9f13f5b7-734e-4d99-9788-edff8f9c7b6f&quot;}}">
            <a:extLst>
              <a:ext uri="{FF2B5EF4-FFF2-40B4-BE49-F238E27FC236}">
                <a16:creationId xmlns:a16="http://schemas.microsoft.com/office/drawing/2014/main" id="{44DF0A83-9F86-1CD0-16C7-E3EE9D754592}"/>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6" name="CenterFreeText" descr="{&quot;templafy&quot;:{&quot;id&quot;:&quot;098a305f-998f-4292-b983-6efb5386fa39&quot;}}">
            <a:extLst>
              <a:ext uri="{FF2B5EF4-FFF2-40B4-BE49-F238E27FC236}">
                <a16:creationId xmlns:a16="http://schemas.microsoft.com/office/drawing/2014/main" id="{C5580BBD-56AE-7634-00FF-CB437CE38F35}"/>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9" name="Center" descr="{&quot;templafy&quot;:{&quot;id&quot;:&quot;62aab151-ab49-4292-b2eb-39440c2d3c72&quot;}}" hidden="1">
            <a:extLst>
              <a:ext uri="{FF2B5EF4-FFF2-40B4-BE49-F238E27FC236}">
                <a16:creationId xmlns:a16="http://schemas.microsoft.com/office/drawing/2014/main" id="{907C70E1-C840-FC14-EB06-6D8513027084}"/>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11" name="Titel" descr="{&quot;templafy&quot;:{&quot;id&quot;:&quot;372b8902-b983-4769-8650-fcb0a1abf46e&quot;}}">
            <a:extLst>
              <a:ext uri="{FF2B5EF4-FFF2-40B4-BE49-F238E27FC236}">
                <a16:creationId xmlns:a16="http://schemas.microsoft.com/office/drawing/2014/main" id="{DF4D43D3-9595-9AB3-3A78-3FE8A6A03D13}"/>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2" name="Navn" descr="{&quot;templafy&quot;:{&quot;id&quot;:&quot;5d9897cc-d97b-4de9-a5fd-bf37a7c69f7d&quot;}}">
            <a:extLst>
              <a:ext uri="{FF2B5EF4-FFF2-40B4-BE49-F238E27FC236}">
                <a16:creationId xmlns:a16="http://schemas.microsoft.com/office/drawing/2014/main" id="{5673107C-0DDB-F05C-E189-CC1B7AC30FE0}"/>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3" name="Dato" descr="{&quot;templafy&quot;:{&quot;id&quot;:&quot;94017f4c-b417-48af-9a8f-79247e6acb85&quot;}}">
            <a:extLst>
              <a:ext uri="{FF2B5EF4-FFF2-40B4-BE49-F238E27FC236}">
                <a16:creationId xmlns:a16="http://schemas.microsoft.com/office/drawing/2014/main" id="{4A5353DE-D19D-E0C3-72E1-03E7DDE6226E}"/>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8" name="Titel 1"/>
          <p:cNvSpPr>
            <a:spLocks noGrp="1"/>
          </p:cNvSpPr>
          <p:nvPr>
            <p:ph type="title" hasCustomPrompt="1"/>
          </p:nvPr>
        </p:nvSpPr>
        <p:spPr>
          <a:xfrm>
            <a:off x="1127125" y="1989138"/>
            <a:ext cx="10371275" cy="2160000"/>
          </a:xfrm>
        </p:spPr>
        <p:txBody>
          <a:bodyPr anchor="t" anchorCtr="0"/>
          <a:lstStyle>
            <a:lvl1pPr>
              <a:defRPr sz="3800">
                <a:solidFill>
                  <a:schemeClr val="tx1"/>
                </a:solidFill>
              </a:defRPr>
            </a:lvl1pPr>
          </a:lstStyle>
          <a:p>
            <a:r>
              <a:rPr lang="da-DK" dirty="0"/>
              <a:t>Overskrift 38pt skrives her</a:t>
            </a:r>
            <a:br>
              <a:rPr lang="da-DK" dirty="0"/>
            </a:br>
            <a:r>
              <a:rPr lang="da-DK" dirty="0"/>
              <a:t>i to eller flere linjer</a:t>
            </a:r>
          </a:p>
        </p:txBody>
      </p:sp>
      <p:sp>
        <p:nvSpPr>
          <p:cNvPr id="3" name="Undertitel 2"/>
          <p:cNvSpPr>
            <a:spLocks noGrp="1"/>
          </p:cNvSpPr>
          <p:nvPr>
            <p:ph type="subTitle" idx="1" hasCustomPrompt="1"/>
          </p:nvPr>
        </p:nvSpPr>
        <p:spPr>
          <a:xfrm>
            <a:off x="1127125" y="4595449"/>
            <a:ext cx="10371275" cy="1108023"/>
          </a:xfrm>
        </p:spPr>
        <p:txBody>
          <a:bodyPr/>
          <a:lstStyle>
            <a:lvl1pPr marL="0" indent="0" algn="l">
              <a:lnSpc>
                <a:spcPct val="85000"/>
              </a:lnSpc>
              <a:spcAft>
                <a:spcPts val="0"/>
              </a:spcAft>
              <a:buNone/>
              <a:defRPr sz="2000"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dirty="0"/>
              <a:t>Underoverskrift 20pt skrives her i to linjer eller max tre linjer</a:t>
            </a:r>
          </a:p>
        </p:txBody>
      </p:sp>
      <p:sp>
        <p:nvSpPr>
          <p:cNvPr id="15" name="Slide Number Placeholder 14">
            <a:extLst>
              <a:ext uri="{FF2B5EF4-FFF2-40B4-BE49-F238E27FC236}">
                <a16:creationId xmlns:a16="http://schemas.microsoft.com/office/drawing/2014/main" id="{7A1C0411-5C60-5E7D-355A-F66ABC8FE379}"/>
              </a:ext>
              <a:ext uri="{C183D7F6-B498-43B3-948B-1728B52AA6E4}">
                <adec:decorative xmlns:adec="http://schemas.microsoft.com/office/drawing/2017/decorative" val="1"/>
              </a:ext>
            </a:extLst>
          </p:cNvPr>
          <p:cNvSpPr>
            <a:spLocks noGrp="1"/>
          </p:cNvSpPr>
          <p:nvPr>
            <p:ph type="sldNum" sz="quarter" idx="12"/>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34842998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rt med billede">
    <p:spTree>
      <p:nvGrpSpPr>
        <p:cNvPr id="1" name=""/>
        <p:cNvGrpSpPr/>
        <p:nvPr/>
      </p:nvGrpSpPr>
      <p:grpSpPr>
        <a:xfrm>
          <a:off x="0" y="0"/>
          <a:ext cx="0" cy="0"/>
          <a:chOff x="0" y="0"/>
          <a:chExt cx="0" cy="0"/>
        </a:xfrm>
      </p:grpSpPr>
      <p:sp>
        <p:nvSpPr>
          <p:cNvPr id="6" name="Footer">
            <a:extLst>
              <a:ext uri="{FF2B5EF4-FFF2-40B4-BE49-F238E27FC236}">
                <a16:creationId xmlns:a16="http://schemas.microsoft.com/office/drawing/2014/main" id="{30FDFCA5-769A-03D9-8D57-051DA19D2FB5}"/>
              </a:ext>
              <a:ext uri="{C183D7F6-B498-43B3-948B-1728B52AA6E4}">
                <adec:decorative xmlns:adec="http://schemas.microsoft.com/office/drawing/2017/decorative" val="1"/>
              </a:ext>
            </a:extLst>
          </p:cNvPr>
          <p:cNvSpPr>
            <a:spLocks noGrp="1"/>
          </p:cNvSpPr>
          <p:nvPr>
            <p:ph type="ftr" sz="quarter" idx="3"/>
          </p:nvPr>
        </p:nvSpPr>
        <p:spPr>
          <a:xfrm>
            <a:off x="0" y="6847200"/>
            <a:ext cx="0" cy="0"/>
          </a:xfrm>
          <a:prstGeom prst="rect">
            <a:avLst/>
          </a:prstGeom>
        </p:spPr>
        <p:txBody>
          <a:bodyPr vert="horz" lIns="0" tIns="0" rIns="0" bIns="0" rtlCol="0" anchor="t" anchorCtr="0">
            <a:noAutofit/>
          </a:bodyPr>
          <a:lstStyle>
            <a:lvl1pPr algn="l">
              <a:defRPr lang="da-DK" sz="100" kern="1200" dirty="0">
                <a:noFill/>
                <a:latin typeface="+mn-lt"/>
                <a:ea typeface="+mn-ea"/>
                <a:cs typeface="+mn-cs"/>
              </a:defRPr>
            </a:lvl1pPr>
          </a:lstStyle>
          <a:p>
            <a:endParaRPr lang="da-DK" dirty="0"/>
          </a:p>
        </p:txBody>
      </p:sp>
      <p:sp>
        <p:nvSpPr>
          <p:cNvPr id="10" name="Dato">
            <a:extLst>
              <a:ext uri="{FF2B5EF4-FFF2-40B4-BE49-F238E27FC236}">
                <a16:creationId xmlns:a16="http://schemas.microsoft.com/office/drawing/2014/main" id="{1E512A54-83E1-61C2-C416-D88B731530AE}"/>
              </a:ext>
              <a:ext uri="{C183D7F6-B498-43B3-948B-1728B52AA6E4}">
                <adec:decorative xmlns:adec="http://schemas.microsoft.com/office/drawing/2017/decorative" val="1"/>
              </a:ext>
            </a:extLst>
          </p:cNvPr>
          <p:cNvSpPr>
            <a:spLocks noGrp="1"/>
          </p:cNvSpPr>
          <p:nvPr>
            <p:ph type="dt" sz="half" idx="2"/>
          </p:nvPr>
        </p:nvSpPr>
        <p:spPr>
          <a:xfrm>
            <a:off x="0" y="6847200"/>
            <a:ext cx="0" cy="0"/>
          </a:xfrm>
          <a:prstGeom prst="rect">
            <a:avLst/>
          </a:prstGeom>
        </p:spPr>
        <p:txBody>
          <a:bodyPr vert="horz" lIns="0" tIns="0" rIns="0" bIns="0" rtlCol="0" anchor="t" anchorCtr="0">
            <a:noAutofit/>
          </a:bodyPr>
          <a:lstStyle>
            <a:lvl1pPr algn="r">
              <a:defRPr sz="100">
                <a:noFill/>
              </a:defRPr>
            </a:lvl1pPr>
          </a:lstStyle>
          <a:p>
            <a:endParaRPr lang="da-DK" dirty="0"/>
          </a:p>
        </p:txBody>
      </p:sp>
      <p:sp>
        <p:nvSpPr>
          <p:cNvPr id="24" name="Rektangel 23">
            <a:extLst>
              <a:ext uri="{FF2B5EF4-FFF2-40B4-BE49-F238E27FC236}">
                <a16:creationId xmlns:a16="http://schemas.microsoft.com/office/drawing/2014/main" id="{9683C752-88D7-4AD3-AF5E-81075EDEFBD6}"/>
              </a:ext>
              <a:ext uri="{C183D7F6-B498-43B3-948B-1728B52AA6E4}">
                <adec:decorative xmlns:adec="http://schemas.microsoft.com/office/drawing/2017/decorative" val="1"/>
              </a:ext>
            </a:extLst>
          </p:cNvPr>
          <p:cNvSpPr/>
          <p:nvPr userDrawn="1"/>
        </p:nvSpPr>
        <p:spPr>
          <a:xfrm>
            <a:off x="-1" y="4374000"/>
            <a:ext cx="12191999" cy="2484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da-DK" dirty="0"/>
          </a:p>
        </p:txBody>
      </p:sp>
      <p:pic>
        <p:nvPicPr>
          <p:cNvPr id="252662471" name="Logoimage" descr="{&quot;templafy&quot;:{&quot;id&quot;:&quot;76917995-ad7a-40e6-ba95-a84a13e4fa32&quot;}}"/>
          <p:cNvPicPr>
            <a:picLocks noChangeAspect="1"/>
          </p:cNvPicPr>
          <p:nvPr/>
        </p:nvPicPr>
        <p:blipFill>
          <a:blip r:embed="rId2"/>
          <a:stretch>
            <a:fillRect/>
          </a:stretch>
        </p:blipFill>
        <p:spPr>
          <a:xfrm>
            <a:off x="608" y="5712381"/>
            <a:ext cx="687600" cy="687600"/>
          </a:xfrm>
          <a:prstGeom prst="rect">
            <a:avLst/>
          </a:prstGeom>
        </p:spPr>
      </p:pic>
      <p:pic>
        <p:nvPicPr>
          <p:cNvPr id="1344335621" name="ExtralogoBottomimage" descr="{&quot;templafy&quot;:{&quot;id&quot;:&quot;bbeca762-628c-4439-bb7f-b0e3d78a246f&quot;}}"/>
          <p:cNvPicPr>
            <a:picLocks noChangeAspect="1"/>
          </p:cNvPicPr>
          <p:nvPr/>
        </p:nvPicPr>
        <p:blipFill>
          <a:blip r:embed="rId3"/>
          <a:stretch>
            <a:fillRect/>
          </a:stretch>
        </p:blipFill>
        <p:spPr>
          <a:xfrm>
            <a:off x="5659749" y="6318000"/>
            <a:ext cx="1324800" cy="421200"/>
          </a:xfrm>
          <a:prstGeom prst="rect">
            <a:avLst/>
          </a:prstGeom>
        </p:spPr>
      </p:pic>
      <p:pic>
        <p:nvPicPr>
          <p:cNvPr id="882835549" name="ExtralogoTopimage" descr="{&quot;templafy&quot;:{&quot;id&quot;:&quot;5a8377d5-d4c0-4c6b-8fd6-99617a1a39cc&quot;}}"/>
          <p:cNvPicPr>
            <a:picLocks noChangeAspect="1"/>
          </p:cNvPicPr>
          <p:nvPr/>
        </p:nvPicPr>
        <p:blipFill>
          <a:blip r:embed="rId3"/>
          <a:stretch>
            <a:fillRect/>
          </a:stretch>
        </p:blipFill>
        <p:spPr>
          <a:xfrm>
            <a:off x="9957600" y="97200"/>
            <a:ext cx="2178000" cy="684000"/>
          </a:xfrm>
          <a:prstGeom prst="rect">
            <a:avLst/>
          </a:prstGeom>
        </p:spPr>
      </p:pic>
      <p:sp>
        <p:nvSpPr>
          <p:cNvPr id="11" name="Titel" descr="{&quot;templafy&quot;:{&quot;id&quot;:&quot;6829e142-b42e-49a7-b293-6302f5277f45&quot;}}">
            <a:extLst>
              <a:ext uri="{FF2B5EF4-FFF2-40B4-BE49-F238E27FC236}">
                <a16:creationId xmlns:a16="http://schemas.microsoft.com/office/drawing/2014/main" id="{4C8B9C52-5E61-26E2-7752-AA8ECBDB6F34}"/>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2" name="Navn" descr="{&quot;templafy&quot;:{&quot;id&quot;:&quot;12b8567d-745c-4eec-9561-1b9a023f057f&quot;}}">
            <a:extLst>
              <a:ext uri="{FF2B5EF4-FFF2-40B4-BE49-F238E27FC236}">
                <a16:creationId xmlns:a16="http://schemas.microsoft.com/office/drawing/2014/main" id="{D259977B-E08A-8DF3-6E8E-7C57AFD486D3}"/>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3" name="Dato" descr="{&quot;templafy&quot;:{&quot;id&quot;:&quot;e863220e-36a6-4677-bd0e-14a8e56c895d&quot;}}">
            <a:extLst>
              <a:ext uri="{FF2B5EF4-FFF2-40B4-BE49-F238E27FC236}">
                <a16:creationId xmlns:a16="http://schemas.microsoft.com/office/drawing/2014/main" id="{6FFEEA08-0860-E6BC-452F-1A5E74ED0CB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9" name="CenterFreeText" descr="{&quot;templafy&quot;:{&quot;id&quot;:&quot;eb9c56aa-d83d-44ff-b3f4-cb8b36477921&quot;}}">
            <a:extLst>
              <a:ext uri="{FF2B5EF4-FFF2-40B4-BE49-F238E27FC236}">
                <a16:creationId xmlns:a16="http://schemas.microsoft.com/office/drawing/2014/main" id="{907DF260-024D-3D30-B302-DFEBAA33423C}"/>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4" name="Center" descr="{&quot;templafy&quot;:{&quot;id&quot;:&quot;6a0a9798-8c7f-4e1b-91c4-bc1666493570&quot;}}" hidden="1">
            <a:extLst>
              <a:ext uri="{FF2B5EF4-FFF2-40B4-BE49-F238E27FC236}">
                <a16:creationId xmlns:a16="http://schemas.microsoft.com/office/drawing/2014/main" id="{6D6FD68E-FB65-4475-5C37-6433AF7062A0}"/>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5" name="Virksomhed" descr="{&quot;templafy&quot;:{&quot;id&quot;:&quot;67de3909-c96f-4bd1-a8b8-a05592c51889&quot;}}">
            <a:extLst>
              <a:ext uri="{FF2B5EF4-FFF2-40B4-BE49-F238E27FC236}">
                <a16:creationId xmlns:a16="http://schemas.microsoft.com/office/drawing/2014/main" id="{AE40CD7D-1680-5D21-FB55-DCF9B78C0C7B}"/>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pic>
        <p:nvPicPr>
          <p:cNvPr id="7" name="Billede 6">
            <a:extLst>
              <a:ext uri="{FF2B5EF4-FFF2-40B4-BE49-F238E27FC236}">
                <a16:creationId xmlns:a16="http://schemas.microsoft.com/office/drawing/2014/main" id="{C3B42D70-D59C-2FA4-CA43-55437102955D}"/>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0" y="835854"/>
            <a:ext cx="12192000" cy="3545147"/>
          </a:xfrm>
          <a:prstGeom prst="rect">
            <a:avLst/>
          </a:prstGeom>
        </p:spPr>
      </p:pic>
      <p:sp>
        <p:nvSpPr>
          <p:cNvPr id="28" name="Titel 1">
            <a:extLst>
              <a:ext uri="{FF2B5EF4-FFF2-40B4-BE49-F238E27FC236}">
                <a16:creationId xmlns:a16="http://schemas.microsoft.com/office/drawing/2014/main" id="{4595C0FA-AA7D-4727-B042-A050A2C8689F}"/>
              </a:ext>
            </a:extLst>
          </p:cNvPr>
          <p:cNvSpPr>
            <a:spLocks noGrp="1"/>
          </p:cNvSpPr>
          <p:nvPr>
            <p:ph type="title" hasCustomPrompt="1"/>
          </p:nvPr>
        </p:nvSpPr>
        <p:spPr>
          <a:xfrm>
            <a:off x="1127125" y="4669163"/>
            <a:ext cx="10371275" cy="1028375"/>
          </a:xfrm>
        </p:spPr>
        <p:txBody>
          <a:bodyPr anchor="t" anchorCtr="0"/>
          <a:lstStyle>
            <a:lvl1pPr>
              <a:defRPr sz="3800">
                <a:solidFill>
                  <a:schemeClr val="tx1"/>
                </a:solidFill>
              </a:defRPr>
            </a:lvl1pPr>
          </a:lstStyle>
          <a:p>
            <a:r>
              <a:rPr lang="da-DK" dirty="0"/>
              <a:t>Overskrift 38pt skrives her i en eller to linjer</a:t>
            </a:r>
          </a:p>
        </p:txBody>
      </p:sp>
      <p:sp>
        <p:nvSpPr>
          <p:cNvPr id="8" name="Pladsholder til billede 5">
            <a:extLst>
              <a:ext uri="{FF2B5EF4-FFF2-40B4-BE49-F238E27FC236}">
                <a16:creationId xmlns:a16="http://schemas.microsoft.com/office/drawing/2014/main" id="{8737F8AC-7DB9-0C6B-6F24-28C5D7ADB49A}"/>
              </a:ext>
              <a:ext uri="{C183D7F6-B498-43B3-948B-1728B52AA6E4}">
                <adec:decorative xmlns:adec="http://schemas.microsoft.com/office/drawing/2017/decorative" val="1"/>
              </a:ext>
            </a:extLst>
          </p:cNvPr>
          <p:cNvSpPr>
            <a:spLocks noGrp="1"/>
          </p:cNvSpPr>
          <p:nvPr>
            <p:ph type="pic" sz="quarter" idx="13" hasCustomPrompt="1"/>
          </p:nvPr>
        </p:nvSpPr>
        <p:spPr>
          <a:xfrm>
            <a:off x="0" y="836545"/>
            <a:ext cx="12192000" cy="3546956"/>
          </a:xfrm>
        </p:spPr>
        <p:txBody>
          <a:bodyPr tIns="900000" anchor="ctr" anchorCtr="1"/>
          <a:lstStyle>
            <a:lvl1pPr marL="0" indent="0">
              <a:buNone/>
              <a:defRPr sz="2000">
                <a:solidFill>
                  <a:schemeClr val="bg1"/>
                </a:solidFill>
              </a:defRPr>
            </a:lvl1pPr>
          </a:lstStyle>
          <a:p>
            <a:pPr marL="0" marR="0" lvl="0" indent="0" algn="l" defTabSz="914400" rtl="0" eaLnBrk="1" fontAlgn="auto" latinLnBrk="0" hangingPunct="1">
              <a:lnSpc>
                <a:spcPct val="100000"/>
              </a:lnSpc>
              <a:spcBef>
                <a:spcPts val="0"/>
              </a:spcBef>
              <a:spcAft>
                <a:spcPts val="1200"/>
              </a:spcAft>
              <a:buClr>
                <a:schemeClr val="accent6"/>
              </a:buClr>
              <a:buSzTx/>
              <a:buFont typeface="Arial" panose="020B0604020202020204" pitchFamily="34" charset="0"/>
              <a:buNone/>
              <a:tabLst/>
              <a:defRPr/>
            </a:pPr>
            <a:r>
              <a:rPr lang="da-DK" dirty="0"/>
              <a:t>Klik på ikon for at indsætte billede</a:t>
            </a:r>
          </a:p>
        </p:txBody>
      </p:sp>
      <p:sp>
        <p:nvSpPr>
          <p:cNvPr id="15" name="Slide Number Placeholder 14">
            <a:extLst>
              <a:ext uri="{FF2B5EF4-FFF2-40B4-BE49-F238E27FC236}">
                <a16:creationId xmlns:a16="http://schemas.microsoft.com/office/drawing/2014/main" id="{E12B3B7B-B901-C646-1EEB-3968748BD9BF}"/>
              </a:ext>
              <a:ext uri="{C183D7F6-B498-43B3-948B-1728B52AA6E4}">
                <adec:decorative xmlns:adec="http://schemas.microsoft.com/office/drawing/2017/decorative" val="1"/>
              </a:ext>
            </a:extLst>
          </p:cNvPr>
          <p:cNvSpPr>
            <a:spLocks noGrp="1"/>
          </p:cNvSpPr>
          <p:nvPr>
            <p:ph type="sldNum" sz="quarter" idx="14"/>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5912391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Én tekstspalte">
    <p:spTree>
      <p:nvGrpSpPr>
        <p:cNvPr id="1" name=""/>
        <p:cNvGrpSpPr/>
        <p:nvPr/>
      </p:nvGrpSpPr>
      <p:grpSpPr>
        <a:xfrm>
          <a:off x="0" y="0"/>
          <a:ext cx="0" cy="0"/>
          <a:chOff x="0" y="0"/>
          <a:chExt cx="0" cy="0"/>
        </a:xfrm>
      </p:grpSpPr>
      <p:sp>
        <p:nvSpPr>
          <p:cNvPr id="4" name="Footer" hidden="1">
            <a:extLst>
              <a:ext uri="{FF2B5EF4-FFF2-40B4-BE49-F238E27FC236}">
                <a16:creationId xmlns:a16="http://schemas.microsoft.com/office/drawing/2014/main" id="{E9AB7E8A-3902-63AB-0F23-C20AA8BB7C22}"/>
              </a:ext>
            </a:extLst>
          </p:cNvPr>
          <p:cNvSpPr>
            <a:spLocks noGrp="1"/>
          </p:cNvSpPr>
          <p:nvPr>
            <p:ph type="ftr" sz="quarter" idx="3"/>
          </p:nvPr>
        </p:nvSpPr>
        <p:spPr>
          <a:xfrm>
            <a:off x="0" y="6847200"/>
            <a:ext cx="0" cy="0"/>
          </a:xfrm>
          <a:prstGeom prst="rect">
            <a:avLst/>
          </a:prstGeom>
        </p:spPr>
        <p:txBody>
          <a:bodyPr vert="horz" lIns="0" tIns="0" rIns="0" bIns="0" rtlCol="0" anchor="t" anchorCtr="0">
            <a:noAutofit/>
          </a:bodyPr>
          <a:lstStyle>
            <a:lvl1pPr algn="l">
              <a:defRPr lang="da-DK" sz="100" kern="1200" dirty="0">
                <a:noFill/>
                <a:latin typeface="+mn-lt"/>
                <a:ea typeface="+mn-ea"/>
                <a:cs typeface="+mn-cs"/>
              </a:defRPr>
            </a:lvl1pPr>
          </a:lstStyle>
          <a:p>
            <a:endParaRPr lang="da-DK" dirty="0"/>
          </a:p>
        </p:txBody>
      </p:sp>
      <p:sp>
        <p:nvSpPr>
          <p:cNvPr id="9" name="Dato" hidden="1">
            <a:extLst>
              <a:ext uri="{FF2B5EF4-FFF2-40B4-BE49-F238E27FC236}">
                <a16:creationId xmlns:a16="http://schemas.microsoft.com/office/drawing/2014/main" id="{F5A73DD7-44FA-3E46-24CD-2153A338123C}"/>
              </a:ext>
            </a:extLst>
          </p:cNvPr>
          <p:cNvSpPr>
            <a:spLocks noGrp="1"/>
          </p:cNvSpPr>
          <p:nvPr>
            <p:ph type="dt" sz="half" idx="2"/>
          </p:nvPr>
        </p:nvSpPr>
        <p:spPr>
          <a:xfrm>
            <a:off x="0" y="6847200"/>
            <a:ext cx="0" cy="0"/>
          </a:xfrm>
          <a:prstGeom prst="rect">
            <a:avLst/>
          </a:prstGeom>
        </p:spPr>
        <p:txBody>
          <a:bodyPr vert="horz" lIns="0" tIns="0" rIns="0" bIns="0" rtlCol="0" anchor="t" anchorCtr="0">
            <a:noAutofit/>
          </a:bodyPr>
          <a:lstStyle>
            <a:lvl1pPr algn="r">
              <a:defRPr sz="100">
                <a:noFill/>
              </a:defRPr>
            </a:lvl1pPr>
          </a:lstStyle>
          <a:p>
            <a:endParaRPr lang="da-DK" dirty="0"/>
          </a:p>
        </p:txBody>
      </p:sp>
      <p:sp>
        <p:nvSpPr>
          <p:cNvPr id="19" name="Rektangel 18">
            <a:extLst>
              <a:ext uri="{FF2B5EF4-FFF2-40B4-BE49-F238E27FC236}">
                <a16:creationId xmlns:a16="http://schemas.microsoft.com/office/drawing/2014/main" id="{FE491970-C3E5-4ACC-B2C7-ED91F9637F03}"/>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99167519" name="Logoimage" descr="{&quot;templafy&quot;:{&quot;id&quot;:&quot;5ce47e1c-3585-493e-b12e-34f00e275950&quot;}}"/>
          <p:cNvPicPr>
            <a:picLocks noChangeAspect="1"/>
          </p:cNvPicPr>
          <p:nvPr/>
        </p:nvPicPr>
        <p:blipFill>
          <a:blip r:embed="rId2"/>
          <a:stretch>
            <a:fillRect/>
          </a:stretch>
        </p:blipFill>
        <p:spPr>
          <a:xfrm>
            <a:off x="608" y="5712381"/>
            <a:ext cx="687600" cy="687600"/>
          </a:xfrm>
          <a:prstGeom prst="rect">
            <a:avLst/>
          </a:prstGeom>
        </p:spPr>
      </p:pic>
      <p:pic>
        <p:nvPicPr>
          <p:cNvPr id="883767886" name="ExtralogoBottomimage" descr="{&quot;templafy&quot;:{&quot;id&quot;:&quot;ec9b4b78-b229-4b5c-bf84-9d67ce7a9cdb&quot;}}"/>
          <p:cNvPicPr>
            <a:picLocks noChangeAspect="1"/>
          </p:cNvPicPr>
          <p:nvPr/>
        </p:nvPicPr>
        <p:blipFill>
          <a:blip r:embed="rId3"/>
          <a:stretch>
            <a:fillRect/>
          </a:stretch>
        </p:blipFill>
        <p:spPr>
          <a:xfrm>
            <a:off x="5659749" y="6318000"/>
            <a:ext cx="1324800" cy="421200"/>
          </a:xfrm>
          <a:prstGeom prst="rect">
            <a:avLst/>
          </a:prstGeom>
        </p:spPr>
      </p:pic>
      <p:pic>
        <p:nvPicPr>
          <p:cNvPr id="1097240187" name="ExtralogoTopimage" descr="{&quot;templafy&quot;:{&quot;id&quot;:&quot;3546b9c4-8bb6-427c-a36b-a294ce8367ea&quot;}}"/>
          <p:cNvPicPr>
            <a:picLocks noChangeAspect="1"/>
          </p:cNvPicPr>
          <p:nvPr/>
        </p:nvPicPr>
        <p:blipFill>
          <a:blip r:embed="rId3"/>
          <a:stretch>
            <a:fillRect/>
          </a:stretch>
        </p:blipFill>
        <p:spPr>
          <a:xfrm>
            <a:off x="9957600" y="97200"/>
            <a:ext cx="2178000" cy="684000"/>
          </a:xfrm>
          <a:prstGeom prst="rect">
            <a:avLst/>
          </a:prstGeom>
        </p:spPr>
      </p:pic>
      <p:sp>
        <p:nvSpPr>
          <p:cNvPr id="8" name="Virksomhed" descr="{&quot;templafy&quot;:{&quot;id&quot;:&quot;a3a92a0d-4dff-46ca-bce7-5fff6c542de0&quot;}}">
            <a:extLst>
              <a:ext uri="{FF2B5EF4-FFF2-40B4-BE49-F238E27FC236}">
                <a16:creationId xmlns:a16="http://schemas.microsoft.com/office/drawing/2014/main" id="{7402D21C-A72A-119A-5A49-5B89CDAD2A27}"/>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2" name="Titel" descr="{&quot;templafy&quot;:{&quot;id&quot;:&quot;977510d7-c5f0-4458-b4f2-cc98390d9fd9&quot;}}">
            <a:extLst>
              <a:ext uri="{FF2B5EF4-FFF2-40B4-BE49-F238E27FC236}">
                <a16:creationId xmlns:a16="http://schemas.microsoft.com/office/drawing/2014/main" id="{AECAD273-CC76-400F-E654-CD34991C557B}"/>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3" name="Navn" descr="{&quot;templafy&quot;:{&quot;id&quot;:&quot;35c26215-3ede-4b9a-a4cc-a00fb8b07845&quot;}}">
            <a:extLst>
              <a:ext uri="{FF2B5EF4-FFF2-40B4-BE49-F238E27FC236}">
                <a16:creationId xmlns:a16="http://schemas.microsoft.com/office/drawing/2014/main" id="{530754C7-7382-2C4B-DBA5-28B1789A694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4" name="Dato" descr="{&quot;templafy&quot;:{&quot;id&quot;:&quot;22e94db8-6f90-426a-af19-c51a8584c073&quot;}}">
            <a:extLst>
              <a:ext uri="{FF2B5EF4-FFF2-40B4-BE49-F238E27FC236}">
                <a16:creationId xmlns:a16="http://schemas.microsoft.com/office/drawing/2014/main" id="{27CB55CB-A90C-33C8-AB95-CFD9DF731880}"/>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7" name="CenterFreeText" descr="{&quot;templafy&quot;:{&quot;id&quot;:&quot;a4ad27fe-9e34-497e-ab59-689406078e85&quot;}}">
            <a:extLst>
              <a:ext uri="{FF2B5EF4-FFF2-40B4-BE49-F238E27FC236}">
                <a16:creationId xmlns:a16="http://schemas.microsoft.com/office/drawing/2014/main" id="{3ECD29F8-90E2-D6ED-5E55-66EEF559748D}"/>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5" name="Center" descr="{&quot;templafy&quot;:{&quot;id&quot;:&quot;b793678c-003e-4ae4-90bd-bed1e1eba986&quot;}}" hidden="1">
            <a:extLst>
              <a:ext uri="{FF2B5EF4-FFF2-40B4-BE49-F238E27FC236}">
                <a16:creationId xmlns:a16="http://schemas.microsoft.com/office/drawing/2014/main" id="{61DB617C-0769-BCA8-9610-FF7B75B654FB}"/>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11" name="Titel 1"/>
          <p:cNvSpPr>
            <a:spLocks noGrp="1"/>
          </p:cNvSpPr>
          <p:nvPr>
            <p:ph type="title" hasCustomPrompt="1"/>
          </p:nvPr>
        </p:nvSpPr>
        <p:spPr>
          <a:xfrm>
            <a:off x="1126800" y="871200"/>
            <a:ext cx="10371600" cy="827497"/>
          </a:xfrm>
        </p:spPr>
        <p:txBody>
          <a:bodyPr/>
          <a:lstStyle>
            <a:lvl1pPr>
              <a:lnSpc>
                <a:spcPct val="85000"/>
              </a:lnSpc>
              <a:defRPr/>
            </a:lvl1pPr>
          </a:lstStyle>
          <a:p>
            <a:r>
              <a:rPr lang="da-DK" dirty="0"/>
              <a:t>Overskrift 28pt i max. to linjer </a:t>
            </a:r>
            <a:br>
              <a:rPr lang="da-DK" dirty="0"/>
            </a:br>
            <a:r>
              <a:rPr lang="da-DK" dirty="0"/>
              <a:t>teksten vokser opad</a:t>
            </a:r>
          </a:p>
        </p:txBody>
      </p:sp>
      <p:sp>
        <p:nvSpPr>
          <p:cNvPr id="3" name="Pladsholder til indhold 2"/>
          <p:cNvSpPr>
            <a:spLocks noGrp="1"/>
          </p:cNvSpPr>
          <p:nvPr>
            <p:ph sz="quarter" idx="13" hasCustomPrompt="1"/>
          </p:nvPr>
        </p:nvSpPr>
        <p:spPr>
          <a:xfrm>
            <a:off x="1127125" y="1989137"/>
            <a:ext cx="10371275" cy="3708000"/>
          </a:xfrm>
        </p:spPr>
        <p:txBody>
          <a:bodyPr/>
          <a:lstStyle>
            <a:lvl1pPr marL="270000" indent="-270000">
              <a:defRPr/>
            </a:lvl1pPr>
            <a:lvl2pPr marL="630000" indent="-270000">
              <a:defRPr/>
            </a:lvl2pPr>
            <a:lvl3pPr marL="936000" indent="-234000">
              <a:defRPr/>
            </a:lvl3pPr>
            <a:lvl4pPr marL="1296000" indent="-216000">
              <a:defRPr/>
            </a:lvl4pPr>
            <a:lvl5pPr marL="1656000" indent="-216000">
              <a:defRPr/>
            </a:lvl5pPr>
            <a:lvl6pPr marL="1998000" indent="-180000">
              <a:defRPr/>
            </a:lvl6pPr>
            <a:lvl7pPr marL="2358000" indent="-180000">
              <a:defRPr/>
            </a:lvl7pPr>
            <a:lvl8pPr marL="2718000" indent="-180000">
              <a:defRPr/>
            </a:lvl8pPr>
            <a:lvl9pPr marL="2718000" indent="-180000">
              <a:defRPr sz="1000"/>
            </a:lvl9pPr>
          </a:lstStyle>
          <a:p>
            <a:pPr lvl="0"/>
            <a:r>
              <a:rPr lang="da-DK" dirty="0"/>
              <a:t>Brødtekst 22pt skrives her</a:t>
            </a:r>
          </a:p>
          <a:p>
            <a:pPr lvl="1"/>
            <a:r>
              <a:rPr lang="da-DK" dirty="0"/>
              <a:t>Andet niveau</a:t>
            </a:r>
          </a:p>
          <a:p>
            <a:pPr lvl="2"/>
            <a:r>
              <a:rPr lang="da-DK" dirty="0"/>
              <a:t>Tredje niveau</a:t>
            </a:r>
          </a:p>
          <a:p>
            <a:pPr lvl="3"/>
            <a:r>
              <a:rPr lang="da-DK" dirty="0"/>
              <a:t>Fjerde niveau </a:t>
            </a:r>
          </a:p>
          <a:p>
            <a:pPr lvl="4"/>
            <a:r>
              <a:rPr lang="da-DK" dirty="0"/>
              <a:t>Femte niveau</a:t>
            </a:r>
          </a:p>
        </p:txBody>
      </p:sp>
      <p:sp>
        <p:nvSpPr>
          <p:cNvPr id="10" name="Slide Number Placeholder 9">
            <a:extLst>
              <a:ext uri="{FF2B5EF4-FFF2-40B4-BE49-F238E27FC236}">
                <a16:creationId xmlns:a16="http://schemas.microsoft.com/office/drawing/2014/main" id="{D8BA5166-5C3A-4087-CB96-55F6CE4EE9D8}"/>
              </a:ext>
              <a:ext uri="{C183D7F6-B498-43B3-948B-1728B52AA6E4}">
                <adec:decorative xmlns:adec="http://schemas.microsoft.com/office/drawing/2017/decorative" val="1"/>
              </a:ext>
            </a:extLst>
          </p:cNvPr>
          <p:cNvSpPr>
            <a:spLocks noGrp="1"/>
          </p:cNvSpPr>
          <p:nvPr>
            <p:ph type="sldNum" sz="quarter" idx="14"/>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38434192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 tekstspalter">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168D8D5A-0B9B-4749-A27C-B61865A9F46C}"/>
              </a:ext>
              <a:ext uri="{C183D7F6-B498-43B3-948B-1728B52AA6E4}">
                <adec:decorative xmlns:adec="http://schemas.microsoft.com/office/drawing/2017/decorative" val="1"/>
              </a:ext>
            </a:extLst>
          </p:cNvPr>
          <p:cNvSpPr>
            <a:spLocks noGrp="1"/>
          </p:cNvSpPr>
          <p:nvPr>
            <p:ph type="dt" sz="half" idx="15"/>
          </p:nvPr>
        </p:nvSpPr>
        <p:spPr/>
        <p:txBody>
          <a:bodyPr/>
          <a:lstStyle/>
          <a:p>
            <a:endParaRPr lang="da-DK" dirty="0"/>
          </a:p>
        </p:txBody>
      </p:sp>
      <p:sp>
        <p:nvSpPr>
          <p:cNvPr id="8" name="Footer Placeholder 7" hidden="1">
            <a:extLst>
              <a:ext uri="{FF2B5EF4-FFF2-40B4-BE49-F238E27FC236}">
                <a16:creationId xmlns:a16="http://schemas.microsoft.com/office/drawing/2014/main" id="{BD7D929E-55A9-404B-AB63-7056C83E8F0C}"/>
              </a:ext>
              <a:ext uri="{C183D7F6-B498-43B3-948B-1728B52AA6E4}">
                <adec:decorative xmlns:adec="http://schemas.microsoft.com/office/drawing/2017/decorative" val="1"/>
              </a:ext>
            </a:extLst>
          </p:cNvPr>
          <p:cNvSpPr>
            <a:spLocks noGrp="1"/>
          </p:cNvSpPr>
          <p:nvPr>
            <p:ph type="ftr" sz="quarter" idx="16"/>
          </p:nvPr>
        </p:nvSpPr>
        <p:spPr/>
        <p:txBody>
          <a:bodyPr/>
          <a:lstStyle/>
          <a:p>
            <a:endParaRPr lang="da-DK" dirty="0"/>
          </a:p>
        </p:txBody>
      </p:sp>
      <p:sp>
        <p:nvSpPr>
          <p:cNvPr id="20" name="Rektangel 19">
            <a:extLst>
              <a:ext uri="{FF2B5EF4-FFF2-40B4-BE49-F238E27FC236}">
                <a16:creationId xmlns:a16="http://schemas.microsoft.com/office/drawing/2014/main" id="{4E2B544D-C764-496F-9EE3-CAD342BB4A7A}"/>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88370237" name="Logoimage" descr="{&quot;templafy&quot;:{&quot;id&quot;:&quot;e43a4b74-f6ec-4f4c-a681-c1f3483e4145&quot;}}"/>
          <p:cNvPicPr>
            <a:picLocks noChangeAspect="1"/>
          </p:cNvPicPr>
          <p:nvPr/>
        </p:nvPicPr>
        <p:blipFill>
          <a:blip r:embed="rId2"/>
          <a:stretch>
            <a:fillRect/>
          </a:stretch>
        </p:blipFill>
        <p:spPr>
          <a:xfrm>
            <a:off x="608" y="5712381"/>
            <a:ext cx="687600" cy="687600"/>
          </a:xfrm>
          <a:prstGeom prst="rect">
            <a:avLst/>
          </a:prstGeom>
        </p:spPr>
      </p:pic>
      <p:pic>
        <p:nvPicPr>
          <p:cNvPr id="506202623" name="ExtralogoBottomimage" descr="{&quot;templafy&quot;:{&quot;id&quot;:&quot;2f55b720-8a74-4be0-ba00-c8f9251d2022&quot;}}"/>
          <p:cNvPicPr>
            <a:picLocks noChangeAspect="1"/>
          </p:cNvPicPr>
          <p:nvPr/>
        </p:nvPicPr>
        <p:blipFill>
          <a:blip r:embed="rId3"/>
          <a:stretch>
            <a:fillRect/>
          </a:stretch>
        </p:blipFill>
        <p:spPr>
          <a:xfrm>
            <a:off x="5659749" y="6318000"/>
            <a:ext cx="1324800" cy="421200"/>
          </a:xfrm>
          <a:prstGeom prst="rect">
            <a:avLst/>
          </a:prstGeom>
        </p:spPr>
      </p:pic>
      <p:pic>
        <p:nvPicPr>
          <p:cNvPr id="931293816" name="ExtralogoTopimage" descr="{&quot;templafy&quot;:{&quot;id&quot;:&quot;2e0ad36a-b0e4-45e4-810a-0f2499a1d30c&quot;}}"/>
          <p:cNvPicPr>
            <a:picLocks noChangeAspect="1"/>
          </p:cNvPicPr>
          <p:nvPr/>
        </p:nvPicPr>
        <p:blipFill>
          <a:blip r:embed="rId3"/>
          <a:stretch>
            <a:fillRect/>
          </a:stretch>
        </p:blipFill>
        <p:spPr>
          <a:xfrm>
            <a:off x="9957600" y="97200"/>
            <a:ext cx="2178000" cy="684000"/>
          </a:xfrm>
          <a:prstGeom prst="rect">
            <a:avLst/>
          </a:prstGeom>
        </p:spPr>
      </p:pic>
      <p:sp>
        <p:nvSpPr>
          <p:cNvPr id="9" name="Virksomhed" descr="{&quot;templafy&quot;:{&quot;id&quot;:&quot;0e0dee93-8e1d-41ef-bc53-8e5ddfd9d4fc&quot;}}">
            <a:extLst>
              <a:ext uri="{FF2B5EF4-FFF2-40B4-BE49-F238E27FC236}">
                <a16:creationId xmlns:a16="http://schemas.microsoft.com/office/drawing/2014/main" id="{096A4956-C3DA-677E-8A5D-E114BBD7A032}"/>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3" name="Titel" descr="{&quot;templafy&quot;:{&quot;id&quot;:&quot;821ad1ae-9043-4866-acde-d1c0dd9d3401&quot;}}">
            <a:extLst>
              <a:ext uri="{FF2B5EF4-FFF2-40B4-BE49-F238E27FC236}">
                <a16:creationId xmlns:a16="http://schemas.microsoft.com/office/drawing/2014/main" id="{E540840C-DF6F-F6A3-8AA9-F3D24AAE030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4" name="Navn" descr="{&quot;templafy&quot;:{&quot;id&quot;:&quot;8258c12d-62d6-4bad-9009-b795f927941b&quot;}}">
            <a:extLst>
              <a:ext uri="{FF2B5EF4-FFF2-40B4-BE49-F238E27FC236}">
                <a16:creationId xmlns:a16="http://schemas.microsoft.com/office/drawing/2014/main" id="{8921EA11-4BE7-ACD7-E1DF-415FB777F6C5}"/>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5" name="Dato" descr="{&quot;templafy&quot;:{&quot;id&quot;:&quot;6a7913a8-e8a9-4349-be6c-0e8c6385eba2&quot;}}">
            <a:extLst>
              <a:ext uri="{FF2B5EF4-FFF2-40B4-BE49-F238E27FC236}">
                <a16:creationId xmlns:a16="http://schemas.microsoft.com/office/drawing/2014/main" id="{8C1D7A74-0007-DCA4-72C3-B32C9BA5984C}"/>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1" name="CenterFreeText" descr="{&quot;templafy&quot;:{&quot;id&quot;:&quot;979b4cb7-f664-4e83-9522-b4bbd33c2255&quot;}}">
            <a:extLst>
              <a:ext uri="{FF2B5EF4-FFF2-40B4-BE49-F238E27FC236}">
                <a16:creationId xmlns:a16="http://schemas.microsoft.com/office/drawing/2014/main" id="{029D1C94-E9A0-055F-FC60-5357C1337117}"/>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6" name="Center" descr="{&quot;templafy&quot;:{&quot;id&quot;:&quot;6ffd5ece-166a-4165-aee9-87c94989691c&quot;}}" hidden="1">
            <a:extLst>
              <a:ext uri="{FF2B5EF4-FFF2-40B4-BE49-F238E27FC236}">
                <a16:creationId xmlns:a16="http://schemas.microsoft.com/office/drawing/2014/main" id="{AB963842-5979-0D2F-5B98-5EFB1C3888F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2" name="Titel 1"/>
          <p:cNvSpPr>
            <a:spLocks noGrp="1"/>
          </p:cNvSpPr>
          <p:nvPr>
            <p:ph type="title" hasCustomPrompt="1"/>
          </p:nvPr>
        </p:nvSpPr>
        <p:spPr>
          <a:xfrm>
            <a:off x="1126800" y="871200"/>
            <a:ext cx="10371600" cy="828000"/>
          </a:xfrm>
        </p:spPr>
        <p:txBody>
          <a:bodyPr/>
          <a:lstStyle>
            <a:lvl1pPr>
              <a:defRPr/>
            </a:lvl1pPr>
          </a:lstStyle>
          <a:p>
            <a:r>
              <a:rPr lang="da-DK" dirty="0"/>
              <a:t>Overskrift 28pt i max. to linjer </a:t>
            </a:r>
            <a:br>
              <a:rPr lang="da-DK" dirty="0"/>
            </a:br>
            <a:r>
              <a:rPr lang="da-DK" dirty="0"/>
              <a:t>teksten vokser opad</a:t>
            </a:r>
          </a:p>
        </p:txBody>
      </p:sp>
      <p:sp>
        <p:nvSpPr>
          <p:cNvPr id="7" name="Pladsholder til indhold 6"/>
          <p:cNvSpPr>
            <a:spLocks noGrp="1"/>
          </p:cNvSpPr>
          <p:nvPr>
            <p:ph sz="quarter" idx="13" hasCustomPrompt="1"/>
          </p:nvPr>
        </p:nvSpPr>
        <p:spPr>
          <a:xfrm>
            <a:off x="1127126" y="1989137"/>
            <a:ext cx="5004000" cy="37080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a:t>Brødtekst 18pt skrives her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19" name="Pladsholder til indhold 6"/>
          <p:cNvSpPr>
            <a:spLocks noGrp="1"/>
          </p:cNvSpPr>
          <p:nvPr>
            <p:ph sz="quarter" idx="14" hasCustomPrompt="1"/>
          </p:nvPr>
        </p:nvSpPr>
        <p:spPr>
          <a:xfrm>
            <a:off x="6501600" y="1989137"/>
            <a:ext cx="5004000" cy="37080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a:t>Brødtekst 18pt skrives her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10" name="Slide Number Placeholder 9">
            <a:extLst>
              <a:ext uri="{FF2B5EF4-FFF2-40B4-BE49-F238E27FC236}">
                <a16:creationId xmlns:a16="http://schemas.microsoft.com/office/drawing/2014/main" id="{F093252F-E572-015C-6516-C605E28DB406}"/>
              </a:ext>
              <a:ext uri="{C183D7F6-B498-43B3-948B-1728B52AA6E4}">
                <adec:decorative xmlns:adec="http://schemas.microsoft.com/office/drawing/2017/decorative" val="1"/>
              </a:ext>
            </a:extLst>
          </p:cNvPr>
          <p:cNvSpPr>
            <a:spLocks noGrp="1"/>
          </p:cNvSpPr>
          <p:nvPr>
            <p:ph type="sldNum" sz="quarter" idx="17"/>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586000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re tekstspalter">
    <p:spTree>
      <p:nvGrpSpPr>
        <p:cNvPr id="1" name=""/>
        <p:cNvGrpSpPr/>
        <p:nvPr/>
      </p:nvGrpSpPr>
      <p:grpSpPr>
        <a:xfrm>
          <a:off x="0" y="0"/>
          <a:ext cx="0" cy="0"/>
          <a:chOff x="0" y="0"/>
          <a:chExt cx="0" cy="0"/>
        </a:xfrm>
      </p:grpSpPr>
      <p:sp>
        <p:nvSpPr>
          <p:cNvPr id="17" name="Footer Placeholder 3" hidden="1">
            <a:extLst>
              <a:ext uri="{FF2B5EF4-FFF2-40B4-BE49-F238E27FC236}">
                <a16:creationId xmlns:a16="http://schemas.microsoft.com/office/drawing/2014/main" id="{1FA1019E-E4A6-F017-D22C-7EA82B36E9D4}"/>
              </a:ext>
            </a:extLst>
          </p:cNvPr>
          <p:cNvSpPr>
            <a:spLocks noGrp="1"/>
          </p:cNvSpPr>
          <p:nvPr>
            <p:ph type="ftr" sz="quarter" idx="11"/>
          </p:nvPr>
        </p:nvSpPr>
        <p:spPr>
          <a:xfrm>
            <a:off x="0" y="6847200"/>
            <a:ext cx="0" cy="0"/>
          </a:xfrm>
        </p:spPr>
        <p:txBody>
          <a:bodyPr/>
          <a:lstStyle/>
          <a:p>
            <a:endParaRPr lang="da-DK" dirty="0"/>
          </a:p>
        </p:txBody>
      </p:sp>
      <p:sp>
        <p:nvSpPr>
          <p:cNvPr id="18" name="Date Placeholder 4" hidden="1">
            <a:extLst>
              <a:ext uri="{FF2B5EF4-FFF2-40B4-BE49-F238E27FC236}">
                <a16:creationId xmlns:a16="http://schemas.microsoft.com/office/drawing/2014/main" id="{3915DFF8-A0B1-A68F-EA50-E9722FA9BCB9}"/>
              </a:ext>
            </a:extLst>
          </p:cNvPr>
          <p:cNvSpPr>
            <a:spLocks noGrp="1"/>
          </p:cNvSpPr>
          <p:nvPr>
            <p:ph type="dt" sz="half" idx="14"/>
          </p:nvPr>
        </p:nvSpPr>
        <p:spPr>
          <a:xfrm>
            <a:off x="0" y="6847200"/>
            <a:ext cx="0" cy="0"/>
          </a:xfrm>
        </p:spPr>
        <p:txBody>
          <a:bodyPr/>
          <a:lstStyle/>
          <a:p>
            <a:endParaRPr lang="da-DK" dirty="0"/>
          </a:p>
        </p:txBody>
      </p:sp>
      <p:sp>
        <p:nvSpPr>
          <p:cNvPr id="19" name="Rektangel 19">
            <a:extLst>
              <a:ext uri="{FF2B5EF4-FFF2-40B4-BE49-F238E27FC236}">
                <a16:creationId xmlns:a16="http://schemas.microsoft.com/office/drawing/2014/main" id="{29413298-8523-18A7-DC35-1D3D141EC5D7}"/>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04381230" name="Logoimage" descr="{&quot;templafy&quot;:{&quot;id&quot;:&quot;e531fd4e-e2c2-483e-9cc5-c4170e5ca8e9&quot;}}"/>
          <p:cNvPicPr>
            <a:picLocks noChangeAspect="1"/>
          </p:cNvPicPr>
          <p:nvPr/>
        </p:nvPicPr>
        <p:blipFill>
          <a:blip r:embed="rId2"/>
          <a:stretch>
            <a:fillRect/>
          </a:stretch>
        </p:blipFill>
        <p:spPr>
          <a:xfrm>
            <a:off x="608" y="5712381"/>
            <a:ext cx="687600" cy="687600"/>
          </a:xfrm>
          <a:prstGeom prst="rect">
            <a:avLst/>
          </a:prstGeom>
        </p:spPr>
      </p:pic>
      <p:sp>
        <p:nvSpPr>
          <p:cNvPr id="11" name="Virksomhed" descr="{&quot;templafy&quot;:{&quot;id&quot;:&quot;a9067f1c-bc2a-4610-938a-205fa5c045d5&quot;}}">
            <a:extLst>
              <a:ext uri="{FF2B5EF4-FFF2-40B4-BE49-F238E27FC236}">
                <a16:creationId xmlns:a16="http://schemas.microsoft.com/office/drawing/2014/main" id="{6E4177D0-4ECE-5C88-3CD9-7D2BFE07B0EA}"/>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5" name="CenterFreeText" descr="{&quot;templafy&quot;:{&quot;id&quot;:&quot;6fd453b2-9f9e-4361-937c-e0fa47573c19&quot;}}">
            <a:extLst>
              <a:ext uri="{FF2B5EF4-FFF2-40B4-BE49-F238E27FC236}">
                <a16:creationId xmlns:a16="http://schemas.microsoft.com/office/drawing/2014/main" id="{01CB1B7D-78A2-0E38-CFA0-5CD8704FF68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6" name="Center" descr="{&quot;templafy&quot;:{&quot;id&quot;:&quot;2838466b-3f01-4bda-ba13-acc1fd1c15ad&quot;}}" hidden="1">
            <a:extLst>
              <a:ext uri="{FF2B5EF4-FFF2-40B4-BE49-F238E27FC236}">
                <a16:creationId xmlns:a16="http://schemas.microsoft.com/office/drawing/2014/main" id="{675E03B9-58B8-50D7-EA99-F55BAB38154F}"/>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pic>
        <p:nvPicPr>
          <p:cNvPr id="463323140" name="ExtralogoTopimage" descr="{&quot;templafy&quot;:{&quot;id&quot;:&quot;f934b7bb-e6dd-4961-a7b9-d0d43665a74f&quot;}}"/>
          <p:cNvPicPr>
            <a:picLocks noChangeAspect="1"/>
          </p:cNvPicPr>
          <p:nvPr/>
        </p:nvPicPr>
        <p:blipFill>
          <a:blip r:embed="rId3"/>
          <a:stretch>
            <a:fillRect/>
          </a:stretch>
        </p:blipFill>
        <p:spPr>
          <a:xfrm>
            <a:off x="9957600" y="97200"/>
            <a:ext cx="2178000" cy="684000"/>
          </a:xfrm>
          <a:prstGeom prst="rect">
            <a:avLst/>
          </a:prstGeom>
        </p:spPr>
      </p:pic>
      <p:pic>
        <p:nvPicPr>
          <p:cNvPr id="170613153" name="ExtralogoBottomimage" descr="{&quot;templafy&quot;:{&quot;id&quot;:&quot;4e860c93-2dce-4326-b822-67d137b62d13&quot;}}"/>
          <p:cNvPicPr>
            <a:picLocks noChangeAspect="1"/>
          </p:cNvPicPr>
          <p:nvPr/>
        </p:nvPicPr>
        <p:blipFill>
          <a:blip r:embed="rId3"/>
          <a:stretch>
            <a:fillRect/>
          </a:stretch>
        </p:blipFill>
        <p:spPr>
          <a:xfrm>
            <a:off x="5659749" y="6318000"/>
            <a:ext cx="1324800" cy="421200"/>
          </a:xfrm>
          <a:prstGeom prst="rect">
            <a:avLst/>
          </a:prstGeom>
        </p:spPr>
      </p:pic>
      <p:sp>
        <p:nvSpPr>
          <p:cNvPr id="12" name="Titel" descr="{&quot;templafy&quot;:{&quot;id&quot;:&quot;56dc1f93-ae8b-455d-84d3-3318aa85b303&quot;}}">
            <a:extLst>
              <a:ext uri="{FF2B5EF4-FFF2-40B4-BE49-F238E27FC236}">
                <a16:creationId xmlns:a16="http://schemas.microsoft.com/office/drawing/2014/main" id="{390EF528-08DA-F48D-6792-7556302B9D71}"/>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3" name="Navn" descr="{&quot;templafy&quot;:{&quot;id&quot;:&quot;1dadf724-0cae-47d8-bb4f-174bb1aed41c&quot;}}">
            <a:extLst>
              <a:ext uri="{FF2B5EF4-FFF2-40B4-BE49-F238E27FC236}">
                <a16:creationId xmlns:a16="http://schemas.microsoft.com/office/drawing/2014/main" id="{FC70ECC4-F086-4338-54CC-B924F0AD4CF8}"/>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4" name="Dato" descr="{&quot;templafy&quot;:{&quot;id&quot;:&quot;d37970e9-e6f8-4a28-bd81-f6aae207403c&quot;}}">
            <a:extLst>
              <a:ext uri="{FF2B5EF4-FFF2-40B4-BE49-F238E27FC236}">
                <a16:creationId xmlns:a16="http://schemas.microsoft.com/office/drawing/2014/main" id="{435EFA30-834E-5872-DC4D-0C66F0CBD6F5}"/>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dirty="0"/>
          </a:p>
        </p:txBody>
      </p:sp>
      <p:sp>
        <p:nvSpPr>
          <p:cNvPr id="3" name="Titel 1">
            <a:extLst>
              <a:ext uri="{FF2B5EF4-FFF2-40B4-BE49-F238E27FC236}">
                <a16:creationId xmlns:a16="http://schemas.microsoft.com/office/drawing/2014/main" id="{5706F69D-D578-9942-BE77-6C6868C8C244}"/>
              </a:ext>
            </a:extLst>
          </p:cNvPr>
          <p:cNvSpPr>
            <a:spLocks noGrp="1"/>
          </p:cNvSpPr>
          <p:nvPr>
            <p:ph type="title" hasCustomPrompt="1"/>
          </p:nvPr>
        </p:nvSpPr>
        <p:spPr>
          <a:xfrm>
            <a:off x="1127126" y="872078"/>
            <a:ext cx="10371600" cy="826910"/>
          </a:xfrm>
        </p:spPr>
        <p:txBody>
          <a:bodyPr/>
          <a:lstStyle/>
          <a:p>
            <a:r>
              <a:rPr lang="da-DK" dirty="0"/>
              <a:t>Overskrift 28pt i max. to linjer teksten vokser opad </a:t>
            </a:r>
          </a:p>
        </p:txBody>
      </p:sp>
      <p:sp>
        <p:nvSpPr>
          <p:cNvPr id="4" name="Pladsholder til indhold 2">
            <a:extLst>
              <a:ext uri="{FF2B5EF4-FFF2-40B4-BE49-F238E27FC236}">
                <a16:creationId xmlns:a16="http://schemas.microsoft.com/office/drawing/2014/main" id="{3535F46E-4C71-DB2B-F6F1-3B9D207067FD}"/>
              </a:ext>
            </a:extLst>
          </p:cNvPr>
          <p:cNvSpPr>
            <a:spLocks noGrp="1"/>
          </p:cNvSpPr>
          <p:nvPr>
            <p:ph idx="1" hasCustomPrompt="1"/>
          </p:nvPr>
        </p:nvSpPr>
        <p:spPr>
          <a:xfrm>
            <a:off x="1127126" y="1989138"/>
            <a:ext cx="3214800" cy="3708400"/>
          </a:xfrm>
        </p:spPr>
        <p:txBody>
          <a:bodyPr vert="horz" lIns="0" tIns="0" rIns="0" bIns="0" rtlCol="0">
            <a:noAutofit/>
          </a:bodyPr>
          <a:lstStyle>
            <a:lvl1pPr marL="126000" indent="-126000">
              <a:defRPr lang="da-DK" sz="1800" noProof="0" dirty="0"/>
            </a:lvl1pPr>
            <a:lvl2pPr marL="450000" indent="-108000">
              <a:defRPr lang="da-DK" sz="1600" noProof="0" dirty="0"/>
            </a:lvl2pPr>
            <a:lvl3pPr marL="810000" indent="-108000">
              <a:defRPr lang="da-DK" sz="1400" noProof="0" dirty="0"/>
            </a:lvl3pPr>
            <a:lvl4pPr marL="1152000" indent="-90000">
              <a:defRPr lang="da-DK" sz="1200" noProof="0" dirty="0"/>
            </a:lvl4pPr>
            <a:lvl5pPr marL="1512000" indent="-90000">
              <a:defRPr lang="da-DK" sz="1000" noProof="0" dirty="0"/>
            </a:lvl5pPr>
            <a:lvl6pPr marL="1872000">
              <a:defRPr lang="da-DK" sz="1000" noProof="0" dirty="0"/>
            </a:lvl6pPr>
            <a:lvl7pPr marL="2232000">
              <a:defRPr lang="da-DK" sz="1000" noProof="0" dirty="0"/>
            </a:lvl7pPr>
            <a:lvl8pPr marL="2592000">
              <a:defRPr lang="da-DK" sz="1000" noProof="0" dirty="0"/>
            </a:lvl8pPr>
            <a:lvl9pPr marL="2952000">
              <a:defRPr lang="da-DK" sz="1000" noProof="0" dirty="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5" name="Pladsholder til indhold 3">
            <a:extLst>
              <a:ext uri="{FF2B5EF4-FFF2-40B4-BE49-F238E27FC236}">
                <a16:creationId xmlns:a16="http://schemas.microsoft.com/office/drawing/2014/main" id="{49E6F244-DD0A-5385-CD38-6B185CA84A81}"/>
              </a:ext>
            </a:extLst>
          </p:cNvPr>
          <p:cNvSpPr>
            <a:spLocks noGrp="1"/>
          </p:cNvSpPr>
          <p:nvPr>
            <p:ph sz="half" idx="2" hasCustomPrompt="1"/>
          </p:nvPr>
        </p:nvSpPr>
        <p:spPr>
          <a:xfrm>
            <a:off x="4705526" y="1989138"/>
            <a:ext cx="3214800" cy="37084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7" name="Pladsholder til indhold 4">
            <a:extLst>
              <a:ext uri="{FF2B5EF4-FFF2-40B4-BE49-F238E27FC236}">
                <a16:creationId xmlns:a16="http://schemas.microsoft.com/office/drawing/2014/main" id="{71F2C22B-7939-93E1-838F-A77CA8AC59FA}"/>
              </a:ext>
            </a:extLst>
          </p:cNvPr>
          <p:cNvSpPr>
            <a:spLocks noGrp="1"/>
          </p:cNvSpPr>
          <p:nvPr>
            <p:ph sz="half" idx="13" hasCustomPrompt="1"/>
          </p:nvPr>
        </p:nvSpPr>
        <p:spPr>
          <a:xfrm>
            <a:off x="8283926" y="1989138"/>
            <a:ext cx="3214800" cy="3708400"/>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6" name="Pladsholder til diasnumm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1980362513"/>
      </p:ext>
    </p:extLst>
  </p:cSld>
  <p:clrMapOvr>
    <a:masterClrMapping/>
  </p:clrMapOvr>
  <p:extLst>
    <p:ext uri="{DCECCB84-F9BA-43D5-87BE-67443E8EF086}">
      <p15:sldGuideLst xmlns:p15="http://schemas.microsoft.com/office/powerpoint/2012/main">
        <p15:guide id="1" orient="horz" pos="548">
          <p15:clr>
            <a:srgbClr val="A4A3A4"/>
          </p15:clr>
        </p15:guide>
        <p15:guide id="2" pos="2734">
          <p15:clr>
            <a:srgbClr val="A4A3A4"/>
          </p15:clr>
        </p15:guide>
        <p15:guide id="3" pos="2963">
          <p15:clr>
            <a:srgbClr val="A4A3A4"/>
          </p15:clr>
        </p15:guide>
        <p15:guide id="4" pos="4988">
          <p15:clr>
            <a:srgbClr val="A4A3A4"/>
          </p15:clr>
        </p15:guide>
        <p15:guide id="5" pos="5215">
          <p15:clr>
            <a:srgbClr val="A4A3A4"/>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ire tekstspalter">
    <p:spTree>
      <p:nvGrpSpPr>
        <p:cNvPr id="1" name=""/>
        <p:cNvGrpSpPr/>
        <p:nvPr/>
      </p:nvGrpSpPr>
      <p:grpSpPr>
        <a:xfrm>
          <a:off x="0" y="0"/>
          <a:ext cx="0" cy="0"/>
          <a:chOff x="0" y="0"/>
          <a:chExt cx="0" cy="0"/>
        </a:xfrm>
      </p:grpSpPr>
      <p:sp>
        <p:nvSpPr>
          <p:cNvPr id="2" name="Footer Placeholder 3" hidden="1">
            <a:extLst>
              <a:ext uri="{FF2B5EF4-FFF2-40B4-BE49-F238E27FC236}">
                <a16:creationId xmlns:a16="http://schemas.microsoft.com/office/drawing/2014/main" id="{D6E8FA21-6E2F-6595-2596-174E419CD573}"/>
              </a:ext>
            </a:extLst>
          </p:cNvPr>
          <p:cNvSpPr>
            <a:spLocks noGrp="1"/>
          </p:cNvSpPr>
          <p:nvPr>
            <p:ph type="ftr" sz="quarter" idx="11"/>
          </p:nvPr>
        </p:nvSpPr>
        <p:spPr>
          <a:xfrm>
            <a:off x="0" y="6847200"/>
            <a:ext cx="0" cy="0"/>
          </a:xfrm>
        </p:spPr>
        <p:txBody>
          <a:bodyPr/>
          <a:lstStyle/>
          <a:p>
            <a:endParaRPr lang="da-DK" dirty="0"/>
          </a:p>
        </p:txBody>
      </p:sp>
      <p:sp>
        <p:nvSpPr>
          <p:cNvPr id="17" name="Date Placeholder 4" hidden="1">
            <a:extLst>
              <a:ext uri="{FF2B5EF4-FFF2-40B4-BE49-F238E27FC236}">
                <a16:creationId xmlns:a16="http://schemas.microsoft.com/office/drawing/2014/main" id="{E99B5C91-2C19-9947-3DA4-3BA273322814}"/>
              </a:ext>
            </a:extLst>
          </p:cNvPr>
          <p:cNvSpPr>
            <a:spLocks noGrp="1"/>
          </p:cNvSpPr>
          <p:nvPr>
            <p:ph type="dt" sz="half" idx="15"/>
          </p:nvPr>
        </p:nvSpPr>
        <p:spPr>
          <a:xfrm>
            <a:off x="0" y="6847200"/>
            <a:ext cx="0" cy="0"/>
          </a:xfrm>
        </p:spPr>
        <p:txBody>
          <a:bodyPr/>
          <a:lstStyle/>
          <a:p>
            <a:endParaRPr lang="da-DK" dirty="0"/>
          </a:p>
        </p:txBody>
      </p:sp>
      <p:sp>
        <p:nvSpPr>
          <p:cNvPr id="20" name="Rektangel 19">
            <a:extLst>
              <a:ext uri="{FF2B5EF4-FFF2-40B4-BE49-F238E27FC236}">
                <a16:creationId xmlns:a16="http://schemas.microsoft.com/office/drawing/2014/main" id="{93E31414-1225-47F8-9252-4C3DEBA2397D}"/>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853332808" name="Logoimage" descr="{&quot;templafy&quot;:{&quot;id&quot;:&quot;8f14dc09-fb9d-4c72-81d4-58964f48c668&quot;}}"/>
          <p:cNvPicPr>
            <a:picLocks noChangeAspect="1"/>
          </p:cNvPicPr>
          <p:nvPr/>
        </p:nvPicPr>
        <p:blipFill>
          <a:blip r:embed="rId2"/>
          <a:stretch>
            <a:fillRect/>
          </a:stretch>
        </p:blipFill>
        <p:spPr>
          <a:xfrm>
            <a:off x="608" y="5712381"/>
            <a:ext cx="687600" cy="687600"/>
          </a:xfrm>
          <a:prstGeom prst="rect">
            <a:avLst/>
          </a:prstGeom>
        </p:spPr>
      </p:pic>
      <p:sp>
        <p:nvSpPr>
          <p:cNvPr id="11" name="Virksomhed" descr="{&quot;templafy&quot;:{&quot;id&quot;:&quot;e2afa1a8-f0bc-4dd9-bc5c-8c099be67a1e&quot;}}">
            <a:extLst>
              <a:ext uri="{FF2B5EF4-FFF2-40B4-BE49-F238E27FC236}">
                <a16:creationId xmlns:a16="http://schemas.microsoft.com/office/drawing/2014/main" id="{BF420F3B-5815-A093-4592-10F9948E3B25}"/>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2" name="CenterFreeText" descr="{&quot;templafy&quot;:{&quot;id&quot;:&quot;2a9dbaf2-05dd-4134-b3bb-62bb6771f381&quot;}}">
            <a:extLst>
              <a:ext uri="{FF2B5EF4-FFF2-40B4-BE49-F238E27FC236}">
                <a16:creationId xmlns:a16="http://schemas.microsoft.com/office/drawing/2014/main" id="{EC99CBDC-1856-A4D6-3238-6FBD66719BB8}"/>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3" name="Center" descr="{&quot;templafy&quot;:{&quot;id&quot;:&quot;f9d62968-d26c-4aeb-a22a-8d97e33bdc5f&quot;}}" hidden="1">
            <a:extLst>
              <a:ext uri="{FF2B5EF4-FFF2-40B4-BE49-F238E27FC236}">
                <a16:creationId xmlns:a16="http://schemas.microsoft.com/office/drawing/2014/main" id="{ACDA0C44-E9ED-1AEC-6830-4F66C0FB4E1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pic>
        <p:nvPicPr>
          <p:cNvPr id="171999223" name="ExtralogoTopimage" descr="{&quot;templafy&quot;:{&quot;id&quot;:&quot;32a46250-94cd-4686-a7eb-b2c6cbc08603&quot;}}"/>
          <p:cNvPicPr>
            <a:picLocks noChangeAspect="1"/>
          </p:cNvPicPr>
          <p:nvPr/>
        </p:nvPicPr>
        <p:blipFill>
          <a:blip r:embed="rId3"/>
          <a:stretch>
            <a:fillRect/>
          </a:stretch>
        </p:blipFill>
        <p:spPr>
          <a:xfrm>
            <a:off x="9957600" y="97200"/>
            <a:ext cx="2178000" cy="684000"/>
          </a:xfrm>
          <a:prstGeom prst="rect">
            <a:avLst/>
          </a:prstGeom>
        </p:spPr>
      </p:pic>
      <p:pic>
        <p:nvPicPr>
          <p:cNvPr id="1561214158" name="ExtralogoBottomimage" descr="{&quot;templafy&quot;:{&quot;id&quot;:&quot;162f3041-e925-4305-9284-6838808e8f1a&quot;}}"/>
          <p:cNvPicPr>
            <a:picLocks noChangeAspect="1"/>
          </p:cNvPicPr>
          <p:nvPr/>
        </p:nvPicPr>
        <p:blipFill>
          <a:blip r:embed="rId3"/>
          <a:stretch>
            <a:fillRect/>
          </a:stretch>
        </p:blipFill>
        <p:spPr>
          <a:xfrm>
            <a:off x="5659749" y="6318000"/>
            <a:ext cx="1324800" cy="421200"/>
          </a:xfrm>
          <a:prstGeom prst="rect">
            <a:avLst/>
          </a:prstGeom>
        </p:spPr>
      </p:pic>
      <p:sp>
        <p:nvSpPr>
          <p:cNvPr id="16" name="Titel" descr="{&quot;templafy&quot;:{&quot;id&quot;:&quot;cdb57b16-2751-4d23-aea9-2b5ec0101089&quot;}}">
            <a:extLst>
              <a:ext uri="{FF2B5EF4-FFF2-40B4-BE49-F238E27FC236}">
                <a16:creationId xmlns:a16="http://schemas.microsoft.com/office/drawing/2014/main" id="{48FFF43D-2B85-A1D3-1FAB-619324B2F21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8" name="Navn" descr="{&quot;templafy&quot;:{&quot;id&quot;:&quot;81ca1b6f-097e-4e87-8896-7a438e93b843&quot;}}">
            <a:extLst>
              <a:ext uri="{FF2B5EF4-FFF2-40B4-BE49-F238E27FC236}">
                <a16:creationId xmlns:a16="http://schemas.microsoft.com/office/drawing/2014/main" id="{9A0CC2C1-9FCA-BB54-5FC2-1241DE6A7EE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9" name="Dato" descr="{&quot;templafy&quot;:{&quot;id&quot;:&quot;00709397-cfae-45e8-b764-68d3ac7ee32e&quot;}}">
            <a:extLst>
              <a:ext uri="{FF2B5EF4-FFF2-40B4-BE49-F238E27FC236}">
                <a16:creationId xmlns:a16="http://schemas.microsoft.com/office/drawing/2014/main" id="{72EE406B-BDF2-E366-AB99-E3C78E5C601E}"/>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9" name="Titel 8">
            <a:extLst>
              <a:ext uri="{FF2B5EF4-FFF2-40B4-BE49-F238E27FC236}">
                <a16:creationId xmlns:a16="http://schemas.microsoft.com/office/drawing/2014/main" id="{344A462E-6373-FF78-3B79-0D993E236620}"/>
              </a:ext>
            </a:extLst>
          </p:cNvPr>
          <p:cNvSpPr>
            <a:spLocks noGrp="1"/>
          </p:cNvSpPr>
          <p:nvPr>
            <p:ph type="title" hasCustomPrompt="1"/>
          </p:nvPr>
        </p:nvSpPr>
        <p:spPr>
          <a:xfrm>
            <a:off x="1127124" y="872078"/>
            <a:ext cx="10371600" cy="826910"/>
          </a:xfrm>
        </p:spPr>
        <p:txBody>
          <a:bodyPr/>
          <a:lstStyle/>
          <a:p>
            <a:r>
              <a:rPr lang="da-DK" dirty="0"/>
              <a:t>Overskrift 28pt i max. to linjer teksten vokser opad </a:t>
            </a:r>
          </a:p>
        </p:txBody>
      </p:sp>
      <p:sp>
        <p:nvSpPr>
          <p:cNvPr id="4" name="Pladsholder til indhold 2">
            <a:extLst>
              <a:ext uri="{FF2B5EF4-FFF2-40B4-BE49-F238E27FC236}">
                <a16:creationId xmlns:a16="http://schemas.microsoft.com/office/drawing/2014/main" id="{A6A34AE8-A86C-BBC0-698D-9544D11561F4}"/>
              </a:ext>
            </a:extLst>
          </p:cNvPr>
          <p:cNvSpPr>
            <a:spLocks noGrp="1"/>
          </p:cNvSpPr>
          <p:nvPr>
            <p:ph idx="1" hasCustomPrompt="1"/>
          </p:nvPr>
        </p:nvSpPr>
        <p:spPr>
          <a:xfrm>
            <a:off x="11271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5" name="Pladsholder til indhold 3">
            <a:extLst>
              <a:ext uri="{FF2B5EF4-FFF2-40B4-BE49-F238E27FC236}">
                <a16:creationId xmlns:a16="http://schemas.microsoft.com/office/drawing/2014/main" id="{EC941C3A-F153-D159-09E1-B8521393FCCF}"/>
              </a:ext>
            </a:extLst>
          </p:cNvPr>
          <p:cNvSpPr>
            <a:spLocks noGrp="1"/>
          </p:cNvSpPr>
          <p:nvPr>
            <p:ph sz="half" idx="2" hasCustomPrompt="1"/>
          </p:nvPr>
        </p:nvSpPr>
        <p:spPr>
          <a:xfrm>
            <a:off x="38103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7" name="Pladsholder til indhold 4">
            <a:extLst>
              <a:ext uri="{FF2B5EF4-FFF2-40B4-BE49-F238E27FC236}">
                <a16:creationId xmlns:a16="http://schemas.microsoft.com/office/drawing/2014/main" id="{717E155C-EDCD-3209-9FE7-2CED06ACDC0D}"/>
              </a:ext>
            </a:extLst>
          </p:cNvPr>
          <p:cNvSpPr>
            <a:spLocks noGrp="1"/>
          </p:cNvSpPr>
          <p:nvPr>
            <p:ph sz="half" idx="13" hasCustomPrompt="1"/>
          </p:nvPr>
        </p:nvSpPr>
        <p:spPr>
          <a:xfrm>
            <a:off x="64935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3024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8" name="Pladsholder til indhold 5">
            <a:extLst>
              <a:ext uri="{FF2B5EF4-FFF2-40B4-BE49-F238E27FC236}">
                <a16:creationId xmlns:a16="http://schemas.microsoft.com/office/drawing/2014/main" id="{A7F0EDB7-166F-F049-161D-F0420F804F5B}"/>
              </a:ext>
            </a:extLst>
          </p:cNvPr>
          <p:cNvSpPr>
            <a:spLocks noGrp="1"/>
          </p:cNvSpPr>
          <p:nvPr>
            <p:ph sz="quarter" idx="14" hasCustomPrompt="1"/>
          </p:nvPr>
        </p:nvSpPr>
        <p:spPr>
          <a:xfrm>
            <a:off x="9176724" y="1989137"/>
            <a:ext cx="2322000" cy="3708401"/>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p:txBody>
      </p:sp>
      <p:sp>
        <p:nvSpPr>
          <p:cNvPr id="6" name="Pladsholder til diasnumm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2663021298"/>
      </p:ext>
    </p:extLst>
  </p:cSld>
  <p:clrMapOvr>
    <a:masterClrMapping/>
  </p:clrMapOvr>
  <p:extLst>
    <p:ext uri="{DCECCB84-F9BA-43D5-87BE-67443E8EF086}">
      <p15:sldGuideLst xmlns:p15="http://schemas.microsoft.com/office/powerpoint/2012/main">
        <p15:guide id="1" orient="horz" pos="548">
          <p15:clr>
            <a:srgbClr val="A4A3A4"/>
          </p15:clr>
        </p15:guide>
        <p15:guide id="2" pos="2172">
          <p15:clr>
            <a:srgbClr val="A4A3A4"/>
          </p15:clr>
        </p15:guide>
        <p15:guide id="3" pos="2399">
          <p15:clr>
            <a:srgbClr val="A4A3A4"/>
          </p15:clr>
        </p15:guide>
        <p15:guide id="4" pos="5553">
          <p15:clr>
            <a:srgbClr val="A4A3A4"/>
          </p15:clr>
        </p15:guide>
        <p15:guide id="5" pos="5780">
          <p15:clr>
            <a:srgbClr val="A4A3A4"/>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Fire spalter - billede &amp; tekst">
    <p:spTree>
      <p:nvGrpSpPr>
        <p:cNvPr id="1" name=""/>
        <p:cNvGrpSpPr/>
        <p:nvPr/>
      </p:nvGrpSpPr>
      <p:grpSpPr>
        <a:xfrm>
          <a:off x="0" y="0"/>
          <a:ext cx="0" cy="0"/>
          <a:chOff x="0" y="0"/>
          <a:chExt cx="0" cy="0"/>
        </a:xfrm>
      </p:grpSpPr>
      <p:sp>
        <p:nvSpPr>
          <p:cNvPr id="22" name="Footer Placeholder 3" hidden="1">
            <a:extLst>
              <a:ext uri="{FF2B5EF4-FFF2-40B4-BE49-F238E27FC236}">
                <a16:creationId xmlns:a16="http://schemas.microsoft.com/office/drawing/2014/main" id="{A0298306-FEFE-FC79-BDB9-82F08009AF78}"/>
              </a:ext>
            </a:extLst>
          </p:cNvPr>
          <p:cNvSpPr>
            <a:spLocks noGrp="1"/>
          </p:cNvSpPr>
          <p:nvPr>
            <p:ph type="ftr" sz="quarter" idx="11"/>
          </p:nvPr>
        </p:nvSpPr>
        <p:spPr>
          <a:xfrm>
            <a:off x="0" y="6847200"/>
            <a:ext cx="0" cy="0"/>
          </a:xfrm>
        </p:spPr>
        <p:txBody>
          <a:bodyPr/>
          <a:lstStyle/>
          <a:p>
            <a:endParaRPr lang="da-DK" dirty="0"/>
          </a:p>
        </p:txBody>
      </p:sp>
      <p:sp>
        <p:nvSpPr>
          <p:cNvPr id="23" name="Date Placeholder 4" hidden="1">
            <a:extLst>
              <a:ext uri="{FF2B5EF4-FFF2-40B4-BE49-F238E27FC236}">
                <a16:creationId xmlns:a16="http://schemas.microsoft.com/office/drawing/2014/main" id="{C513C651-498D-86FD-657D-5909DA7ABB5F}"/>
              </a:ext>
            </a:extLst>
          </p:cNvPr>
          <p:cNvSpPr>
            <a:spLocks noGrp="1"/>
          </p:cNvSpPr>
          <p:nvPr>
            <p:ph type="dt" sz="half" idx="26"/>
          </p:nvPr>
        </p:nvSpPr>
        <p:spPr>
          <a:xfrm>
            <a:off x="0" y="6847200"/>
            <a:ext cx="0" cy="0"/>
          </a:xfrm>
        </p:spPr>
        <p:txBody>
          <a:bodyPr/>
          <a:lstStyle/>
          <a:p>
            <a:endParaRPr lang="da-DK" dirty="0"/>
          </a:p>
        </p:txBody>
      </p:sp>
      <p:sp>
        <p:nvSpPr>
          <p:cNvPr id="24" name="Rektangel 19">
            <a:extLst>
              <a:ext uri="{FF2B5EF4-FFF2-40B4-BE49-F238E27FC236}">
                <a16:creationId xmlns:a16="http://schemas.microsoft.com/office/drawing/2014/main" id="{A546CCD1-DD8D-BDB4-0758-7C786C631366}"/>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728695677" name="Logoimage" descr="{&quot;templafy&quot;:{&quot;id&quot;:&quot;f256bf50-0969-4eed-ae02-31bec28ed54b&quot;}}"/>
          <p:cNvPicPr>
            <a:picLocks noChangeAspect="1"/>
          </p:cNvPicPr>
          <p:nvPr/>
        </p:nvPicPr>
        <p:blipFill>
          <a:blip r:embed="rId2"/>
          <a:stretch>
            <a:fillRect/>
          </a:stretch>
        </p:blipFill>
        <p:spPr>
          <a:xfrm>
            <a:off x="608" y="5712381"/>
            <a:ext cx="687600" cy="687600"/>
          </a:xfrm>
          <a:prstGeom prst="rect">
            <a:avLst/>
          </a:prstGeom>
        </p:spPr>
      </p:pic>
      <p:sp>
        <p:nvSpPr>
          <p:cNvPr id="11" name="Virksomhed" descr="{&quot;templafy&quot;:{&quot;id&quot;:&quot;47df56bb-ff6e-4666-be6f-dc05597389e7&quot;}}">
            <a:extLst>
              <a:ext uri="{FF2B5EF4-FFF2-40B4-BE49-F238E27FC236}">
                <a16:creationId xmlns:a16="http://schemas.microsoft.com/office/drawing/2014/main" id="{BF420F3B-5815-A093-4592-10F9948E3B25}"/>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2" name="CenterFreeText" descr="{&quot;templafy&quot;:{&quot;id&quot;:&quot;75997a4e-3947-4b62-bafa-738ccaffa67a&quot;}}">
            <a:extLst>
              <a:ext uri="{FF2B5EF4-FFF2-40B4-BE49-F238E27FC236}">
                <a16:creationId xmlns:a16="http://schemas.microsoft.com/office/drawing/2014/main" id="{EC99CBDC-1856-A4D6-3238-6FBD66719BB8}"/>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3" name="Center" descr="{&quot;templafy&quot;:{&quot;id&quot;:&quot;6006f8a0-c0c2-41b5-803a-16c675213a58&quot;}}" hidden="1">
            <a:extLst>
              <a:ext uri="{FF2B5EF4-FFF2-40B4-BE49-F238E27FC236}">
                <a16:creationId xmlns:a16="http://schemas.microsoft.com/office/drawing/2014/main" id="{ACDA0C44-E9ED-1AEC-6830-4F66C0FB4E13}"/>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pic>
        <p:nvPicPr>
          <p:cNvPr id="970200955" name="ExtralogoTopimage" descr="{&quot;templafy&quot;:{&quot;id&quot;:&quot;644ad651-ac14-4ef2-8475-f95c257f7a51&quot;}}"/>
          <p:cNvPicPr>
            <a:picLocks noChangeAspect="1"/>
          </p:cNvPicPr>
          <p:nvPr/>
        </p:nvPicPr>
        <p:blipFill>
          <a:blip r:embed="rId3"/>
          <a:stretch>
            <a:fillRect/>
          </a:stretch>
        </p:blipFill>
        <p:spPr>
          <a:xfrm>
            <a:off x="9957600" y="97200"/>
            <a:ext cx="2178000" cy="684000"/>
          </a:xfrm>
          <a:prstGeom prst="rect">
            <a:avLst/>
          </a:prstGeom>
        </p:spPr>
      </p:pic>
      <p:pic>
        <p:nvPicPr>
          <p:cNvPr id="2031469945" name="ExtralogoBottomimage" descr="{&quot;templafy&quot;:{&quot;id&quot;:&quot;7e3753b7-cdf7-45f4-a3a4-52cb00b3398e&quot;}}"/>
          <p:cNvPicPr>
            <a:picLocks noChangeAspect="1"/>
          </p:cNvPicPr>
          <p:nvPr/>
        </p:nvPicPr>
        <p:blipFill>
          <a:blip r:embed="rId3"/>
          <a:stretch>
            <a:fillRect/>
          </a:stretch>
        </p:blipFill>
        <p:spPr>
          <a:xfrm>
            <a:off x="5659749" y="6318000"/>
            <a:ext cx="1324800" cy="421200"/>
          </a:xfrm>
          <a:prstGeom prst="rect">
            <a:avLst/>
          </a:prstGeom>
        </p:spPr>
      </p:pic>
      <p:sp>
        <p:nvSpPr>
          <p:cNvPr id="16" name="Titel" descr="{&quot;templafy&quot;:{&quot;id&quot;:&quot;069fcb35-92c4-4411-bc0a-11d8523dd14e&quot;}}">
            <a:extLst>
              <a:ext uri="{FF2B5EF4-FFF2-40B4-BE49-F238E27FC236}">
                <a16:creationId xmlns:a16="http://schemas.microsoft.com/office/drawing/2014/main" id="{48FFF43D-2B85-A1D3-1FAB-619324B2F21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8" name="Navn" descr="{&quot;templafy&quot;:{&quot;id&quot;:&quot;970cceb8-177a-4a46-8611-d62cfd519e33&quot;}}">
            <a:extLst>
              <a:ext uri="{FF2B5EF4-FFF2-40B4-BE49-F238E27FC236}">
                <a16:creationId xmlns:a16="http://schemas.microsoft.com/office/drawing/2014/main" id="{9A0CC2C1-9FCA-BB54-5FC2-1241DE6A7EE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9" name="Dato" descr="{&quot;templafy&quot;:{&quot;id&quot;:&quot;e0b04d1e-f058-4a11-9184-5122b66f284f&quot;}}">
            <a:extLst>
              <a:ext uri="{FF2B5EF4-FFF2-40B4-BE49-F238E27FC236}">
                <a16:creationId xmlns:a16="http://schemas.microsoft.com/office/drawing/2014/main" id="{72EE406B-BDF2-E366-AB99-E3C78E5C601E}"/>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9" name="Titel 8">
            <a:extLst>
              <a:ext uri="{FF2B5EF4-FFF2-40B4-BE49-F238E27FC236}">
                <a16:creationId xmlns:a16="http://schemas.microsoft.com/office/drawing/2014/main" id="{344A462E-6373-FF78-3B79-0D993E236620}"/>
              </a:ext>
            </a:extLst>
          </p:cNvPr>
          <p:cNvSpPr>
            <a:spLocks noGrp="1"/>
          </p:cNvSpPr>
          <p:nvPr>
            <p:ph type="title" hasCustomPrompt="1"/>
          </p:nvPr>
        </p:nvSpPr>
        <p:spPr>
          <a:xfrm>
            <a:off x="1127124" y="872078"/>
            <a:ext cx="10371600" cy="826910"/>
          </a:xfrm>
        </p:spPr>
        <p:txBody>
          <a:bodyPr/>
          <a:lstStyle/>
          <a:p>
            <a:r>
              <a:rPr lang="da-DK" dirty="0"/>
              <a:t>Overskrift 28pt i max. to linjer teksten vokser opad </a:t>
            </a:r>
          </a:p>
        </p:txBody>
      </p:sp>
      <p:sp>
        <p:nvSpPr>
          <p:cNvPr id="4" name="Pladsholder til indhold 2">
            <a:extLst>
              <a:ext uri="{FF2B5EF4-FFF2-40B4-BE49-F238E27FC236}">
                <a16:creationId xmlns:a16="http://schemas.microsoft.com/office/drawing/2014/main" id="{A6A34AE8-A86C-BBC0-698D-9544D11561F4}"/>
              </a:ext>
            </a:extLst>
          </p:cNvPr>
          <p:cNvSpPr>
            <a:spLocks noGrp="1"/>
          </p:cNvSpPr>
          <p:nvPr>
            <p:ph idx="1" hasCustomPrompt="1"/>
          </p:nvPr>
        </p:nvSpPr>
        <p:spPr>
          <a:xfrm>
            <a:off x="11271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2" name="Pladsholder til billede 2">
            <a:extLst>
              <a:ext uri="{FF2B5EF4-FFF2-40B4-BE49-F238E27FC236}">
                <a16:creationId xmlns:a16="http://schemas.microsoft.com/office/drawing/2014/main" id="{8B1C1857-CF7F-4FB3-D4BA-AD6EF25A5FFA}"/>
              </a:ext>
            </a:extLst>
          </p:cNvPr>
          <p:cNvSpPr>
            <a:spLocks noGrp="1"/>
          </p:cNvSpPr>
          <p:nvPr>
            <p:ph type="pic" sz="quarter" idx="22" hasCustomPrompt="1"/>
          </p:nvPr>
        </p:nvSpPr>
        <p:spPr>
          <a:xfrm>
            <a:off x="1127124"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5" name="Pladsholder til indhold 3">
            <a:extLst>
              <a:ext uri="{FF2B5EF4-FFF2-40B4-BE49-F238E27FC236}">
                <a16:creationId xmlns:a16="http://schemas.microsoft.com/office/drawing/2014/main" id="{EC941C3A-F153-D159-09E1-B8521393FCCF}"/>
              </a:ext>
            </a:extLst>
          </p:cNvPr>
          <p:cNvSpPr>
            <a:spLocks noGrp="1"/>
          </p:cNvSpPr>
          <p:nvPr>
            <p:ph sz="half" idx="2" hasCustomPrompt="1"/>
          </p:nvPr>
        </p:nvSpPr>
        <p:spPr>
          <a:xfrm>
            <a:off x="38103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17" name="Pladsholder til billede 3">
            <a:extLst>
              <a:ext uri="{FF2B5EF4-FFF2-40B4-BE49-F238E27FC236}">
                <a16:creationId xmlns:a16="http://schemas.microsoft.com/office/drawing/2014/main" id="{2ECD75EE-FA66-41A2-A757-AB1AFB101579}"/>
              </a:ext>
            </a:extLst>
          </p:cNvPr>
          <p:cNvSpPr>
            <a:spLocks noGrp="1"/>
          </p:cNvSpPr>
          <p:nvPr>
            <p:ph type="pic" sz="quarter" idx="23" hasCustomPrompt="1"/>
          </p:nvPr>
        </p:nvSpPr>
        <p:spPr>
          <a:xfrm>
            <a:off x="3810323"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7" name="Pladsholder til indhold 4">
            <a:extLst>
              <a:ext uri="{FF2B5EF4-FFF2-40B4-BE49-F238E27FC236}">
                <a16:creationId xmlns:a16="http://schemas.microsoft.com/office/drawing/2014/main" id="{717E155C-EDCD-3209-9FE7-2CED06ACDC0D}"/>
              </a:ext>
            </a:extLst>
          </p:cNvPr>
          <p:cNvSpPr>
            <a:spLocks noGrp="1"/>
          </p:cNvSpPr>
          <p:nvPr>
            <p:ph sz="half" idx="13" hasCustomPrompt="1"/>
          </p:nvPr>
        </p:nvSpPr>
        <p:spPr>
          <a:xfrm>
            <a:off x="64935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3024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20" name="Pladsholder til billede 4">
            <a:extLst>
              <a:ext uri="{FF2B5EF4-FFF2-40B4-BE49-F238E27FC236}">
                <a16:creationId xmlns:a16="http://schemas.microsoft.com/office/drawing/2014/main" id="{54F2624D-77EB-CC8D-8E80-D062C6AE711A}"/>
              </a:ext>
            </a:extLst>
          </p:cNvPr>
          <p:cNvSpPr>
            <a:spLocks noGrp="1"/>
          </p:cNvSpPr>
          <p:nvPr>
            <p:ph type="pic" sz="quarter" idx="24" hasCustomPrompt="1"/>
          </p:nvPr>
        </p:nvSpPr>
        <p:spPr>
          <a:xfrm>
            <a:off x="6491288"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8" name="Pladsholder til indhold 5">
            <a:extLst>
              <a:ext uri="{FF2B5EF4-FFF2-40B4-BE49-F238E27FC236}">
                <a16:creationId xmlns:a16="http://schemas.microsoft.com/office/drawing/2014/main" id="{A7F0EDB7-166F-F049-161D-F0420F804F5B}"/>
              </a:ext>
            </a:extLst>
          </p:cNvPr>
          <p:cNvSpPr>
            <a:spLocks noGrp="1"/>
          </p:cNvSpPr>
          <p:nvPr>
            <p:ph sz="quarter" idx="14" hasCustomPrompt="1"/>
          </p:nvPr>
        </p:nvSpPr>
        <p:spPr>
          <a:xfrm>
            <a:off x="9176724" y="4349931"/>
            <a:ext cx="2322000" cy="1347607"/>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p:txBody>
      </p:sp>
      <p:sp>
        <p:nvSpPr>
          <p:cNvPr id="21" name="Pladsholder til billede 5">
            <a:extLst>
              <a:ext uri="{FF2B5EF4-FFF2-40B4-BE49-F238E27FC236}">
                <a16:creationId xmlns:a16="http://schemas.microsoft.com/office/drawing/2014/main" id="{CF000555-F63D-737C-05B0-6D976BDBCC1C}"/>
              </a:ext>
            </a:extLst>
          </p:cNvPr>
          <p:cNvSpPr>
            <a:spLocks noGrp="1"/>
          </p:cNvSpPr>
          <p:nvPr>
            <p:ph type="pic" sz="quarter" idx="25" hasCustomPrompt="1"/>
          </p:nvPr>
        </p:nvSpPr>
        <p:spPr>
          <a:xfrm>
            <a:off x="9175750" y="1990800"/>
            <a:ext cx="2322000" cy="2227188"/>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6" name="Pladsholder til diasnummer 5">
            <a:extLs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tx1"/>
                </a:solidFill>
              </a:defRPr>
            </a:lvl1pPr>
          </a:lstStyle>
          <a:p>
            <a:fld id="{667EC89C-17A0-4E64-A6D2-B825673CEEDF}" type="slidenum">
              <a:rPr lang="da-DK" smtClean="0"/>
              <a:pPr/>
              <a:t>‹nr.›</a:t>
            </a:fld>
            <a:endParaRPr lang="da-DK" dirty="0"/>
          </a:p>
        </p:txBody>
      </p:sp>
    </p:spTree>
    <p:extLst>
      <p:ext uri="{BB962C8B-B14F-4D97-AF65-F5344CB8AC3E}">
        <p14:creationId xmlns:p14="http://schemas.microsoft.com/office/powerpoint/2010/main" val="496132929"/>
      </p:ext>
    </p:extLst>
  </p:cSld>
  <p:clrMapOvr>
    <a:masterClrMapping/>
  </p:clrMapOvr>
  <p:extLst>
    <p:ext uri="{DCECCB84-F9BA-43D5-87BE-67443E8EF086}">
      <p15:sldGuideLst xmlns:p15="http://schemas.microsoft.com/office/powerpoint/2012/main">
        <p15:guide id="1" orient="horz" pos="548">
          <p15:clr>
            <a:srgbClr val="A4A3A4"/>
          </p15:clr>
        </p15:guide>
        <p15:guide id="2" pos="2172">
          <p15:clr>
            <a:srgbClr val="A4A3A4"/>
          </p15:clr>
        </p15:guide>
        <p15:guide id="3" pos="2399">
          <p15:clr>
            <a:srgbClr val="A4A3A4"/>
          </p15:clr>
        </p15:guide>
        <p15:guide id="4" pos="5553">
          <p15:clr>
            <a:srgbClr val="A4A3A4"/>
          </p15:clr>
        </p15:guide>
        <p15:guide id="5" pos="5780">
          <p15:clr>
            <a:srgbClr val="A4A3A4"/>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 &amp; billede/grafik">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EA25F8AF-2D8A-4335-943D-F40DE9A05960}"/>
              </a:ext>
              <a:ext uri="{C183D7F6-B498-43B3-948B-1728B52AA6E4}">
                <adec:decorative xmlns:adec="http://schemas.microsoft.com/office/drawing/2017/decorative" val="1"/>
              </a:ext>
            </a:extLst>
          </p:cNvPr>
          <p:cNvSpPr>
            <a:spLocks noGrp="1"/>
          </p:cNvSpPr>
          <p:nvPr>
            <p:ph type="dt" sz="half" idx="18"/>
          </p:nvPr>
        </p:nvSpPr>
        <p:spPr/>
        <p:txBody>
          <a:bodyPr/>
          <a:lstStyle/>
          <a:p>
            <a:endParaRPr lang="da-DK" dirty="0"/>
          </a:p>
        </p:txBody>
      </p:sp>
      <p:sp>
        <p:nvSpPr>
          <p:cNvPr id="7" name="Footer Placeholder 6" hidden="1">
            <a:extLst>
              <a:ext uri="{FF2B5EF4-FFF2-40B4-BE49-F238E27FC236}">
                <a16:creationId xmlns:a16="http://schemas.microsoft.com/office/drawing/2014/main" id="{96A8B04C-CD21-4171-B523-6B578AF90309}"/>
              </a:ext>
              <a:ext uri="{C183D7F6-B498-43B3-948B-1728B52AA6E4}">
                <adec:decorative xmlns:adec="http://schemas.microsoft.com/office/drawing/2017/decorative" val="1"/>
              </a:ext>
            </a:extLst>
          </p:cNvPr>
          <p:cNvSpPr>
            <a:spLocks noGrp="1"/>
          </p:cNvSpPr>
          <p:nvPr>
            <p:ph type="ftr" sz="quarter" idx="19"/>
          </p:nvPr>
        </p:nvSpPr>
        <p:spPr/>
        <p:txBody>
          <a:bodyPr/>
          <a:lstStyle/>
          <a:p>
            <a:endParaRPr lang="da-DK" dirty="0"/>
          </a:p>
        </p:txBody>
      </p:sp>
      <p:sp>
        <p:nvSpPr>
          <p:cNvPr id="37" name="Rektangel 36">
            <a:extLst>
              <a:ext uri="{FF2B5EF4-FFF2-40B4-BE49-F238E27FC236}">
                <a16:creationId xmlns:a16="http://schemas.microsoft.com/office/drawing/2014/main" id="{0307BEAD-FDC0-4FB2-B49D-C1D92AB629E0}"/>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798414082" name="Logoimage" descr="{&quot;templafy&quot;:{&quot;id&quot;:&quot;3c8626f6-d298-4c63-afdd-831be4b8e006&quot;}}"/>
          <p:cNvPicPr>
            <a:picLocks noChangeAspect="1"/>
          </p:cNvPicPr>
          <p:nvPr/>
        </p:nvPicPr>
        <p:blipFill>
          <a:blip r:embed="rId2"/>
          <a:stretch>
            <a:fillRect/>
          </a:stretch>
        </p:blipFill>
        <p:spPr>
          <a:xfrm>
            <a:off x="608" y="5712381"/>
            <a:ext cx="687600" cy="687600"/>
          </a:xfrm>
          <a:prstGeom prst="rect">
            <a:avLst/>
          </a:prstGeom>
        </p:spPr>
      </p:pic>
      <p:pic>
        <p:nvPicPr>
          <p:cNvPr id="527847498" name="ExtralogoBottomimage" descr="{&quot;templafy&quot;:{&quot;id&quot;:&quot;670000a7-3960-408a-a9a0-9799dc3be4e0&quot;}}"/>
          <p:cNvPicPr>
            <a:picLocks noChangeAspect="1"/>
          </p:cNvPicPr>
          <p:nvPr/>
        </p:nvPicPr>
        <p:blipFill>
          <a:blip r:embed="rId3"/>
          <a:stretch>
            <a:fillRect/>
          </a:stretch>
        </p:blipFill>
        <p:spPr>
          <a:xfrm>
            <a:off x="5659749" y="6318000"/>
            <a:ext cx="1324800" cy="421200"/>
          </a:xfrm>
          <a:prstGeom prst="rect">
            <a:avLst/>
          </a:prstGeom>
        </p:spPr>
      </p:pic>
      <p:pic>
        <p:nvPicPr>
          <p:cNvPr id="392100297" name="ExtralogoTopimage" descr="{&quot;templafy&quot;:{&quot;id&quot;:&quot;4c6db718-e8df-4c76-b7a3-5954b375c587&quot;}}"/>
          <p:cNvPicPr>
            <a:picLocks noChangeAspect="1"/>
          </p:cNvPicPr>
          <p:nvPr/>
        </p:nvPicPr>
        <p:blipFill>
          <a:blip r:embed="rId3"/>
          <a:stretch>
            <a:fillRect/>
          </a:stretch>
        </p:blipFill>
        <p:spPr>
          <a:xfrm>
            <a:off x="9957600" y="97200"/>
            <a:ext cx="2178000" cy="684000"/>
          </a:xfrm>
          <a:prstGeom prst="rect">
            <a:avLst/>
          </a:prstGeom>
        </p:spPr>
      </p:pic>
      <p:sp>
        <p:nvSpPr>
          <p:cNvPr id="6" name="Virksomhed" descr="{&quot;templafy&quot;:{&quot;id&quot;:&quot;82fa160a-6128-4ef5-a753-65ae1185c26e&quot;}}">
            <a:extLst>
              <a:ext uri="{FF2B5EF4-FFF2-40B4-BE49-F238E27FC236}">
                <a16:creationId xmlns:a16="http://schemas.microsoft.com/office/drawing/2014/main" id="{90006F38-D602-0464-468A-715320F0B9BA}"/>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0" name="Titel" descr="{&quot;templafy&quot;:{&quot;id&quot;:&quot;72320fc6-44c4-4afe-877c-6156a8b6bc21&quot;}}">
            <a:extLst>
              <a:ext uri="{FF2B5EF4-FFF2-40B4-BE49-F238E27FC236}">
                <a16:creationId xmlns:a16="http://schemas.microsoft.com/office/drawing/2014/main" id="{E5392E6D-A960-0F47-F053-E72384FE6440}"/>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1" name="Navn" descr="{&quot;templafy&quot;:{&quot;id&quot;:&quot;26a06a86-787a-4c5a-9432-dcafb55d924b&quot;}}">
            <a:extLst>
              <a:ext uri="{FF2B5EF4-FFF2-40B4-BE49-F238E27FC236}">
                <a16:creationId xmlns:a16="http://schemas.microsoft.com/office/drawing/2014/main" id="{31CB95FC-BC8A-D17B-B5A3-4093AA03C1AD}"/>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2" name="Dato" descr="{&quot;templafy&quot;:{&quot;id&quot;:&quot;6272b073-bd87-4ea2-80ff-4a46c9096440&quot;}}">
            <a:extLst>
              <a:ext uri="{FF2B5EF4-FFF2-40B4-BE49-F238E27FC236}">
                <a16:creationId xmlns:a16="http://schemas.microsoft.com/office/drawing/2014/main" id="{2F2A97E3-54D3-A4A4-82DA-8BB45AA04A70}"/>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3" name="CenterFreeText" descr="{&quot;templafy&quot;:{&quot;id&quot;:&quot;ede403ec-24f7-4f62-9495-4fb6b0912262&quot;}}">
            <a:extLst>
              <a:ext uri="{FF2B5EF4-FFF2-40B4-BE49-F238E27FC236}">
                <a16:creationId xmlns:a16="http://schemas.microsoft.com/office/drawing/2014/main" id="{08B3095F-CB4F-0FC6-E258-E25EA00F174E}"/>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4" name="Center" descr="{&quot;templafy&quot;:{&quot;id&quot;:&quot;79cb7fc9-650d-426b-aa67-1496f5756434&quot;}}" hidden="1">
            <a:extLst>
              <a:ext uri="{FF2B5EF4-FFF2-40B4-BE49-F238E27FC236}">
                <a16:creationId xmlns:a16="http://schemas.microsoft.com/office/drawing/2014/main" id="{05695839-992D-54F9-642A-759453F9B6D6}"/>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43" name="Titel 1">
            <a:extLst>
              <a:ext uri="{FF2B5EF4-FFF2-40B4-BE49-F238E27FC236}">
                <a16:creationId xmlns:a16="http://schemas.microsoft.com/office/drawing/2014/main" id="{939893EA-43B4-43AB-A2B1-5287FEB45971}"/>
              </a:ext>
            </a:extLst>
          </p:cNvPr>
          <p:cNvSpPr>
            <a:spLocks noGrp="1"/>
          </p:cNvSpPr>
          <p:nvPr>
            <p:ph type="title" hasCustomPrompt="1"/>
          </p:nvPr>
        </p:nvSpPr>
        <p:spPr>
          <a:xfrm>
            <a:off x="1127126" y="1700213"/>
            <a:ext cx="5005388" cy="828000"/>
          </a:xfrm>
        </p:spPr>
        <p:txBody>
          <a:bodyPr/>
          <a:lstStyle>
            <a:lvl1pPr>
              <a:defRPr/>
            </a:lvl1pPr>
          </a:lstStyle>
          <a:p>
            <a:r>
              <a:rPr lang="da-DK" dirty="0"/>
              <a:t>Overskrift 28pt i max. to linjer teksten vokser opad</a:t>
            </a:r>
          </a:p>
        </p:txBody>
      </p:sp>
      <p:sp>
        <p:nvSpPr>
          <p:cNvPr id="45" name="Pladsholder til indhold 3">
            <a:extLst>
              <a:ext uri="{FF2B5EF4-FFF2-40B4-BE49-F238E27FC236}">
                <a16:creationId xmlns:a16="http://schemas.microsoft.com/office/drawing/2014/main" id="{43C927C7-BB40-4957-B24E-6E831BCE2C0D}"/>
              </a:ext>
            </a:extLst>
          </p:cNvPr>
          <p:cNvSpPr>
            <a:spLocks noGrp="1"/>
          </p:cNvSpPr>
          <p:nvPr>
            <p:ph sz="quarter" idx="14" hasCustomPrompt="1"/>
          </p:nvPr>
        </p:nvSpPr>
        <p:spPr>
          <a:xfrm>
            <a:off x="1127124" y="2818800"/>
            <a:ext cx="5005389" cy="2880000"/>
          </a:xfrm>
        </p:spPr>
        <p:txBody>
          <a:bodyPr/>
          <a:lstStyle>
            <a:lvl1pPr marL="0" indent="0">
              <a:buNone/>
              <a:defRPr sz="1800"/>
            </a:lvl1pPr>
            <a:lvl2pPr marL="627750" indent="-285750">
              <a:buFont typeface="Arial" panose="020B0604020202020204" pitchFamily="34" charset="0"/>
              <a:buChar char="•"/>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a:lvl8pPr>
            <a:lvl9pPr marL="2952000">
              <a:defRPr sz="1000"/>
            </a:lvl9pPr>
          </a:lstStyle>
          <a:p>
            <a:pPr lvl="0"/>
            <a:r>
              <a:rPr lang="da-DK" dirty="0"/>
              <a:t>Brødtekst 18pt skrives her</a:t>
            </a:r>
          </a:p>
        </p:txBody>
      </p:sp>
      <p:sp>
        <p:nvSpPr>
          <p:cNvPr id="21" name="Pladsholder til billede 2">
            <a:extLst>
              <a:ext uri="{FF2B5EF4-FFF2-40B4-BE49-F238E27FC236}">
                <a16:creationId xmlns:a16="http://schemas.microsoft.com/office/drawing/2014/main" id="{9D1524E1-A0B6-4A31-98B3-230C59DD95FD}"/>
              </a:ext>
              <a:ext uri="{C183D7F6-B498-43B3-948B-1728B52AA6E4}">
                <adec:decorative xmlns:adec="http://schemas.microsoft.com/office/drawing/2017/decorative" val="1"/>
              </a:ext>
            </a:extLst>
          </p:cNvPr>
          <p:cNvSpPr>
            <a:spLocks noGrp="1"/>
          </p:cNvSpPr>
          <p:nvPr>
            <p:ph type="pic" sz="quarter" idx="17" hasCustomPrompt="1"/>
          </p:nvPr>
        </p:nvSpPr>
        <p:spPr>
          <a:xfrm>
            <a:off x="6501600" y="819053"/>
            <a:ext cx="4995075" cy="5276411"/>
          </a:xfrm>
        </p:spPr>
        <p:txBody>
          <a:bodyPr tIns="612000" anchor="ctr" anchorCtr="0"/>
          <a:lstStyle>
            <a:lvl1pPr marL="0" indent="0" algn="ctr">
              <a:buNone/>
              <a:defRPr sz="1400" baseline="0">
                <a:solidFill>
                  <a:schemeClr val="tx1"/>
                </a:solidFill>
              </a:defRPr>
            </a:lvl1pPr>
          </a:lstStyle>
          <a:p>
            <a:r>
              <a:rPr lang="da-DK" dirty="0"/>
              <a:t>Klik på ikon for at indsætte billede eller grafik</a:t>
            </a:r>
          </a:p>
        </p:txBody>
      </p:sp>
      <p:sp>
        <p:nvSpPr>
          <p:cNvPr id="8" name="Slide Number Placeholder 7">
            <a:extLst>
              <a:ext uri="{FF2B5EF4-FFF2-40B4-BE49-F238E27FC236}">
                <a16:creationId xmlns:a16="http://schemas.microsoft.com/office/drawing/2014/main" id="{219BE1E5-66C4-5F11-5280-1C2965857FB0}"/>
              </a:ext>
              <a:ext uri="{C183D7F6-B498-43B3-948B-1728B52AA6E4}">
                <adec:decorative xmlns:adec="http://schemas.microsoft.com/office/drawing/2017/decorative" val="1"/>
              </a:ext>
            </a:extLst>
          </p:cNvPr>
          <p:cNvSpPr>
            <a:spLocks noGrp="1"/>
          </p:cNvSpPr>
          <p:nvPr>
            <p:ph type="sldNum" sz="quarter" idx="20"/>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912854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 &amp; 4 x billede/grafik">
    <p:bg>
      <p:bgRef idx="1001">
        <a:schemeClr val="bg1"/>
      </p:bgRef>
    </p:bg>
    <p:spTree>
      <p:nvGrpSpPr>
        <p:cNvPr id="1" name=""/>
        <p:cNvGrpSpPr/>
        <p:nvPr/>
      </p:nvGrpSpPr>
      <p:grpSpPr>
        <a:xfrm>
          <a:off x="0" y="0"/>
          <a:ext cx="0" cy="0"/>
          <a:chOff x="0" y="0"/>
          <a:chExt cx="0" cy="0"/>
        </a:xfrm>
      </p:grpSpPr>
      <p:sp>
        <p:nvSpPr>
          <p:cNvPr id="4" name="Footer Placeholder 3" hidden="1">
            <a:extLst>
              <a:ext uri="{FF2B5EF4-FFF2-40B4-BE49-F238E27FC236}">
                <a16:creationId xmlns:a16="http://schemas.microsoft.com/office/drawing/2014/main" id="{C26818D7-A2E5-010E-024E-E3A181A5746F}"/>
              </a:ext>
            </a:extLst>
          </p:cNvPr>
          <p:cNvSpPr>
            <a:spLocks noGrp="1"/>
          </p:cNvSpPr>
          <p:nvPr>
            <p:ph type="ftr" sz="quarter" idx="11"/>
          </p:nvPr>
        </p:nvSpPr>
        <p:spPr/>
        <p:txBody>
          <a:bodyPr/>
          <a:lstStyle/>
          <a:p>
            <a:endParaRPr lang="da-DK" dirty="0"/>
          </a:p>
        </p:txBody>
      </p:sp>
      <p:sp>
        <p:nvSpPr>
          <p:cNvPr id="5" name="Date Placeholder 4" hidden="1">
            <a:extLst>
              <a:ext uri="{FF2B5EF4-FFF2-40B4-BE49-F238E27FC236}">
                <a16:creationId xmlns:a16="http://schemas.microsoft.com/office/drawing/2014/main" id="{5E7E0896-0671-AED6-883E-253D4F3C0E9F}"/>
              </a:ext>
            </a:extLst>
          </p:cNvPr>
          <p:cNvSpPr>
            <a:spLocks noGrp="1"/>
          </p:cNvSpPr>
          <p:nvPr>
            <p:ph type="dt" sz="half" idx="12"/>
          </p:nvPr>
        </p:nvSpPr>
        <p:spPr/>
        <p:txBody>
          <a:bodyPr/>
          <a:lstStyle/>
          <a:p>
            <a:endParaRPr lang="da-DK" dirty="0"/>
          </a:p>
        </p:txBody>
      </p:sp>
      <p:sp>
        <p:nvSpPr>
          <p:cNvPr id="16" name="Rektangel 19">
            <a:extLst>
              <a:ext uri="{FF2B5EF4-FFF2-40B4-BE49-F238E27FC236}">
                <a16:creationId xmlns:a16="http://schemas.microsoft.com/office/drawing/2014/main" id="{59A81804-D36B-0D64-E30F-0B8B10E718DE}"/>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302527109" name="Logoimage" descr="{&quot;templafy&quot;:{&quot;id&quot;:&quot;83aa59bc-5d1f-4bc8-9be8-6ff85e5cc6d0&quot;}}"/>
          <p:cNvPicPr>
            <a:picLocks noChangeAspect="1"/>
          </p:cNvPicPr>
          <p:nvPr/>
        </p:nvPicPr>
        <p:blipFill>
          <a:blip r:embed="rId2"/>
          <a:stretch>
            <a:fillRect/>
          </a:stretch>
        </p:blipFill>
        <p:spPr>
          <a:xfrm>
            <a:off x="608" y="5712381"/>
            <a:ext cx="687600" cy="687600"/>
          </a:xfrm>
          <a:prstGeom prst="rect">
            <a:avLst/>
          </a:prstGeom>
        </p:spPr>
      </p:pic>
      <p:pic>
        <p:nvPicPr>
          <p:cNvPr id="1006342018" name="ExtralogoBottomimage" descr="{&quot;templafy&quot;:{&quot;id&quot;:&quot;93ea6ae9-5a6e-48fc-9401-785612615a06&quot;}}"/>
          <p:cNvPicPr>
            <a:picLocks noChangeAspect="1"/>
          </p:cNvPicPr>
          <p:nvPr/>
        </p:nvPicPr>
        <p:blipFill>
          <a:blip r:embed="rId3"/>
          <a:stretch>
            <a:fillRect/>
          </a:stretch>
        </p:blipFill>
        <p:spPr>
          <a:xfrm>
            <a:off x="5659749" y="6318000"/>
            <a:ext cx="1324800" cy="421200"/>
          </a:xfrm>
          <a:prstGeom prst="rect">
            <a:avLst/>
          </a:prstGeom>
        </p:spPr>
      </p:pic>
      <p:pic>
        <p:nvPicPr>
          <p:cNvPr id="266472214" name="ExtralogoTopimage" descr="{&quot;templafy&quot;:{&quot;id&quot;:&quot;e940e240-d553-4159-b316-d7b82a5fb36c&quot;}}"/>
          <p:cNvPicPr>
            <a:picLocks noChangeAspect="1"/>
          </p:cNvPicPr>
          <p:nvPr/>
        </p:nvPicPr>
        <p:blipFill>
          <a:blip r:embed="rId3"/>
          <a:stretch>
            <a:fillRect/>
          </a:stretch>
        </p:blipFill>
        <p:spPr>
          <a:xfrm>
            <a:off x="9957600" y="97200"/>
            <a:ext cx="2178000" cy="684000"/>
          </a:xfrm>
          <a:prstGeom prst="rect">
            <a:avLst/>
          </a:prstGeom>
        </p:spPr>
      </p:pic>
      <p:sp>
        <p:nvSpPr>
          <p:cNvPr id="10" name="Virksomhed" descr="{&quot;templafy&quot;:{&quot;id&quot;:&quot;998e1760-6b2f-4b72-b959-5bf8ff07fa4a&quot;}}">
            <a:extLst>
              <a:ext uri="{FF2B5EF4-FFF2-40B4-BE49-F238E27FC236}">
                <a16:creationId xmlns:a16="http://schemas.microsoft.com/office/drawing/2014/main" id="{9DEAD66C-E808-AB49-CB5D-98D306F910C1}"/>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1" name="Titel" descr="{&quot;templafy&quot;:{&quot;id&quot;:&quot;b62d10c0-cd2d-4dec-9cf2-ac14650d5cbe&quot;}}">
            <a:extLst>
              <a:ext uri="{FF2B5EF4-FFF2-40B4-BE49-F238E27FC236}">
                <a16:creationId xmlns:a16="http://schemas.microsoft.com/office/drawing/2014/main" id="{BD224E32-AFBB-9A0B-1BD7-AD1EFF924537}"/>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2" name="Navn" descr="{&quot;templafy&quot;:{&quot;id&quot;:&quot;4a84aa78-0377-44e8-a8b3-68739dc17b98&quot;}}">
            <a:extLst>
              <a:ext uri="{FF2B5EF4-FFF2-40B4-BE49-F238E27FC236}">
                <a16:creationId xmlns:a16="http://schemas.microsoft.com/office/drawing/2014/main" id="{17EE92DB-8798-07E2-276E-4F48EF0DD73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3" name="Dato" descr="{&quot;templafy&quot;:{&quot;id&quot;:&quot;6a3dd3a1-436e-4454-9b30-995afa21649f&quot;}}">
            <a:extLst>
              <a:ext uri="{FF2B5EF4-FFF2-40B4-BE49-F238E27FC236}">
                <a16:creationId xmlns:a16="http://schemas.microsoft.com/office/drawing/2014/main" id="{118B9469-B40E-D872-3EEB-7AC95F8F84F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dirty="0"/>
          </a:p>
        </p:txBody>
      </p:sp>
      <p:sp>
        <p:nvSpPr>
          <p:cNvPr id="14" name="CenterFreeText" descr="{&quot;templafy&quot;:{&quot;id&quot;:&quot;23ce55cb-17d8-4f0e-87fa-c218c9c3a3e4&quot;}}">
            <a:extLst>
              <a:ext uri="{FF2B5EF4-FFF2-40B4-BE49-F238E27FC236}">
                <a16:creationId xmlns:a16="http://schemas.microsoft.com/office/drawing/2014/main" id="{6761E23E-066B-ABFB-DEC4-01D393A94FE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5" name="Center" descr="{&quot;templafy&quot;:{&quot;id&quot;:&quot;cec313e7-2dcc-45f1-8acc-15f043cbb22c&quot;}}" hidden="1">
            <a:extLst>
              <a:ext uri="{FF2B5EF4-FFF2-40B4-BE49-F238E27FC236}">
                <a16:creationId xmlns:a16="http://schemas.microsoft.com/office/drawing/2014/main" id="{2C012846-F490-E905-23F1-6DD42270285B}"/>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2" name="Title 1">
            <a:extLst>
              <a:ext uri="{FF2B5EF4-FFF2-40B4-BE49-F238E27FC236}">
                <a16:creationId xmlns:a16="http://schemas.microsoft.com/office/drawing/2014/main" id="{5E5D5202-ABD5-0939-672F-7C090F2B5EBD}"/>
              </a:ext>
            </a:extLst>
          </p:cNvPr>
          <p:cNvSpPr>
            <a:spLocks noGrp="1"/>
          </p:cNvSpPr>
          <p:nvPr>
            <p:ph type="title" hasCustomPrompt="1"/>
          </p:nvPr>
        </p:nvSpPr>
        <p:spPr>
          <a:xfrm>
            <a:off x="1126799" y="871200"/>
            <a:ext cx="5004000" cy="1908000"/>
          </a:xfrm>
        </p:spPr>
        <p:txBody>
          <a:bodyPr/>
          <a:lstStyle/>
          <a:p>
            <a:r>
              <a:rPr lang="da-DK" dirty="0"/>
              <a:t>Overskrift 28pt i max. to linjer teksten vokser opad </a:t>
            </a:r>
          </a:p>
        </p:txBody>
      </p:sp>
      <p:sp>
        <p:nvSpPr>
          <p:cNvPr id="17" name="Pladsholder til indhold 2">
            <a:extLst>
              <a:ext uri="{FF2B5EF4-FFF2-40B4-BE49-F238E27FC236}">
                <a16:creationId xmlns:a16="http://schemas.microsoft.com/office/drawing/2014/main" id="{5152FEA7-4883-F8E4-1643-F888932B224D}"/>
              </a:ext>
            </a:extLst>
          </p:cNvPr>
          <p:cNvSpPr>
            <a:spLocks noGrp="1"/>
          </p:cNvSpPr>
          <p:nvPr>
            <p:ph idx="1" hasCustomPrompt="1"/>
          </p:nvPr>
        </p:nvSpPr>
        <p:spPr>
          <a:xfrm>
            <a:off x="1127125" y="3070800"/>
            <a:ext cx="5004000" cy="2626738"/>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p:txBody>
      </p:sp>
      <p:sp>
        <p:nvSpPr>
          <p:cNvPr id="18" name="Pladsholder til billede 2">
            <a:extLst>
              <a:ext uri="{FF2B5EF4-FFF2-40B4-BE49-F238E27FC236}">
                <a16:creationId xmlns:a16="http://schemas.microsoft.com/office/drawing/2014/main" id="{679FD232-1986-8B27-66F7-4586625CA36A}"/>
              </a:ext>
            </a:extLst>
          </p:cNvPr>
          <p:cNvSpPr>
            <a:spLocks noGrp="1"/>
          </p:cNvSpPr>
          <p:nvPr>
            <p:ph type="pic" sz="quarter" idx="20" hasCustomPrompt="1"/>
          </p:nvPr>
        </p:nvSpPr>
        <p:spPr>
          <a:xfrm>
            <a:off x="6498001" y="1"/>
            <a:ext cx="3299142" cy="2601606"/>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19" name="Pladsholder til billede 3">
            <a:extLst>
              <a:ext uri="{FF2B5EF4-FFF2-40B4-BE49-F238E27FC236}">
                <a16:creationId xmlns:a16="http://schemas.microsoft.com/office/drawing/2014/main" id="{81561707-48CC-17B1-0A45-F4FF26B7D5CE}"/>
              </a:ext>
            </a:extLst>
          </p:cNvPr>
          <p:cNvSpPr>
            <a:spLocks noGrp="1"/>
          </p:cNvSpPr>
          <p:nvPr>
            <p:ph type="pic" sz="quarter" idx="18" hasCustomPrompt="1"/>
          </p:nvPr>
        </p:nvSpPr>
        <p:spPr>
          <a:xfrm>
            <a:off x="10220279" y="1710417"/>
            <a:ext cx="1954097" cy="1611190"/>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20" name="Pladsholder til billede 4">
            <a:extLst>
              <a:ext uri="{FF2B5EF4-FFF2-40B4-BE49-F238E27FC236}">
                <a16:creationId xmlns:a16="http://schemas.microsoft.com/office/drawing/2014/main" id="{A0D0BD77-D8C7-35CE-E62E-889E3F6DCC49}"/>
              </a:ext>
            </a:extLst>
          </p:cNvPr>
          <p:cNvSpPr>
            <a:spLocks noGrp="1"/>
          </p:cNvSpPr>
          <p:nvPr>
            <p:ph type="pic" sz="quarter" idx="21" hasCustomPrompt="1"/>
          </p:nvPr>
        </p:nvSpPr>
        <p:spPr>
          <a:xfrm>
            <a:off x="6851288" y="2961606"/>
            <a:ext cx="2193328" cy="2750775"/>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21" name="Pladsholder til billede 5">
            <a:extLst>
              <a:ext uri="{FF2B5EF4-FFF2-40B4-BE49-F238E27FC236}">
                <a16:creationId xmlns:a16="http://schemas.microsoft.com/office/drawing/2014/main" id="{288001CD-12FE-142F-90D6-400597BB9B04}"/>
              </a:ext>
            </a:extLst>
          </p:cNvPr>
          <p:cNvSpPr>
            <a:spLocks noGrp="1"/>
          </p:cNvSpPr>
          <p:nvPr>
            <p:ph type="pic" sz="quarter" idx="19" hasCustomPrompt="1"/>
          </p:nvPr>
        </p:nvSpPr>
        <p:spPr>
          <a:xfrm>
            <a:off x="9357952" y="3681607"/>
            <a:ext cx="2490354" cy="2406395"/>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3" name="Slide Number Placeholder 2">
            <a:extLst>
              <a:ext uri="{FF2B5EF4-FFF2-40B4-BE49-F238E27FC236}">
                <a16:creationId xmlns:a16="http://schemas.microsoft.com/office/drawing/2014/main" id="{E844EBB5-B94F-759B-8617-682C3BB1CEA1}"/>
              </a:ext>
            </a:extLst>
          </p:cNvPr>
          <p:cNvSpPr>
            <a:spLocks noGrp="1"/>
          </p:cNvSpPr>
          <p:nvPr>
            <p:ph type="sldNum" sz="quarter" idx="10"/>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93039192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548">
          <p15:clr>
            <a:srgbClr val="A4A3A4"/>
          </p15:clr>
        </p15:guide>
        <p15:guide id="2" pos="3748">
          <p15:clr>
            <a:srgbClr val="A4A3A4"/>
          </p15:clr>
        </p15:guide>
        <p15:guide id="3" pos="3975">
          <p15:clr>
            <a:srgbClr val="A4A3A4"/>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kst &amp; topbillede">
    <p:bg>
      <p:bgRef idx="1001">
        <a:schemeClr val="bg1"/>
      </p:bgRef>
    </p:bg>
    <p:spTree>
      <p:nvGrpSpPr>
        <p:cNvPr id="1" name=""/>
        <p:cNvGrpSpPr/>
        <p:nvPr/>
      </p:nvGrpSpPr>
      <p:grpSpPr>
        <a:xfrm>
          <a:off x="0" y="0"/>
          <a:ext cx="0" cy="0"/>
          <a:chOff x="0" y="0"/>
          <a:chExt cx="0" cy="0"/>
        </a:xfrm>
      </p:grpSpPr>
      <p:sp>
        <p:nvSpPr>
          <p:cNvPr id="4" name="Footer Placeholder 3" hidden="1">
            <a:extLst>
              <a:ext uri="{FF2B5EF4-FFF2-40B4-BE49-F238E27FC236}">
                <a16:creationId xmlns:a16="http://schemas.microsoft.com/office/drawing/2014/main" id="{C26818D7-A2E5-010E-024E-E3A181A5746F}"/>
              </a:ext>
            </a:extLst>
          </p:cNvPr>
          <p:cNvSpPr>
            <a:spLocks noGrp="1"/>
          </p:cNvSpPr>
          <p:nvPr>
            <p:ph type="ftr" sz="quarter" idx="11"/>
          </p:nvPr>
        </p:nvSpPr>
        <p:spPr/>
        <p:txBody>
          <a:bodyPr/>
          <a:lstStyle/>
          <a:p>
            <a:endParaRPr lang="da-DK" dirty="0"/>
          </a:p>
        </p:txBody>
      </p:sp>
      <p:sp>
        <p:nvSpPr>
          <p:cNvPr id="5" name="Date Placeholder 4" hidden="1">
            <a:extLst>
              <a:ext uri="{FF2B5EF4-FFF2-40B4-BE49-F238E27FC236}">
                <a16:creationId xmlns:a16="http://schemas.microsoft.com/office/drawing/2014/main" id="{5E7E0896-0671-AED6-883E-253D4F3C0E9F}"/>
              </a:ext>
            </a:extLst>
          </p:cNvPr>
          <p:cNvSpPr>
            <a:spLocks noGrp="1"/>
          </p:cNvSpPr>
          <p:nvPr>
            <p:ph type="dt" sz="half" idx="12"/>
          </p:nvPr>
        </p:nvSpPr>
        <p:spPr/>
        <p:txBody>
          <a:bodyPr/>
          <a:lstStyle/>
          <a:p>
            <a:endParaRPr lang="da-DK" dirty="0"/>
          </a:p>
        </p:txBody>
      </p:sp>
      <p:sp>
        <p:nvSpPr>
          <p:cNvPr id="6" name="Rektangel 19">
            <a:extLst>
              <a:ext uri="{FF2B5EF4-FFF2-40B4-BE49-F238E27FC236}">
                <a16:creationId xmlns:a16="http://schemas.microsoft.com/office/drawing/2014/main" id="{58AE5C97-BDAE-75FA-57FF-40010514963B}"/>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502777110" name="Logoimage" descr="{&quot;templafy&quot;:{&quot;id&quot;:&quot;e995f70d-a36c-4dc8-9f9c-502eed8879a1&quot;}}"/>
          <p:cNvPicPr>
            <a:picLocks noChangeAspect="1"/>
          </p:cNvPicPr>
          <p:nvPr/>
        </p:nvPicPr>
        <p:blipFill>
          <a:blip r:embed="rId2"/>
          <a:stretch>
            <a:fillRect/>
          </a:stretch>
        </p:blipFill>
        <p:spPr>
          <a:xfrm>
            <a:off x="608" y="5712381"/>
            <a:ext cx="687600" cy="687600"/>
          </a:xfrm>
          <a:prstGeom prst="rect">
            <a:avLst/>
          </a:prstGeom>
        </p:spPr>
      </p:pic>
      <p:pic>
        <p:nvPicPr>
          <p:cNvPr id="165007146" name="ExtralogoBottomimage" descr="{&quot;templafy&quot;:{&quot;id&quot;:&quot;15ad56cd-ace2-4574-ba48-6abd7cf1381f&quot;}}"/>
          <p:cNvPicPr>
            <a:picLocks noChangeAspect="1"/>
          </p:cNvPicPr>
          <p:nvPr/>
        </p:nvPicPr>
        <p:blipFill>
          <a:blip r:embed="rId3"/>
          <a:stretch>
            <a:fillRect/>
          </a:stretch>
        </p:blipFill>
        <p:spPr>
          <a:xfrm>
            <a:off x="5659749" y="6318000"/>
            <a:ext cx="1324800" cy="421200"/>
          </a:xfrm>
          <a:prstGeom prst="rect">
            <a:avLst/>
          </a:prstGeom>
        </p:spPr>
      </p:pic>
      <p:sp>
        <p:nvSpPr>
          <p:cNvPr id="11" name="Titel" descr="{&quot;templafy&quot;:{&quot;id&quot;:&quot;ca6bcf13-d947-4077-aacb-76205808dd19&quot;}}">
            <a:extLst>
              <a:ext uri="{FF2B5EF4-FFF2-40B4-BE49-F238E27FC236}">
                <a16:creationId xmlns:a16="http://schemas.microsoft.com/office/drawing/2014/main" id="{BD224E32-AFBB-9A0B-1BD7-AD1EFF924537}"/>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2" name="Navn" descr="{&quot;templafy&quot;:{&quot;id&quot;:&quot;a42a974a-5835-41db-b17a-6bc834555f16&quot;}}">
            <a:extLst>
              <a:ext uri="{FF2B5EF4-FFF2-40B4-BE49-F238E27FC236}">
                <a16:creationId xmlns:a16="http://schemas.microsoft.com/office/drawing/2014/main" id="{17EE92DB-8798-07E2-276E-4F48EF0DD73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3" name="Dato" descr="{&quot;templafy&quot;:{&quot;id&quot;:&quot;a93e95ff-5d9f-4e72-b171-295652af55a3&quot;}}">
            <a:extLst>
              <a:ext uri="{FF2B5EF4-FFF2-40B4-BE49-F238E27FC236}">
                <a16:creationId xmlns:a16="http://schemas.microsoft.com/office/drawing/2014/main" id="{118B9469-B40E-D872-3EEB-7AC95F8F84F6}"/>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dirty="0"/>
          </a:p>
        </p:txBody>
      </p:sp>
      <p:pic>
        <p:nvPicPr>
          <p:cNvPr id="1546637627" name="ExtralogoTopimage" descr="{&quot;templafy&quot;:{&quot;id&quot;:&quot;1e0b9057-0f42-463b-bc28-522ce7466ddd&quot;}}"/>
          <p:cNvPicPr>
            <a:picLocks noChangeAspect="1"/>
          </p:cNvPicPr>
          <p:nvPr/>
        </p:nvPicPr>
        <p:blipFill>
          <a:blip r:embed="rId3"/>
          <a:stretch>
            <a:fillRect/>
          </a:stretch>
        </p:blipFill>
        <p:spPr>
          <a:xfrm>
            <a:off x="9957600" y="97200"/>
            <a:ext cx="2178000" cy="684000"/>
          </a:xfrm>
          <a:prstGeom prst="rect">
            <a:avLst/>
          </a:prstGeom>
        </p:spPr>
      </p:pic>
      <p:sp>
        <p:nvSpPr>
          <p:cNvPr id="10" name="Virksomhed" descr="{&quot;templafy&quot;:{&quot;id&quot;:&quot;475d67cf-7935-4bd8-9a6a-a4ce320f4ecf&quot;}}">
            <a:extLst>
              <a:ext uri="{FF2B5EF4-FFF2-40B4-BE49-F238E27FC236}">
                <a16:creationId xmlns:a16="http://schemas.microsoft.com/office/drawing/2014/main" id="{9DEAD66C-E808-AB49-CB5D-98D306F910C1}"/>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4" name="CenterFreeText" descr="{&quot;templafy&quot;:{&quot;id&quot;:&quot;c7ee3d01-21f5-41bc-85ee-3284edc9a829&quot;}}">
            <a:extLst>
              <a:ext uri="{FF2B5EF4-FFF2-40B4-BE49-F238E27FC236}">
                <a16:creationId xmlns:a16="http://schemas.microsoft.com/office/drawing/2014/main" id="{6761E23E-066B-ABFB-DEC4-01D393A94FE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5" name="Center" descr="{&quot;templafy&quot;:{&quot;id&quot;:&quot;d8f08afc-b484-4e5b-829a-84ceee8d52d5&quot;}}" hidden="1">
            <a:extLst>
              <a:ext uri="{FF2B5EF4-FFF2-40B4-BE49-F238E27FC236}">
                <a16:creationId xmlns:a16="http://schemas.microsoft.com/office/drawing/2014/main" id="{2C012846-F490-E905-23F1-6DD42270285B}"/>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2" name="Title 1">
            <a:extLst>
              <a:ext uri="{FF2B5EF4-FFF2-40B4-BE49-F238E27FC236}">
                <a16:creationId xmlns:a16="http://schemas.microsoft.com/office/drawing/2014/main" id="{5E5D5202-ABD5-0939-672F-7C090F2B5EBD}"/>
              </a:ext>
            </a:extLst>
          </p:cNvPr>
          <p:cNvSpPr>
            <a:spLocks noGrp="1"/>
          </p:cNvSpPr>
          <p:nvPr>
            <p:ph type="title" hasCustomPrompt="1"/>
          </p:nvPr>
        </p:nvSpPr>
        <p:spPr>
          <a:xfrm>
            <a:off x="1126800" y="4507200"/>
            <a:ext cx="3244825" cy="1422996"/>
          </a:xfrm>
        </p:spPr>
        <p:txBody>
          <a:bodyPr anchor="t" anchorCtr="0"/>
          <a:lstStyle/>
          <a:p>
            <a:r>
              <a:rPr lang="da-DK" dirty="0"/>
              <a:t>Overskrift 28pt</a:t>
            </a:r>
          </a:p>
        </p:txBody>
      </p:sp>
      <p:sp>
        <p:nvSpPr>
          <p:cNvPr id="17" name="Pladsholder til indhold 2">
            <a:extLst>
              <a:ext uri="{FF2B5EF4-FFF2-40B4-BE49-F238E27FC236}">
                <a16:creationId xmlns:a16="http://schemas.microsoft.com/office/drawing/2014/main" id="{5152FEA7-4883-F8E4-1643-F888932B224D}"/>
              </a:ext>
            </a:extLst>
          </p:cNvPr>
          <p:cNvSpPr>
            <a:spLocks noGrp="1"/>
          </p:cNvSpPr>
          <p:nvPr>
            <p:ph idx="1" hasCustomPrompt="1"/>
          </p:nvPr>
        </p:nvSpPr>
        <p:spPr>
          <a:xfrm>
            <a:off x="4730400" y="4507200"/>
            <a:ext cx="6768000" cy="1422996"/>
          </a:xfrm>
        </p:spPr>
        <p:txBody>
          <a:bodyPr/>
          <a:lstStyle>
            <a:lvl1pPr marL="126000" indent="-126000">
              <a:defRPr sz="1800"/>
            </a:lvl1pPr>
            <a:lvl2pPr marL="450000" indent="-108000">
              <a:defRPr sz="1600"/>
            </a:lvl2pPr>
            <a:lvl3pPr marL="810000" indent="-108000">
              <a:defRPr sz="1400"/>
            </a:lvl3pPr>
            <a:lvl4pPr marL="1152000" indent="-90000">
              <a:defRPr sz="1200"/>
            </a:lvl4pPr>
            <a:lvl5pPr marL="1512000" indent="-90000">
              <a:defRPr sz="1000"/>
            </a:lvl5pPr>
            <a:lvl6pPr marL="1872000">
              <a:defRPr sz="1000"/>
            </a:lvl6pPr>
            <a:lvl7pPr marL="2232000">
              <a:defRPr sz="1000"/>
            </a:lvl7pPr>
            <a:lvl8pPr marL="2592000">
              <a:defRPr sz="1000"/>
            </a:lvl8pPr>
            <a:lvl9pPr marL="2952000">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p:txBody>
      </p:sp>
      <p:sp>
        <p:nvSpPr>
          <p:cNvPr id="19" name="Pladsholder til billede 2">
            <a:extLst>
              <a:ext uri="{FF2B5EF4-FFF2-40B4-BE49-F238E27FC236}">
                <a16:creationId xmlns:a16="http://schemas.microsoft.com/office/drawing/2014/main" id="{8DA15832-D016-ED2A-1620-ACA407FE9F40}"/>
              </a:ext>
            </a:extLst>
          </p:cNvPr>
          <p:cNvSpPr>
            <a:spLocks noGrp="1"/>
          </p:cNvSpPr>
          <p:nvPr>
            <p:ph type="pic" sz="quarter" idx="18" hasCustomPrompt="1"/>
          </p:nvPr>
        </p:nvSpPr>
        <p:spPr>
          <a:xfrm>
            <a:off x="0" y="0"/>
            <a:ext cx="12192000" cy="4221087"/>
          </a:xfrm>
        </p:spPr>
        <p:txBody>
          <a:bodyPr tIns="936000" anchor="ctr" anchorCtr="0"/>
          <a:lstStyle>
            <a:lvl1pPr marL="0" indent="0" algn="ctr">
              <a:buNone/>
              <a:defRPr sz="1400" baseline="0">
                <a:solidFill>
                  <a:schemeClr val="tx1"/>
                </a:solidFill>
              </a:defRPr>
            </a:lvl1pPr>
          </a:lstStyle>
          <a:p>
            <a:r>
              <a:rPr lang="da-DK" dirty="0"/>
              <a:t>Klik på ikon for at indsætte billede</a:t>
            </a:r>
          </a:p>
        </p:txBody>
      </p:sp>
      <p:sp>
        <p:nvSpPr>
          <p:cNvPr id="3" name="Slide Number Placeholder 2">
            <a:extLst>
              <a:ext uri="{FF2B5EF4-FFF2-40B4-BE49-F238E27FC236}">
                <a16:creationId xmlns:a16="http://schemas.microsoft.com/office/drawing/2014/main" id="{E844EBB5-B94F-759B-8617-682C3BB1CEA1}"/>
              </a:ext>
            </a:extLst>
          </p:cNvPr>
          <p:cNvSpPr>
            <a:spLocks noGrp="1"/>
          </p:cNvSpPr>
          <p:nvPr>
            <p:ph type="sldNum" sz="quarter" idx="10"/>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34250438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2979">
          <p15:clr>
            <a:srgbClr val="A4A3A4"/>
          </p15:clr>
        </p15:guide>
        <p15:guide id="2" pos="2753">
          <p15:clr>
            <a:srgbClr val="A4A3A4"/>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illede">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EA25F8AF-2D8A-4335-943D-F40DE9A05960}"/>
              </a:ext>
              <a:ext uri="{C183D7F6-B498-43B3-948B-1728B52AA6E4}">
                <adec:decorative xmlns:adec="http://schemas.microsoft.com/office/drawing/2017/decorative" val="1"/>
              </a:ext>
            </a:extLst>
          </p:cNvPr>
          <p:cNvSpPr>
            <a:spLocks noGrp="1"/>
          </p:cNvSpPr>
          <p:nvPr>
            <p:ph type="dt" sz="half" idx="18"/>
          </p:nvPr>
        </p:nvSpPr>
        <p:spPr/>
        <p:txBody>
          <a:bodyPr/>
          <a:lstStyle/>
          <a:p>
            <a:endParaRPr lang="da-DK" dirty="0"/>
          </a:p>
        </p:txBody>
      </p:sp>
      <p:sp>
        <p:nvSpPr>
          <p:cNvPr id="7" name="Footer Placeholder 6" hidden="1">
            <a:extLst>
              <a:ext uri="{FF2B5EF4-FFF2-40B4-BE49-F238E27FC236}">
                <a16:creationId xmlns:a16="http://schemas.microsoft.com/office/drawing/2014/main" id="{96A8B04C-CD21-4171-B523-6B578AF90309}"/>
              </a:ext>
              <a:ext uri="{C183D7F6-B498-43B3-948B-1728B52AA6E4}">
                <adec:decorative xmlns:adec="http://schemas.microsoft.com/office/drawing/2017/decorative" val="1"/>
              </a:ext>
            </a:extLst>
          </p:cNvPr>
          <p:cNvSpPr>
            <a:spLocks noGrp="1"/>
          </p:cNvSpPr>
          <p:nvPr>
            <p:ph type="ftr" sz="quarter" idx="19"/>
          </p:nvPr>
        </p:nvSpPr>
        <p:spPr/>
        <p:txBody>
          <a:bodyPr/>
          <a:lstStyle/>
          <a:p>
            <a:endParaRPr lang="da-DK" dirty="0"/>
          </a:p>
        </p:txBody>
      </p:sp>
      <p:sp>
        <p:nvSpPr>
          <p:cNvPr id="9" name="Slide Number Placeholder 8" hidden="1">
            <a:extLst>
              <a:ext uri="{FF2B5EF4-FFF2-40B4-BE49-F238E27FC236}">
                <a16:creationId xmlns:a16="http://schemas.microsoft.com/office/drawing/2014/main" id="{CF3CB3AF-90BF-908D-D3B8-651E365F3D40}"/>
              </a:ext>
              <a:ext uri="{C183D7F6-B498-43B3-948B-1728B52AA6E4}">
                <adec:decorative xmlns:adec="http://schemas.microsoft.com/office/drawing/2017/decorative" val="1"/>
              </a:ext>
            </a:extLst>
          </p:cNvPr>
          <p:cNvSpPr>
            <a:spLocks noGrp="1"/>
          </p:cNvSpPr>
          <p:nvPr>
            <p:ph type="sldNum" sz="quarter" idx="21"/>
          </p:nvPr>
        </p:nvSpPr>
        <p:spPr>
          <a:xfrm>
            <a:off x="0" y="6858000"/>
            <a:ext cx="0" cy="0"/>
          </a:xfrm>
        </p:spPr>
        <p:txBody>
          <a:bodyPr/>
          <a:lstStyle>
            <a:lvl1pPr>
              <a:defRPr>
                <a:noFill/>
              </a:defRPr>
            </a:lvl1pPr>
          </a:lstStyle>
          <a:p>
            <a:fld id="{0DAB5548-7253-48D6-B95B-F3D312A72220}" type="slidenum">
              <a:rPr lang="da-DK" smtClean="0"/>
              <a:pPr/>
              <a:t>‹nr.›</a:t>
            </a:fld>
            <a:endParaRPr lang="da-DK" dirty="0"/>
          </a:p>
        </p:txBody>
      </p:sp>
      <p:pic>
        <p:nvPicPr>
          <p:cNvPr id="2" name="Billede 1">
            <a:extLst>
              <a:ext uri="{FF2B5EF4-FFF2-40B4-BE49-F238E27FC236}">
                <a16:creationId xmlns:a16="http://schemas.microsoft.com/office/drawing/2014/main" id="{CFDD5364-CBF7-F8A2-3E66-0322B506E5F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3195" b="2823"/>
          <a:stretch/>
        </p:blipFill>
        <p:spPr>
          <a:xfrm>
            <a:off x="687389" y="0"/>
            <a:ext cx="11504611" cy="6858000"/>
          </a:xfrm>
          <a:prstGeom prst="rect">
            <a:avLst/>
          </a:prstGeom>
        </p:spPr>
      </p:pic>
      <p:sp>
        <p:nvSpPr>
          <p:cNvPr id="4" name="Ellipse 3">
            <a:extLst>
              <a:ext uri="{FF2B5EF4-FFF2-40B4-BE49-F238E27FC236}">
                <a16:creationId xmlns:a16="http://schemas.microsoft.com/office/drawing/2014/main" id="{382AAC77-9CB6-9BD8-38F8-1B4CB5BEA11C}"/>
              </a:ext>
              <a:ext uri="{C183D7F6-B498-43B3-948B-1728B52AA6E4}">
                <adec:decorative xmlns:adec="http://schemas.microsoft.com/office/drawing/2017/decorative" val="1"/>
              </a:ext>
            </a:extLst>
          </p:cNvPr>
          <p:cNvSpPr/>
          <p:nvPr userDrawn="1"/>
        </p:nvSpPr>
        <p:spPr>
          <a:xfrm>
            <a:off x="1127125" y="2287415"/>
            <a:ext cx="1852246" cy="1852246"/>
          </a:xfrm>
          <a:prstGeom prst="ellipse">
            <a:avLst/>
          </a:prstGeom>
          <a:solidFill>
            <a:schemeClr val="bg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b="1" dirty="0">
                <a:solidFill>
                  <a:schemeClr val="tx1"/>
                </a:solidFill>
              </a:rPr>
              <a:t>Husk at indsætte nyt billede.</a:t>
            </a:r>
          </a:p>
        </p:txBody>
      </p:sp>
      <p:sp>
        <p:nvSpPr>
          <p:cNvPr id="6" name="Tekstfelt 5">
            <a:extLst>
              <a:ext uri="{FF2B5EF4-FFF2-40B4-BE49-F238E27FC236}">
                <a16:creationId xmlns:a16="http://schemas.microsoft.com/office/drawing/2014/main" id="{67A6D053-93F8-A8F6-1D82-382347079FBB}"/>
              </a:ext>
              <a:ext uri="{C183D7F6-B498-43B3-948B-1728B52AA6E4}">
                <adec:decorative xmlns:adec="http://schemas.microsoft.com/office/drawing/2017/decorative" val="1"/>
              </a:ext>
            </a:extLst>
          </p:cNvPr>
          <p:cNvSpPr txBox="1"/>
          <p:nvPr userDrawn="1"/>
        </p:nvSpPr>
        <p:spPr>
          <a:xfrm>
            <a:off x="0" y="-465247"/>
            <a:ext cx="12192000" cy="2718148"/>
          </a:xfrm>
          <a:prstGeom prst="rect">
            <a:avLst/>
          </a:prstGeom>
          <a:noFill/>
        </p:spPr>
        <p:txBody>
          <a:bodyPr wrap="square" lIns="0" tIns="0" rIns="0" bIns="0" rtlCol="0">
            <a:noAutofit/>
          </a:bodyPr>
          <a:lstStyle/>
          <a:p>
            <a:pPr algn="ctr"/>
            <a:r>
              <a:rPr lang="da-DK" sz="13900" b="1" dirty="0">
                <a:solidFill>
                  <a:schemeClr val="bg1">
                    <a:alpha val="50000"/>
                  </a:schemeClr>
                </a:solidFill>
              </a:rPr>
              <a:t>EKSEMPEL</a:t>
            </a:r>
          </a:p>
        </p:txBody>
      </p:sp>
      <p:pic>
        <p:nvPicPr>
          <p:cNvPr id="1679103588" name="Logoimage" descr="{&quot;templafy&quot;:{&quot;id&quot;:&quot;72cc9627-b21a-4488-9c60-157381b19a9e&quot;}}"/>
          <p:cNvPicPr>
            <a:picLocks noChangeAspect="1"/>
          </p:cNvPicPr>
          <p:nvPr/>
        </p:nvPicPr>
        <p:blipFill>
          <a:blip r:embed="rId3"/>
          <a:stretch>
            <a:fillRect/>
          </a:stretch>
        </p:blipFill>
        <p:spPr>
          <a:xfrm>
            <a:off x="608" y="5712381"/>
            <a:ext cx="687600" cy="687600"/>
          </a:xfrm>
          <a:prstGeom prst="rect">
            <a:avLst/>
          </a:prstGeom>
        </p:spPr>
      </p:pic>
      <p:sp>
        <p:nvSpPr>
          <p:cNvPr id="5" name="Pladsholder til billede 4">
            <a:extLst>
              <a:ext uri="{FF2B5EF4-FFF2-40B4-BE49-F238E27FC236}">
                <a16:creationId xmlns:a16="http://schemas.microsoft.com/office/drawing/2014/main" id="{79997E79-4026-4219-B93D-7471CF96C589}"/>
              </a:ext>
              <a:ext uri="{C183D7F6-B498-43B3-948B-1728B52AA6E4}">
                <adec:decorative xmlns:adec="http://schemas.microsoft.com/office/drawing/2017/decorative" val="1"/>
              </a:ext>
            </a:extLst>
          </p:cNvPr>
          <p:cNvSpPr>
            <a:spLocks noGrp="1"/>
          </p:cNvSpPr>
          <p:nvPr>
            <p:ph type="pic" sz="quarter" idx="20" hasCustomPrompt="1"/>
          </p:nvPr>
        </p:nvSpPr>
        <p:spPr>
          <a:xfrm>
            <a:off x="687389" y="0"/>
            <a:ext cx="11504612" cy="6858000"/>
          </a:xfrm>
        </p:spPr>
        <p:txBody>
          <a:bodyPr tIns="900000" anchor="ctr" anchorCtr="1"/>
          <a:lstStyle>
            <a:lvl1pPr marL="0" indent="0">
              <a:buNone/>
              <a:defRPr>
                <a:solidFill>
                  <a:schemeClr val="bg1"/>
                </a:solidFill>
              </a:defRPr>
            </a:lvl1pPr>
          </a:lstStyle>
          <a:p>
            <a:pPr marL="0" marR="0" lvl="0" indent="0" algn="l" defTabSz="914400" rtl="0" eaLnBrk="1" fontAlgn="auto" latinLnBrk="0" hangingPunct="1">
              <a:lnSpc>
                <a:spcPct val="100000"/>
              </a:lnSpc>
              <a:spcBef>
                <a:spcPts val="0"/>
              </a:spcBef>
              <a:spcAft>
                <a:spcPts val="1200"/>
              </a:spcAft>
              <a:buClr>
                <a:schemeClr val="accent6"/>
              </a:buClr>
              <a:buSzTx/>
              <a:buFont typeface="Arial" panose="020B0604020202020204" pitchFamily="34" charset="0"/>
              <a:buNone/>
              <a:tabLst/>
              <a:defRPr/>
            </a:pPr>
            <a:r>
              <a:rPr lang="da-DK" dirty="0"/>
              <a:t>Klik på ikon for at indsætte billede</a:t>
            </a:r>
          </a:p>
        </p:txBody>
      </p:sp>
    </p:spTree>
    <p:extLst>
      <p:ext uri="{BB962C8B-B14F-4D97-AF65-F5344CB8AC3E}">
        <p14:creationId xmlns:p14="http://schemas.microsoft.com/office/powerpoint/2010/main" val="7299517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Fuldt billedformat">
    <p:spTree>
      <p:nvGrpSpPr>
        <p:cNvPr id="1" name=""/>
        <p:cNvGrpSpPr/>
        <p:nvPr/>
      </p:nvGrpSpPr>
      <p:grpSpPr>
        <a:xfrm>
          <a:off x="0" y="0"/>
          <a:ext cx="0" cy="0"/>
          <a:chOff x="0" y="0"/>
          <a:chExt cx="0" cy="0"/>
        </a:xfrm>
      </p:grpSpPr>
      <p:sp>
        <p:nvSpPr>
          <p:cNvPr id="9" name="Date Placeholder 2" hidden="1">
            <a:extLst>
              <a:ext uri="{FF2B5EF4-FFF2-40B4-BE49-F238E27FC236}">
                <a16:creationId xmlns:a16="http://schemas.microsoft.com/office/drawing/2014/main" id="{49A5D83B-CF24-8005-22E9-48A20C5CF819}"/>
              </a:ext>
              <a:ext uri="{C183D7F6-B498-43B3-948B-1728B52AA6E4}">
                <adec:decorative xmlns:adec="http://schemas.microsoft.com/office/drawing/2017/decorative" val="1"/>
              </a:ext>
            </a:extLst>
          </p:cNvPr>
          <p:cNvSpPr>
            <a:spLocks noGrp="1"/>
          </p:cNvSpPr>
          <p:nvPr>
            <p:ph type="dt" sz="half" idx="18"/>
          </p:nvPr>
        </p:nvSpPr>
        <p:spPr>
          <a:xfrm>
            <a:off x="0" y="6847200"/>
            <a:ext cx="0" cy="0"/>
          </a:xfrm>
        </p:spPr>
        <p:txBody>
          <a:bodyPr/>
          <a:lstStyle/>
          <a:p>
            <a:endParaRPr lang="da-DK" dirty="0"/>
          </a:p>
        </p:txBody>
      </p:sp>
      <p:sp>
        <p:nvSpPr>
          <p:cNvPr id="10" name="Footer Placeholder 6" hidden="1">
            <a:extLst>
              <a:ext uri="{FF2B5EF4-FFF2-40B4-BE49-F238E27FC236}">
                <a16:creationId xmlns:a16="http://schemas.microsoft.com/office/drawing/2014/main" id="{B3194AA3-25CC-D01A-07CD-90E1E861708D}"/>
              </a:ext>
              <a:ext uri="{C183D7F6-B498-43B3-948B-1728B52AA6E4}">
                <adec:decorative xmlns:adec="http://schemas.microsoft.com/office/drawing/2017/decorative" val="1"/>
              </a:ext>
            </a:extLst>
          </p:cNvPr>
          <p:cNvSpPr>
            <a:spLocks noGrp="1"/>
          </p:cNvSpPr>
          <p:nvPr>
            <p:ph type="ftr" sz="quarter" idx="19"/>
          </p:nvPr>
        </p:nvSpPr>
        <p:spPr>
          <a:xfrm>
            <a:off x="0" y="6847200"/>
            <a:ext cx="0" cy="0"/>
          </a:xfrm>
        </p:spPr>
        <p:txBody>
          <a:bodyPr/>
          <a:lstStyle/>
          <a:p>
            <a:endParaRPr lang="da-DK" dirty="0"/>
          </a:p>
        </p:txBody>
      </p:sp>
      <p:sp>
        <p:nvSpPr>
          <p:cNvPr id="11" name="Slide Number Placeholder 8" hidden="1">
            <a:extLst>
              <a:ext uri="{FF2B5EF4-FFF2-40B4-BE49-F238E27FC236}">
                <a16:creationId xmlns:a16="http://schemas.microsoft.com/office/drawing/2014/main" id="{F946E5BE-4F3F-9AFB-649F-77688E2D881D}"/>
              </a:ext>
              <a:ext uri="{C183D7F6-B498-43B3-948B-1728B52AA6E4}">
                <adec:decorative xmlns:adec="http://schemas.microsoft.com/office/drawing/2017/decorative" val="1"/>
              </a:ext>
            </a:extLst>
          </p:cNvPr>
          <p:cNvSpPr>
            <a:spLocks noGrp="1"/>
          </p:cNvSpPr>
          <p:nvPr>
            <p:ph type="sldNum" sz="quarter" idx="21"/>
          </p:nvPr>
        </p:nvSpPr>
        <p:spPr>
          <a:xfrm>
            <a:off x="0" y="6858000"/>
            <a:ext cx="0" cy="0"/>
          </a:xfrm>
        </p:spPr>
        <p:txBody>
          <a:bodyPr/>
          <a:lstStyle>
            <a:lvl1pPr>
              <a:defRPr>
                <a:noFill/>
              </a:defRPr>
            </a:lvl1pPr>
          </a:lstStyle>
          <a:p>
            <a:fld id="{0DAB5548-7253-48D6-B95B-F3D312A72220}" type="slidenum">
              <a:rPr lang="da-DK" smtClean="0"/>
              <a:pPr/>
              <a:t>‹nr.›</a:t>
            </a:fld>
            <a:endParaRPr lang="da-DK" dirty="0"/>
          </a:p>
        </p:txBody>
      </p:sp>
      <p:pic>
        <p:nvPicPr>
          <p:cNvPr id="2" name="Billede 1">
            <a:extLst>
              <a:ext uri="{FF2B5EF4-FFF2-40B4-BE49-F238E27FC236}">
                <a16:creationId xmlns:a16="http://schemas.microsoft.com/office/drawing/2014/main" id="{ED395918-A70B-8865-A2E7-130CE3ED9ED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5" t="9372" r="-2" b="6249"/>
          <a:stretch/>
        </p:blipFill>
        <p:spPr>
          <a:xfrm>
            <a:off x="-1509" y="0"/>
            <a:ext cx="12193509" cy="6858000"/>
          </a:xfrm>
          <a:prstGeom prst="rect">
            <a:avLst/>
          </a:prstGeom>
        </p:spPr>
      </p:pic>
      <p:sp>
        <p:nvSpPr>
          <p:cNvPr id="3" name="Ellipse 2">
            <a:extLst>
              <a:ext uri="{FF2B5EF4-FFF2-40B4-BE49-F238E27FC236}">
                <a16:creationId xmlns:a16="http://schemas.microsoft.com/office/drawing/2014/main" id="{10A17E8F-20A3-6F9E-15A3-6B8EE86DCA1F}"/>
              </a:ext>
              <a:ext uri="{C183D7F6-B498-43B3-948B-1728B52AA6E4}">
                <adec:decorative xmlns:adec="http://schemas.microsoft.com/office/drawing/2017/decorative" val="1"/>
              </a:ext>
            </a:extLst>
          </p:cNvPr>
          <p:cNvSpPr/>
          <p:nvPr userDrawn="1"/>
        </p:nvSpPr>
        <p:spPr>
          <a:xfrm>
            <a:off x="1127125" y="2287415"/>
            <a:ext cx="1852246" cy="1852246"/>
          </a:xfrm>
          <a:prstGeom prst="ellipse">
            <a:avLst/>
          </a:prstGeom>
          <a:solidFill>
            <a:schemeClr val="bg1">
              <a:alpha val="8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da-DK" b="1" dirty="0">
                <a:solidFill>
                  <a:schemeClr val="tx1"/>
                </a:solidFill>
              </a:rPr>
              <a:t>Husk at indsætte nyt billede.</a:t>
            </a:r>
          </a:p>
        </p:txBody>
      </p:sp>
      <p:sp>
        <p:nvSpPr>
          <p:cNvPr id="4" name="Tekstfelt 3">
            <a:extLst>
              <a:ext uri="{FF2B5EF4-FFF2-40B4-BE49-F238E27FC236}">
                <a16:creationId xmlns:a16="http://schemas.microsoft.com/office/drawing/2014/main" id="{2EFC1BAB-C56C-304E-EAF8-CB742D9ADE4F}"/>
              </a:ext>
              <a:ext uri="{C183D7F6-B498-43B3-948B-1728B52AA6E4}">
                <adec:decorative xmlns:adec="http://schemas.microsoft.com/office/drawing/2017/decorative" val="1"/>
              </a:ext>
            </a:extLst>
          </p:cNvPr>
          <p:cNvSpPr txBox="1"/>
          <p:nvPr userDrawn="1"/>
        </p:nvSpPr>
        <p:spPr>
          <a:xfrm>
            <a:off x="0" y="-465247"/>
            <a:ext cx="12192000" cy="2718148"/>
          </a:xfrm>
          <a:prstGeom prst="rect">
            <a:avLst/>
          </a:prstGeom>
          <a:noFill/>
        </p:spPr>
        <p:txBody>
          <a:bodyPr wrap="square" lIns="0" tIns="0" rIns="0" bIns="0" rtlCol="0">
            <a:noAutofit/>
          </a:bodyPr>
          <a:lstStyle/>
          <a:p>
            <a:pPr algn="ctr"/>
            <a:r>
              <a:rPr lang="da-DK" sz="13900" b="1" dirty="0">
                <a:solidFill>
                  <a:schemeClr val="bg1">
                    <a:alpha val="50000"/>
                  </a:schemeClr>
                </a:solidFill>
              </a:rPr>
              <a:t>EKSEMPEL</a:t>
            </a:r>
          </a:p>
        </p:txBody>
      </p:sp>
      <p:sp>
        <p:nvSpPr>
          <p:cNvPr id="7" name="Pladsholder til billede 6">
            <a:extLst>
              <a:ext uri="{FF2B5EF4-FFF2-40B4-BE49-F238E27FC236}">
                <a16:creationId xmlns:a16="http://schemas.microsoft.com/office/drawing/2014/main" id="{034813DB-7D78-427C-B1A8-5DF9ECBC8B4F}"/>
              </a:ext>
            </a:extLst>
          </p:cNvPr>
          <p:cNvSpPr>
            <a:spLocks noGrp="1"/>
          </p:cNvSpPr>
          <p:nvPr>
            <p:ph type="pic" sz="quarter" idx="20" hasCustomPrompt="1"/>
          </p:nvPr>
        </p:nvSpPr>
        <p:spPr>
          <a:xfrm>
            <a:off x="-1510" y="-4"/>
            <a:ext cx="12192000" cy="6861019"/>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6453337 h 6858000"/>
              <a:gd name="connsiteX5" fmla="*/ 228461 w 12192000"/>
              <a:gd name="connsiteY5" fmla="*/ 6453337 h 6858000"/>
              <a:gd name="connsiteX6" fmla="*/ 228461 w 12192000"/>
              <a:gd name="connsiteY6" fmla="*/ 6224543 h 6858000"/>
              <a:gd name="connsiteX7" fmla="*/ 457143 w 12192000"/>
              <a:gd name="connsiteY7" fmla="*/ 6224543 h 6858000"/>
              <a:gd name="connsiteX8" fmla="*/ 457143 w 12192000"/>
              <a:gd name="connsiteY8" fmla="*/ 6453337 h 6858000"/>
              <a:gd name="connsiteX9" fmla="*/ 685715 w 12192000"/>
              <a:gd name="connsiteY9" fmla="*/ 6453337 h 6858000"/>
              <a:gd name="connsiteX10" fmla="*/ 685715 w 12192000"/>
              <a:gd name="connsiteY10" fmla="*/ 5767511 h 6858000"/>
              <a:gd name="connsiteX11" fmla="*/ 457143 w 12192000"/>
              <a:gd name="connsiteY11" fmla="*/ 5767511 h 6858000"/>
              <a:gd name="connsiteX12" fmla="*/ 457143 w 12192000"/>
              <a:gd name="connsiteY12" fmla="*/ 5995528 h 6858000"/>
              <a:gd name="connsiteX13" fmla="*/ 228461 w 12192000"/>
              <a:gd name="connsiteY13" fmla="*/ 5995528 h 6858000"/>
              <a:gd name="connsiteX14" fmla="*/ 228461 w 12192000"/>
              <a:gd name="connsiteY14" fmla="*/ 5767511 h 6858000"/>
              <a:gd name="connsiteX15" fmla="*/ 0 w 12192000"/>
              <a:gd name="connsiteY15" fmla="*/ 5767511 h 6858000"/>
              <a:gd name="connsiteX0" fmla="*/ 0 w 12192000"/>
              <a:gd name="connsiteY0" fmla="*/ 0 h 6913830"/>
              <a:gd name="connsiteX1" fmla="*/ 12192000 w 12192000"/>
              <a:gd name="connsiteY1" fmla="*/ 0 h 6913830"/>
              <a:gd name="connsiteX2" fmla="*/ 12192000 w 12192000"/>
              <a:gd name="connsiteY2" fmla="*/ 6858000 h 6913830"/>
              <a:gd name="connsiteX3" fmla="*/ 3018 w 12192000"/>
              <a:gd name="connsiteY3" fmla="*/ 6913830 h 6913830"/>
              <a:gd name="connsiteX4" fmla="*/ 0 w 12192000"/>
              <a:gd name="connsiteY4" fmla="*/ 6453337 h 6913830"/>
              <a:gd name="connsiteX5" fmla="*/ 228461 w 12192000"/>
              <a:gd name="connsiteY5" fmla="*/ 6453337 h 6913830"/>
              <a:gd name="connsiteX6" fmla="*/ 228461 w 12192000"/>
              <a:gd name="connsiteY6" fmla="*/ 6224543 h 6913830"/>
              <a:gd name="connsiteX7" fmla="*/ 457143 w 12192000"/>
              <a:gd name="connsiteY7" fmla="*/ 6224543 h 6913830"/>
              <a:gd name="connsiteX8" fmla="*/ 457143 w 12192000"/>
              <a:gd name="connsiteY8" fmla="*/ 6453337 h 6913830"/>
              <a:gd name="connsiteX9" fmla="*/ 685715 w 12192000"/>
              <a:gd name="connsiteY9" fmla="*/ 6453337 h 6913830"/>
              <a:gd name="connsiteX10" fmla="*/ 685715 w 12192000"/>
              <a:gd name="connsiteY10" fmla="*/ 5767511 h 6913830"/>
              <a:gd name="connsiteX11" fmla="*/ 457143 w 12192000"/>
              <a:gd name="connsiteY11" fmla="*/ 5767511 h 6913830"/>
              <a:gd name="connsiteX12" fmla="*/ 457143 w 12192000"/>
              <a:gd name="connsiteY12" fmla="*/ 5995528 h 6913830"/>
              <a:gd name="connsiteX13" fmla="*/ 228461 w 12192000"/>
              <a:gd name="connsiteY13" fmla="*/ 5995528 h 6913830"/>
              <a:gd name="connsiteX14" fmla="*/ 228461 w 12192000"/>
              <a:gd name="connsiteY14" fmla="*/ 5767511 h 6913830"/>
              <a:gd name="connsiteX15" fmla="*/ 0 w 12192000"/>
              <a:gd name="connsiteY15" fmla="*/ 5767511 h 6913830"/>
              <a:gd name="connsiteX16" fmla="*/ 0 w 12192000"/>
              <a:gd name="connsiteY16" fmla="*/ 0 h 6913830"/>
              <a:gd name="connsiteX0" fmla="*/ 0 w 12192000"/>
              <a:gd name="connsiteY0" fmla="*/ 0 h 6913830"/>
              <a:gd name="connsiteX1" fmla="*/ 12192000 w 12192000"/>
              <a:gd name="connsiteY1" fmla="*/ 0 h 6913830"/>
              <a:gd name="connsiteX2" fmla="*/ 12188982 w 12192000"/>
              <a:gd name="connsiteY2" fmla="*/ 6913830 h 6913830"/>
              <a:gd name="connsiteX3" fmla="*/ 3018 w 12192000"/>
              <a:gd name="connsiteY3" fmla="*/ 6913830 h 6913830"/>
              <a:gd name="connsiteX4" fmla="*/ 0 w 12192000"/>
              <a:gd name="connsiteY4" fmla="*/ 6453337 h 6913830"/>
              <a:gd name="connsiteX5" fmla="*/ 228461 w 12192000"/>
              <a:gd name="connsiteY5" fmla="*/ 6453337 h 6913830"/>
              <a:gd name="connsiteX6" fmla="*/ 228461 w 12192000"/>
              <a:gd name="connsiteY6" fmla="*/ 6224543 h 6913830"/>
              <a:gd name="connsiteX7" fmla="*/ 457143 w 12192000"/>
              <a:gd name="connsiteY7" fmla="*/ 6224543 h 6913830"/>
              <a:gd name="connsiteX8" fmla="*/ 457143 w 12192000"/>
              <a:gd name="connsiteY8" fmla="*/ 6453337 h 6913830"/>
              <a:gd name="connsiteX9" fmla="*/ 685715 w 12192000"/>
              <a:gd name="connsiteY9" fmla="*/ 6453337 h 6913830"/>
              <a:gd name="connsiteX10" fmla="*/ 685715 w 12192000"/>
              <a:gd name="connsiteY10" fmla="*/ 5767511 h 6913830"/>
              <a:gd name="connsiteX11" fmla="*/ 457143 w 12192000"/>
              <a:gd name="connsiteY11" fmla="*/ 5767511 h 6913830"/>
              <a:gd name="connsiteX12" fmla="*/ 457143 w 12192000"/>
              <a:gd name="connsiteY12" fmla="*/ 5995528 h 6913830"/>
              <a:gd name="connsiteX13" fmla="*/ 228461 w 12192000"/>
              <a:gd name="connsiteY13" fmla="*/ 5995528 h 6913830"/>
              <a:gd name="connsiteX14" fmla="*/ 228461 w 12192000"/>
              <a:gd name="connsiteY14" fmla="*/ 5767511 h 6913830"/>
              <a:gd name="connsiteX15" fmla="*/ 0 w 12192000"/>
              <a:gd name="connsiteY15" fmla="*/ 5767511 h 6913830"/>
              <a:gd name="connsiteX16" fmla="*/ 0 w 12192000"/>
              <a:gd name="connsiteY16" fmla="*/ 0 h 6913830"/>
              <a:gd name="connsiteX0" fmla="*/ 0 w 12192000"/>
              <a:gd name="connsiteY0" fmla="*/ 0 h 6915339"/>
              <a:gd name="connsiteX1" fmla="*/ 12192000 w 12192000"/>
              <a:gd name="connsiteY1" fmla="*/ 0 h 6915339"/>
              <a:gd name="connsiteX2" fmla="*/ 12188982 w 12192000"/>
              <a:gd name="connsiteY2" fmla="*/ 6915339 h 6915339"/>
              <a:gd name="connsiteX3" fmla="*/ 3018 w 12192000"/>
              <a:gd name="connsiteY3" fmla="*/ 6913830 h 6915339"/>
              <a:gd name="connsiteX4" fmla="*/ 0 w 12192000"/>
              <a:gd name="connsiteY4" fmla="*/ 6453337 h 6915339"/>
              <a:gd name="connsiteX5" fmla="*/ 228461 w 12192000"/>
              <a:gd name="connsiteY5" fmla="*/ 6453337 h 6915339"/>
              <a:gd name="connsiteX6" fmla="*/ 228461 w 12192000"/>
              <a:gd name="connsiteY6" fmla="*/ 6224543 h 6915339"/>
              <a:gd name="connsiteX7" fmla="*/ 457143 w 12192000"/>
              <a:gd name="connsiteY7" fmla="*/ 6224543 h 6915339"/>
              <a:gd name="connsiteX8" fmla="*/ 457143 w 12192000"/>
              <a:gd name="connsiteY8" fmla="*/ 6453337 h 6915339"/>
              <a:gd name="connsiteX9" fmla="*/ 685715 w 12192000"/>
              <a:gd name="connsiteY9" fmla="*/ 6453337 h 6915339"/>
              <a:gd name="connsiteX10" fmla="*/ 685715 w 12192000"/>
              <a:gd name="connsiteY10" fmla="*/ 5767511 h 6915339"/>
              <a:gd name="connsiteX11" fmla="*/ 457143 w 12192000"/>
              <a:gd name="connsiteY11" fmla="*/ 5767511 h 6915339"/>
              <a:gd name="connsiteX12" fmla="*/ 457143 w 12192000"/>
              <a:gd name="connsiteY12" fmla="*/ 5995528 h 6915339"/>
              <a:gd name="connsiteX13" fmla="*/ 228461 w 12192000"/>
              <a:gd name="connsiteY13" fmla="*/ 5995528 h 6915339"/>
              <a:gd name="connsiteX14" fmla="*/ 228461 w 12192000"/>
              <a:gd name="connsiteY14" fmla="*/ 5767511 h 6915339"/>
              <a:gd name="connsiteX15" fmla="*/ 0 w 12192000"/>
              <a:gd name="connsiteY15" fmla="*/ 5767511 h 6915339"/>
              <a:gd name="connsiteX16" fmla="*/ 0 w 12192000"/>
              <a:gd name="connsiteY16" fmla="*/ 0 h 6915339"/>
              <a:gd name="connsiteX0" fmla="*/ 0 w 12192000"/>
              <a:gd name="connsiteY0" fmla="*/ 0 h 6915339"/>
              <a:gd name="connsiteX1" fmla="*/ 12192000 w 12192000"/>
              <a:gd name="connsiteY1" fmla="*/ 54320 h 6915339"/>
              <a:gd name="connsiteX2" fmla="*/ 12188982 w 12192000"/>
              <a:gd name="connsiteY2" fmla="*/ 6915339 h 6915339"/>
              <a:gd name="connsiteX3" fmla="*/ 3018 w 12192000"/>
              <a:gd name="connsiteY3" fmla="*/ 6913830 h 6915339"/>
              <a:gd name="connsiteX4" fmla="*/ 0 w 12192000"/>
              <a:gd name="connsiteY4" fmla="*/ 6453337 h 6915339"/>
              <a:gd name="connsiteX5" fmla="*/ 228461 w 12192000"/>
              <a:gd name="connsiteY5" fmla="*/ 6453337 h 6915339"/>
              <a:gd name="connsiteX6" fmla="*/ 228461 w 12192000"/>
              <a:gd name="connsiteY6" fmla="*/ 6224543 h 6915339"/>
              <a:gd name="connsiteX7" fmla="*/ 457143 w 12192000"/>
              <a:gd name="connsiteY7" fmla="*/ 6224543 h 6915339"/>
              <a:gd name="connsiteX8" fmla="*/ 457143 w 12192000"/>
              <a:gd name="connsiteY8" fmla="*/ 6453337 h 6915339"/>
              <a:gd name="connsiteX9" fmla="*/ 685715 w 12192000"/>
              <a:gd name="connsiteY9" fmla="*/ 6453337 h 6915339"/>
              <a:gd name="connsiteX10" fmla="*/ 685715 w 12192000"/>
              <a:gd name="connsiteY10" fmla="*/ 5767511 h 6915339"/>
              <a:gd name="connsiteX11" fmla="*/ 457143 w 12192000"/>
              <a:gd name="connsiteY11" fmla="*/ 5767511 h 6915339"/>
              <a:gd name="connsiteX12" fmla="*/ 457143 w 12192000"/>
              <a:gd name="connsiteY12" fmla="*/ 5995528 h 6915339"/>
              <a:gd name="connsiteX13" fmla="*/ 228461 w 12192000"/>
              <a:gd name="connsiteY13" fmla="*/ 5995528 h 6915339"/>
              <a:gd name="connsiteX14" fmla="*/ 228461 w 12192000"/>
              <a:gd name="connsiteY14" fmla="*/ 5767511 h 6915339"/>
              <a:gd name="connsiteX15" fmla="*/ 0 w 12192000"/>
              <a:gd name="connsiteY15" fmla="*/ 5767511 h 6915339"/>
              <a:gd name="connsiteX16" fmla="*/ 0 w 12192000"/>
              <a:gd name="connsiteY16" fmla="*/ 0 h 6915339"/>
              <a:gd name="connsiteX0" fmla="*/ 0 w 12193509"/>
              <a:gd name="connsiteY0" fmla="*/ 1509 h 6861019"/>
              <a:gd name="connsiteX1" fmla="*/ 12193509 w 12193509"/>
              <a:gd name="connsiteY1" fmla="*/ 0 h 6861019"/>
              <a:gd name="connsiteX2" fmla="*/ 12190491 w 12193509"/>
              <a:gd name="connsiteY2" fmla="*/ 6861019 h 6861019"/>
              <a:gd name="connsiteX3" fmla="*/ 4527 w 12193509"/>
              <a:gd name="connsiteY3" fmla="*/ 6859510 h 6861019"/>
              <a:gd name="connsiteX4" fmla="*/ 1509 w 12193509"/>
              <a:gd name="connsiteY4" fmla="*/ 6399017 h 6861019"/>
              <a:gd name="connsiteX5" fmla="*/ 229970 w 12193509"/>
              <a:gd name="connsiteY5" fmla="*/ 6399017 h 6861019"/>
              <a:gd name="connsiteX6" fmla="*/ 229970 w 12193509"/>
              <a:gd name="connsiteY6" fmla="*/ 6170223 h 6861019"/>
              <a:gd name="connsiteX7" fmla="*/ 458652 w 12193509"/>
              <a:gd name="connsiteY7" fmla="*/ 6170223 h 6861019"/>
              <a:gd name="connsiteX8" fmla="*/ 458652 w 12193509"/>
              <a:gd name="connsiteY8" fmla="*/ 6399017 h 6861019"/>
              <a:gd name="connsiteX9" fmla="*/ 687224 w 12193509"/>
              <a:gd name="connsiteY9" fmla="*/ 6399017 h 6861019"/>
              <a:gd name="connsiteX10" fmla="*/ 687224 w 12193509"/>
              <a:gd name="connsiteY10" fmla="*/ 5713191 h 6861019"/>
              <a:gd name="connsiteX11" fmla="*/ 458652 w 12193509"/>
              <a:gd name="connsiteY11" fmla="*/ 5713191 h 6861019"/>
              <a:gd name="connsiteX12" fmla="*/ 458652 w 12193509"/>
              <a:gd name="connsiteY12" fmla="*/ 5941208 h 6861019"/>
              <a:gd name="connsiteX13" fmla="*/ 229970 w 12193509"/>
              <a:gd name="connsiteY13" fmla="*/ 5941208 h 6861019"/>
              <a:gd name="connsiteX14" fmla="*/ 229970 w 12193509"/>
              <a:gd name="connsiteY14" fmla="*/ 5713191 h 6861019"/>
              <a:gd name="connsiteX15" fmla="*/ 1509 w 12193509"/>
              <a:gd name="connsiteY15" fmla="*/ 5713191 h 6861019"/>
              <a:gd name="connsiteX16" fmla="*/ 0 w 12193509"/>
              <a:gd name="connsiteY16" fmla="*/ 1509 h 6861019"/>
              <a:gd name="connsiteX0" fmla="*/ 0 w 12193509"/>
              <a:gd name="connsiteY0" fmla="*/ 1509 h 6861019"/>
              <a:gd name="connsiteX1" fmla="*/ 12193509 w 12193509"/>
              <a:gd name="connsiteY1" fmla="*/ 0 h 6861019"/>
              <a:gd name="connsiteX2" fmla="*/ 12190491 w 12193509"/>
              <a:gd name="connsiteY2" fmla="*/ 6861019 h 6861019"/>
              <a:gd name="connsiteX3" fmla="*/ 696 w 12193509"/>
              <a:gd name="connsiteY3" fmla="*/ 6859510 h 6861019"/>
              <a:gd name="connsiteX4" fmla="*/ 1509 w 12193509"/>
              <a:gd name="connsiteY4" fmla="*/ 6399017 h 6861019"/>
              <a:gd name="connsiteX5" fmla="*/ 229970 w 12193509"/>
              <a:gd name="connsiteY5" fmla="*/ 6399017 h 6861019"/>
              <a:gd name="connsiteX6" fmla="*/ 229970 w 12193509"/>
              <a:gd name="connsiteY6" fmla="*/ 6170223 h 6861019"/>
              <a:gd name="connsiteX7" fmla="*/ 458652 w 12193509"/>
              <a:gd name="connsiteY7" fmla="*/ 6170223 h 6861019"/>
              <a:gd name="connsiteX8" fmla="*/ 458652 w 12193509"/>
              <a:gd name="connsiteY8" fmla="*/ 6399017 h 6861019"/>
              <a:gd name="connsiteX9" fmla="*/ 687224 w 12193509"/>
              <a:gd name="connsiteY9" fmla="*/ 6399017 h 6861019"/>
              <a:gd name="connsiteX10" fmla="*/ 687224 w 12193509"/>
              <a:gd name="connsiteY10" fmla="*/ 5713191 h 6861019"/>
              <a:gd name="connsiteX11" fmla="*/ 458652 w 12193509"/>
              <a:gd name="connsiteY11" fmla="*/ 5713191 h 6861019"/>
              <a:gd name="connsiteX12" fmla="*/ 458652 w 12193509"/>
              <a:gd name="connsiteY12" fmla="*/ 5941208 h 6861019"/>
              <a:gd name="connsiteX13" fmla="*/ 229970 w 12193509"/>
              <a:gd name="connsiteY13" fmla="*/ 5941208 h 6861019"/>
              <a:gd name="connsiteX14" fmla="*/ 229970 w 12193509"/>
              <a:gd name="connsiteY14" fmla="*/ 5713191 h 6861019"/>
              <a:gd name="connsiteX15" fmla="*/ 1509 w 12193509"/>
              <a:gd name="connsiteY15" fmla="*/ 5713191 h 6861019"/>
              <a:gd name="connsiteX16" fmla="*/ 0 w 12193509"/>
              <a:gd name="connsiteY16" fmla="*/ 1509 h 6861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3509" h="6861019">
                <a:moveTo>
                  <a:pt x="0" y="1509"/>
                </a:moveTo>
                <a:lnTo>
                  <a:pt x="12193509" y="0"/>
                </a:lnTo>
                <a:lnTo>
                  <a:pt x="12190491" y="6861019"/>
                </a:lnTo>
                <a:lnTo>
                  <a:pt x="696" y="6859510"/>
                </a:lnTo>
                <a:lnTo>
                  <a:pt x="1509" y="6399017"/>
                </a:lnTo>
                <a:lnTo>
                  <a:pt x="229970" y="6399017"/>
                </a:lnTo>
                <a:lnTo>
                  <a:pt x="229970" y="6170223"/>
                </a:lnTo>
                <a:lnTo>
                  <a:pt x="458652" y="6170223"/>
                </a:lnTo>
                <a:lnTo>
                  <a:pt x="458652" y="6399017"/>
                </a:lnTo>
                <a:lnTo>
                  <a:pt x="687224" y="6399017"/>
                </a:lnTo>
                <a:lnTo>
                  <a:pt x="687224" y="5713191"/>
                </a:lnTo>
                <a:lnTo>
                  <a:pt x="458652" y="5713191"/>
                </a:lnTo>
                <a:lnTo>
                  <a:pt x="458652" y="5941208"/>
                </a:lnTo>
                <a:lnTo>
                  <a:pt x="229970" y="5941208"/>
                </a:lnTo>
                <a:lnTo>
                  <a:pt x="229970" y="5713191"/>
                </a:lnTo>
                <a:lnTo>
                  <a:pt x="1509" y="5713191"/>
                </a:lnTo>
                <a:lnTo>
                  <a:pt x="0" y="1509"/>
                </a:lnTo>
                <a:close/>
              </a:path>
            </a:pathLst>
          </a:custGeom>
        </p:spPr>
        <p:txBody>
          <a:bodyPr wrap="square" tIns="900000" anchor="ctr" anchorCtr="0">
            <a:noAutofit/>
          </a:bodyPr>
          <a:lstStyle>
            <a:lvl1pPr marL="0" indent="0" algn="ctr">
              <a:buNone/>
              <a:defRPr sz="2200" baseline="0">
                <a:solidFill>
                  <a:schemeClr val="tx1"/>
                </a:solidFill>
              </a:defRPr>
            </a:lvl1pPr>
          </a:lstStyle>
          <a:p>
            <a:r>
              <a:rPr lang="da-DK" dirty="0"/>
              <a:t>Klik på ikon for at indsætte billede</a:t>
            </a:r>
          </a:p>
        </p:txBody>
      </p:sp>
      <p:pic>
        <p:nvPicPr>
          <p:cNvPr id="371264526" name="Logoimage" descr="{&quot;templafy&quot;:{&quot;id&quot;:&quot;62d79678-69fa-48c4-97c6-cff4c721de99&quot;}}"/>
          <p:cNvPicPr>
            <a:picLocks noChangeAspect="1"/>
          </p:cNvPicPr>
          <p:nvPr/>
        </p:nvPicPr>
        <p:blipFill>
          <a:blip r:embed="rId3"/>
          <a:stretch>
            <a:fillRect/>
          </a:stretch>
        </p:blipFill>
        <p:spPr>
          <a:xfrm>
            <a:off x="608" y="5712381"/>
            <a:ext cx="687600" cy="687600"/>
          </a:xfrm>
          <a:prstGeom prst="rect">
            <a:avLst/>
          </a:prstGeom>
        </p:spPr>
      </p:pic>
    </p:spTree>
    <p:extLst>
      <p:ext uri="{BB962C8B-B14F-4D97-AF65-F5344CB8AC3E}">
        <p14:creationId xmlns:p14="http://schemas.microsoft.com/office/powerpoint/2010/main" val="36315416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fsnit">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49DD8573-7CBB-4652-800A-962EBE3F490D}"/>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3" name="Footer Placeholder 2" hidden="1">
            <a:extLst>
              <a:ext uri="{FF2B5EF4-FFF2-40B4-BE49-F238E27FC236}">
                <a16:creationId xmlns:a16="http://schemas.microsoft.com/office/drawing/2014/main" id="{37273E1E-FA5D-4987-9D9D-4AC13F5E604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sp>
        <p:nvSpPr>
          <p:cNvPr id="23" name="Rektangel 22">
            <a:extLst>
              <a:ext uri="{FF2B5EF4-FFF2-40B4-BE49-F238E27FC236}">
                <a16:creationId xmlns:a16="http://schemas.microsoft.com/office/drawing/2014/main" id="{168CBB00-DBDA-4CD8-9C6E-1AFB11208C15}"/>
              </a:ext>
              <a:ext uri="{C183D7F6-B498-43B3-948B-1728B52AA6E4}">
                <adec:decorative xmlns:adec="http://schemas.microsoft.com/office/drawing/2017/decorative" val="1"/>
              </a:ext>
            </a:extLst>
          </p:cNvPr>
          <p:cNvSpPr/>
          <p:nvPr userDrawn="1"/>
        </p:nvSpPr>
        <p:spPr>
          <a:xfrm>
            <a:off x="0" y="0"/>
            <a:ext cx="687600"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090317832" name="Logoimage" descr="{&quot;templafy&quot;:{&quot;id&quot;:&quot;d145b5d6-aa41-49e0-b654-167ce35215ee&quot;}}"/>
          <p:cNvPicPr>
            <a:picLocks noChangeAspect="1"/>
          </p:cNvPicPr>
          <p:nvPr/>
        </p:nvPicPr>
        <p:blipFill>
          <a:blip r:embed="rId2"/>
          <a:stretch>
            <a:fillRect/>
          </a:stretch>
        </p:blipFill>
        <p:spPr>
          <a:xfrm>
            <a:off x="608" y="5712381"/>
            <a:ext cx="687600" cy="687600"/>
          </a:xfrm>
          <a:prstGeom prst="rect">
            <a:avLst/>
          </a:prstGeom>
        </p:spPr>
      </p:pic>
      <p:pic>
        <p:nvPicPr>
          <p:cNvPr id="24157482" name="ExtralogoBottomimage" descr="{&quot;templafy&quot;:{&quot;id&quot;:&quot;a3b34ac2-176d-4f5e-95f2-6dced9de30d1&quot;}}"/>
          <p:cNvPicPr>
            <a:picLocks noChangeAspect="1"/>
          </p:cNvPicPr>
          <p:nvPr/>
        </p:nvPicPr>
        <p:blipFill>
          <a:blip r:embed="rId3"/>
          <a:stretch>
            <a:fillRect/>
          </a:stretch>
        </p:blipFill>
        <p:spPr>
          <a:xfrm>
            <a:off x="5659749" y="6318000"/>
            <a:ext cx="1324800" cy="421200"/>
          </a:xfrm>
          <a:prstGeom prst="rect">
            <a:avLst/>
          </a:prstGeom>
        </p:spPr>
      </p:pic>
      <p:pic>
        <p:nvPicPr>
          <p:cNvPr id="1871595728" name="ExtralogoTopimage" descr="{&quot;templafy&quot;:{&quot;id&quot;:&quot;9fc92eb0-a898-47a9-9442-b795a6d2c81c&quot;}}"/>
          <p:cNvPicPr>
            <a:picLocks noChangeAspect="1"/>
          </p:cNvPicPr>
          <p:nvPr/>
        </p:nvPicPr>
        <p:blipFill>
          <a:blip r:embed="rId3"/>
          <a:stretch>
            <a:fillRect/>
          </a:stretch>
        </p:blipFill>
        <p:spPr>
          <a:xfrm>
            <a:off x="9957600" y="97200"/>
            <a:ext cx="2178000" cy="684000"/>
          </a:xfrm>
          <a:prstGeom prst="rect">
            <a:avLst/>
          </a:prstGeom>
        </p:spPr>
      </p:pic>
      <p:sp>
        <p:nvSpPr>
          <p:cNvPr id="7" name="Virksomhed" descr="{&quot;templafy&quot;:{&quot;id&quot;:&quot;18324a85-78c1-46e3-9669-2c873ee3e2b2&quot;}}">
            <a:extLst>
              <a:ext uri="{FF2B5EF4-FFF2-40B4-BE49-F238E27FC236}">
                <a16:creationId xmlns:a16="http://schemas.microsoft.com/office/drawing/2014/main" id="{E7FAE951-1CCE-D044-A5E5-E865BF1444B5}"/>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1" name="Titel" descr="{&quot;templafy&quot;:{&quot;id&quot;:&quot;2961e78c-08c2-48c7-b5e0-4277e80a5919&quot;}}">
            <a:extLst>
              <a:ext uri="{FF2B5EF4-FFF2-40B4-BE49-F238E27FC236}">
                <a16:creationId xmlns:a16="http://schemas.microsoft.com/office/drawing/2014/main" id="{AC9789B1-B1CE-D7FF-3EE9-41BAAA0B422A}"/>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2" name="Navn" descr="{&quot;templafy&quot;:{&quot;id&quot;:&quot;a4488f25-df2f-42f1-9655-6a67631f0771&quot;}}">
            <a:extLst>
              <a:ext uri="{FF2B5EF4-FFF2-40B4-BE49-F238E27FC236}">
                <a16:creationId xmlns:a16="http://schemas.microsoft.com/office/drawing/2014/main" id="{BC3409DC-AF70-C674-C7AC-87B2EFBB5FD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3" name="Dato" descr="{&quot;templafy&quot;:{&quot;id&quot;:&quot;2ee74a4b-3bae-4906-b21f-62917b77a731&quot;}}">
            <a:extLst>
              <a:ext uri="{FF2B5EF4-FFF2-40B4-BE49-F238E27FC236}">
                <a16:creationId xmlns:a16="http://schemas.microsoft.com/office/drawing/2014/main" id="{300F5851-07AE-CC08-8C6F-5D2C9E1945A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4" name="CenterFreeText" descr="{&quot;templafy&quot;:{&quot;id&quot;:&quot;7ded05a2-4d9c-4bec-86a1-a2c09cabe9da&quot;}}">
            <a:extLst>
              <a:ext uri="{FF2B5EF4-FFF2-40B4-BE49-F238E27FC236}">
                <a16:creationId xmlns:a16="http://schemas.microsoft.com/office/drawing/2014/main" id="{97D6EBDB-D75D-D78D-8228-03EA9D94DBB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5" name="Center" descr="{&quot;templafy&quot;:{&quot;id&quot;:&quot;c2ff8b3d-fd45-4673-985b-441662ac700e&quot;}}" hidden="1">
            <a:extLst>
              <a:ext uri="{FF2B5EF4-FFF2-40B4-BE49-F238E27FC236}">
                <a16:creationId xmlns:a16="http://schemas.microsoft.com/office/drawing/2014/main" id="{2BAA6C32-C9DF-985E-2528-F4E04E950429}"/>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8" name="Titel 1"/>
          <p:cNvSpPr>
            <a:spLocks noGrp="1"/>
          </p:cNvSpPr>
          <p:nvPr>
            <p:ph type="title" hasCustomPrompt="1"/>
          </p:nvPr>
        </p:nvSpPr>
        <p:spPr>
          <a:xfrm>
            <a:off x="1127125" y="1990800"/>
            <a:ext cx="10371275" cy="3708000"/>
          </a:xfrm>
        </p:spPr>
        <p:txBody>
          <a:bodyPr anchor="t" anchorCtr="0"/>
          <a:lstStyle>
            <a:lvl1pPr>
              <a:defRPr sz="3700">
                <a:solidFill>
                  <a:schemeClr val="tx1"/>
                </a:solidFill>
              </a:defRPr>
            </a:lvl1pPr>
          </a:lstStyle>
          <a:p>
            <a:r>
              <a:rPr lang="da-DK" dirty="0"/>
              <a:t>Overskrift 38pt skrives her</a:t>
            </a:r>
            <a:br>
              <a:rPr lang="da-DK" dirty="0"/>
            </a:br>
            <a:r>
              <a:rPr lang="da-DK" dirty="0"/>
              <a:t>i to eller flere linjer</a:t>
            </a:r>
          </a:p>
        </p:txBody>
      </p:sp>
      <p:sp>
        <p:nvSpPr>
          <p:cNvPr id="9" name="Slide Number Placeholder 8">
            <a:extLst>
              <a:ext uri="{FF2B5EF4-FFF2-40B4-BE49-F238E27FC236}">
                <a16:creationId xmlns:a16="http://schemas.microsoft.com/office/drawing/2014/main" id="{6261CD4B-05ED-D2F2-74A7-8BA4A38C2AF8}"/>
              </a:ext>
              <a:ext uri="{C183D7F6-B498-43B3-948B-1728B52AA6E4}">
                <adec:decorative xmlns:adec="http://schemas.microsoft.com/office/drawing/2017/decorative" val="1"/>
              </a:ext>
            </a:extLst>
          </p:cNvPr>
          <p:cNvSpPr>
            <a:spLocks noGrp="1"/>
          </p:cNvSpPr>
          <p:nvPr>
            <p:ph type="sldNum" sz="quarter" idx="12"/>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78072655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Én tekstspalte - farvet baggrun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5" name="Date Placeholder 4" hidden="1">
            <a:extLst>
              <a:ext uri="{FF2B5EF4-FFF2-40B4-BE49-F238E27FC236}">
                <a16:creationId xmlns:a16="http://schemas.microsoft.com/office/drawing/2014/main" id="{1ADD90D0-F6A3-4F85-A196-6E7F39CAA9E3}"/>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6" name="Footer Placeholder 5" hidden="1">
            <a:extLst>
              <a:ext uri="{FF2B5EF4-FFF2-40B4-BE49-F238E27FC236}">
                <a16:creationId xmlns:a16="http://schemas.microsoft.com/office/drawing/2014/main" id="{84A09467-3A38-402F-9ED6-D89FA586BE76}"/>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pic>
        <p:nvPicPr>
          <p:cNvPr id="1280507338" name="Logoimage" descr="{&quot;templafy&quot;:{&quot;id&quot;:&quot;21afd4bc-84b8-4af8-a5d9-ddd23215eb37&quot;}}"/>
          <p:cNvPicPr>
            <a:picLocks noChangeAspect="1"/>
          </p:cNvPicPr>
          <p:nvPr/>
        </p:nvPicPr>
        <p:blipFill>
          <a:blip r:embed="rId2"/>
          <a:stretch>
            <a:fillRect/>
          </a:stretch>
        </p:blipFill>
        <p:spPr>
          <a:xfrm>
            <a:off x="608" y="5712381"/>
            <a:ext cx="687600" cy="687600"/>
          </a:xfrm>
          <a:prstGeom prst="rect">
            <a:avLst/>
          </a:prstGeom>
        </p:spPr>
      </p:pic>
      <p:pic>
        <p:nvPicPr>
          <p:cNvPr id="1981299103" name="ExtralogoBottomimage" descr="{&quot;templafy&quot;:{&quot;id&quot;:&quot;c6be884c-2c78-4da0-b9e9-6096903a371d&quot;}}"/>
          <p:cNvPicPr>
            <a:picLocks noChangeAspect="1"/>
          </p:cNvPicPr>
          <p:nvPr/>
        </p:nvPicPr>
        <p:blipFill>
          <a:blip r:embed="rId3"/>
          <a:stretch>
            <a:fillRect/>
          </a:stretch>
        </p:blipFill>
        <p:spPr>
          <a:xfrm>
            <a:off x="5659749" y="6318000"/>
            <a:ext cx="1324800" cy="421200"/>
          </a:xfrm>
          <a:prstGeom prst="rect">
            <a:avLst/>
          </a:prstGeom>
        </p:spPr>
      </p:pic>
      <p:pic>
        <p:nvPicPr>
          <p:cNvPr id="2030777868" name="ExtralogoTopimage" descr="{&quot;templafy&quot;:{&quot;id&quot;:&quot;03847f41-5282-46df-bd23-ff6816e529b0&quot;}}"/>
          <p:cNvPicPr>
            <a:picLocks noChangeAspect="1"/>
          </p:cNvPicPr>
          <p:nvPr/>
        </p:nvPicPr>
        <p:blipFill>
          <a:blip r:embed="rId3"/>
          <a:stretch>
            <a:fillRect/>
          </a:stretch>
        </p:blipFill>
        <p:spPr>
          <a:xfrm>
            <a:off x="9957600" y="97200"/>
            <a:ext cx="2178000" cy="684000"/>
          </a:xfrm>
          <a:prstGeom prst="rect">
            <a:avLst/>
          </a:prstGeom>
        </p:spPr>
      </p:pic>
      <p:sp>
        <p:nvSpPr>
          <p:cNvPr id="7" name="Virksomhed" descr="{&quot;templafy&quot;:{&quot;id&quot;:&quot;c5c105be-5aae-44b6-98dc-cccd1e666ccf&quot;}}">
            <a:extLst>
              <a:ext uri="{FF2B5EF4-FFF2-40B4-BE49-F238E27FC236}">
                <a16:creationId xmlns:a16="http://schemas.microsoft.com/office/drawing/2014/main" id="{0FB369D3-9BCD-F2DA-658F-22E8E2B2622C}"/>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23" name="Titel" descr="{&quot;templafy&quot;:{&quot;id&quot;:&quot;f249c997-967f-4f55-ae72-fb445f6848c1&quot;}}">
            <a:extLst>
              <a:ext uri="{FF2B5EF4-FFF2-40B4-BE49-F238E27FC236}">
                <a16:creationId xmlns:a16="http://schemas.microsoft.com/office/drawing/2014/main" id="{294AE339-9C4F-DEC4-D1F6-DB15781A718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24" name="Navn" descr="{&quot;templafy&quot;:{&quot;id&quot;:&quot;06755dc6-347f-4d77-a507-e239c8112d91&quot;}}">
            <a:extLst>
              <a:ext uri="{FF2B5EF4-FFF2-40B4-BE49-F238E27FC236}">
                <a16:creationId xmlns:a16="http://schemas.microsoft.com/office/drawing/2014/main" id="{C17B2358-47B8-DC9E-82CB-0042E1B89A07}"/>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25" name="Dato" descr="{&quot;templafy&quot;:{&quot;id&quot;:&quot;5f808376-c0a4-4488-babc-14995fd485ea&quot;}}">
            <a:extLst>
              <a:ext uri="{FF2B5EF4-FFF2-40B4-BE49-F238E27FC236}">
                <a16:creationId xmlns:a16="http://schemas.microsoft.com/office/drawing/2014/main" id="{DB0E60C3-DDB9-3C1B-73C8-71C0224F67D5}"/>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2" name="CenterFreeText" descr="{&quot;templafy&quot;:{&quot;id&quot;:&quot;b953e38b-0602-4fb1-8852-d2aec88c9054&quot;}}">
            <a:extLst>
              <a:ext uri="{FF2B5EF4-FFF2-40B4-BE49-F238E27FC236}">
                <a16:creationId xmlns:a16="http://schemas.microsoft.com/office/drawing/2014/main" id="{75808C1F-B29E-DCAE-F288-DEDEA777B21C}"/>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3" name="Center" descr="{&quot;templafy&quot;:{&quot;id&quot;:&quot;c1872e30-756d-4588-90a1-57a43bc7a900&quot;}}" hidden="1">
            <a:extLst>
              <a:ext uri="{FF2B5EF4-FFF2-40B4-BE49-F238E27FC236}">
                <a16:creationId xmlns:a16="http://schemas.microsoft.com/office/drawing/2014/main" id="{18229CC5-A723-9F91-A1BA-14078A282E96}"/>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8" name="Titel 1">
            <a:extLst>
              <a:ext uri="{FF2B5EF4-FFF2-40B4-BE49-F238E27FC236}">
                <a16:creationId xmlns:a16="http://schemas.microsoft.com/office/drawing/2014/main" id="{8E005D95-5BE7-44A6-9245-79D170D3E04F}"/>
              </a:ext>
            </a:extLst>
          </p:cNvPr>
          <p:cNvSpPr>
            <a:spLocks noGrp="1"/>
          </p:cNvSpPr>
          <p:nvPr>
            <p:ph type="title" hasCustomPrompt="1"/>
          </p:nvPr>
        </p:nvSpPr>
        <p:spPr>
          <a:xfrm>
            <a:off x="1126800" y="871200"/>
            <a:ext cx="10371600" cy="828000"/>
          </a:xfrm>
        </p:spPr>
        <p:txBody>
          <a:bodyPr/>
          <a:lstStyle>
            <a:lvl1pPr>
              <a:defRPr/>
            </a:lvl1pPr>
          </a:lstStyle>
          <a:p>
            <a:r>
              <a:rPr lang="da-DK" dirty="0"/>
              <a:t>Overskrift 28pt i max. to linjer </a:t>
            </a:r>
            <a:br>
              <a:rPr lang="da-DK" dirty="0"/>
            </a:br>
            <a:r>
              <a:rPr lang="da-DK" dirty="0"/>
              <a:t>teksten vokser opad</a:t>
            </a:r>
          </a:p>
        </p:txBody>
      </p:sp>
      <p:sp>
        <p:nvSpPr>
          <p:cNvPr id="9" name="Pladsholder til indhold 2">
            <a:extLst>
              <a:ext uri="{FF2B5EF4-FFF2-40B4-BE49-F238E27FC236}">
                <a16:creationId xmlns:a16="http://schemas.microsoft.com/office/drawing/2014/main" id="{4DB57367-B34F-4F3D-9CB4-5407F22CD543}"/>
              </a:ext>
            </a:extLst>
          </p:cNvPr>
          <p:cNvSpPr>
            <a:spLocks noGrp="1"/>
          </p:cNvSpPr>
          <p:nvPr>
            <p:ph sz="quarter" idx="13" hasCustomPrompt="1"/>
          </p:nvPr>
        </p:nvSpPr>
        <p:spPr>
          <a:xfrm>
            <a:off x="1127125" y="1989137"/>
            <a:ext cx="10371275" cy="3708000"/>
          </a:xfrm>
        </p:spPr>
        <p:txBody>
          <a:bodyPr/>
          <a:lstStyle>
            <a:lvl1pPr marL="270000" indent="-270000">
              <a:defRPr/>
            </a:lvl1pPr>
            <a:lvl2pPr marL="630000" indent="-270000">
              <a:defRPr/>
            </a:lvl2pPr>
            <a:lvl3pPr marL="936000" indent="-234000">
              <a:defRPr/>
            </a:lvl3pPr>
            <a:lvl4pPr marL="1296000" indent="-216000">
              <a:defRPr/>
            </a:lvl4pPr>
            <a:lvl5pPr marL="1656000" indent="-216000">
              <a:defRPr/>
            </a:lvl5pPr>
            <a:lvl6pPr marL="1998000" indent="-180000">
              <a:defRPr/>
            </a:lvl6pPr>
            <a:lvl7pPr marL="2358000" indent="-180000">
              <a:defRPr/>
            </a:lvl7pPr>
            <a:lvl8pPr marL="2718000" indent="-180000">
              <a:defRPr/>
            </a:lvl8pPr>
            <a:lvl9pPr marL="2718000" indent="-180000">
              <a:defRPr sz="1000"/>
            </a:lvl9pPr>
          </a:lstStyle>
          <a:p>
            <a:pPr lvl="0"/>
            <a:r>
              <a:rPr lang="da-DK" dirty="0"/>
              <a:t>Brødtekst 22pt skrives her</a:t>
            </a:r>
          </a:p>
          <a:p>
            <a:pPr lvl="1"/>
            <a:r>
              <a:rPr lang="da-DK" dirty="0"/>
              <a:t>Andet niveau</a:t>
            </a:r>
          </a:p>
          <a:p>
            <a:pPr lvl="2"/>
            <a:r>
              <a:rPr lang="da-DK" dirty="0"/>
              <a:t>Tredje niveau</a:t>
            </a:r>
          </a:p>
          <a:p>
            <a:pPr lvl="3"/>
            <a:r>
              <a:rPr lang="da-DK" dirty="0"/>
              <a:t>Fjerde niveau </a:t>
            </a:r>
          </a:p>
          <a:p>
            <a:pPr lvl="4"/>
            <a:r>
              <a:rPr lang="da-DK" dirty="0"/>
              <a:t>Femte niveau</a:t>
            </a:r>
          </a:p>
        </p:txBody>
      </p:sp>
      <p:sp>
        <p:nvSpPr>
          <p:cNvPr id="11" name="Slide Number Placeholder 10">
            <a:extLst>
              <a:ext uri="{FF2B5EF4-FFF2-40B4-BE49-F238E27FC236}">
                <a16:creationId xmlns:a16="http://schemas.microsoft.com/office/drawing/2014/main" id="{D522E1F5-E5BA-C8B4-49A0-F3BCCB1FEF21}"/>
              </a:ext>
              <a:ext uri="{C183D7F6-B498-43B3-948B-1728B52AA6E4}">
                <adec:decorative xmlns:adec="http://schemas.microsoft.com/office/drawing/2017/decorative" val="1"/>
              </a:ext>
            </a:extLst>
          </p:cNvPr>
          <p:cNvSpPr>
            <a:spLocks noGrp="1"/>
          </p:cNvSpPr>
          <p:nvPr>
            <p:ph type="sldNum" sz="quarter" idx="14"/>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38107772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To tekstspalter - farvet baggrund">
    <p:bg>
      <p:bgPr>
        <a:solidFill>
          <a:schemeClr val="accent4">
            <a:lumMod val="75000"/>
          </a:schemeClr>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CADD77DC-6DD3-5A31-B6F3-E13FFBB592E5}"/>
              </a:ext>
              <a:ext uri="{C183D7F6-B498-43B3-948B-1728B52AA6E4}">
                <adec:decorative xmlns:adec="http://schemas.microsoft.com/office/drawing/2017/decorative" val="1"/>
              </a:ext>
            </a:extLst>
          </p:cNvPr>
          <p:cNvSpPr/>
          <p:nvPr userDrawn="1"/>
        </p:nvSpPr>
        <p:spPr>
          <a:xfrm>
            <a:off x="0" y="0"/>
            <a:ext cx="2268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5" name="Date Placeholder 4" hidden="1">
            <a:extLst>
              <a:ext uri="{FF2B5EF4-FFF2-40B4-BE49-F238E27FC236}">
                <a16:creationId xmlns:a16="http://schemas.microsoft.com/office/drawing/2014/main" id="{1ADD90D0-F6A3-4F85-A196-6E7F39CAA9E3}"/>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6" name="Footer Placeholder 5" hidden="1">
            <a:extLst>
              <a:ext uri="{FF2B5EF4-FFF2-40B4-BE49-F238E27FC236}">
                <a16:creationId xmlns:a16="http://schemas.microsoft.com/office/drawing/2014/main" id="{84A09467-3A38-402F-9ED6-D89FA586BE76}"/>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pic>
        <p:nvPicPr>
          <p:cNvPr id="1006085870" name="Logoimage" descr="{&quot;templafy&quot;:{&quot;id&quot;:&quot;2b61f4e9-45cf-440b-a1c3-eda224d08825&quot;}}"/>
          <p:cNvPicPr>
            <a:picLocks noChangeAspect="1"/>
          </p:cNvPicPr>
          <p:nvPr/>
        </p:nvPicPr>
        <p:blipFill>
          <a:blip r:embed="rId2"/>
          <a:stretch>
            <a:fillRect/>
          </a:stretch>
        </p:blipFill>
        <p:spPr>
          <a:xfrm>
            <a:off x="608" y="5712381"/>
            <a:ext cx="687600" cy="687600"/>
          </a:xfrm>
          <a:prstGeom prst="rect">
            <a:avLst/>
          </a:prstGeom>
        </p:spPr>
      </p:pic>
      <p:sp>
        <p:nvSpPr>
          <p:cNvPr id="27" name="Titel" descr="{&quot;templafy&quot;:{&quot;id&quot;:&quot;b3a33e36-f816-4477-b8a5-d42683e5882c&quot;}}" hidden="1">
            <a:extLst>
              <a:ext uri="{FF2B5EF4-FFF2-40B4-BE49-F238E27FC236}">
                <a16:creationId xmlns:a16="http://schemas.microsoft.com/office/drawing/2014/main" id="{DC35E46B-5B16-BEA1-B3B1-7E8460BC0C65}"/>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sz="1000" dirty="0">
              <a:solidFill>
                <a:schemeClr val="tx1"/>
              </a:solidFill>
            </a:endParaRPr>
          </a:p>
        </p:txBody>
      </p:sp>
      <p:sp>
        <p:nvSpPr>
          <p:cNvPr id="28" name="Dato" descr="{&quot;templafy&quot;:{&quot;id&quot;:&quot;fa5ef7da-e4af-41ac-83fc-bc5b0a28b401&quot;}}" hidden="1">
            <a:extLst>
              <a:ext uri="{FF2B5EF4-FFF2-40B4-BE49-F238E27FC236}">
                <a16:creationId xmlns:a16="http://schemas.microsoft.com/office/drawing/2014/main" id="{1965E611-DD8D-33B8-5E0B-64588099E32D}"/>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29" name="Navn" descr="{&quot;templafy&quot;:{&quot;id&quot;:&quot;3baf916f-3735-4256-aecd-d84dcfd3cba2&quot;}}">
            <a:extLst>
              <a:ext uri="{FF2B5EF4-FFF2-40B4-BE49-F238E27FC236}">
                <a16:creationId xmlns:a16="http://schemas.microsoft.com/office/drawing/2014/main" id="{0DBE8C23-E89E-0D1C-692A-30291DD521FA}"/>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3" name="Virksomhed" descr="{&quot;templafy&quot;:{&quot;id&quot;:&quot;c622e0f7-706e-434f-ac64-c0173f514ff9&quot;}}">
            <a:extLst>
              <a:ext uri="{FF2B5EF4-FFF2-40B4-BE49-F238E27FC236}">
                <a16:creationId xmlns:a16="http://schemas.microsoft.com/office/drawing/2014/main" id="{E305AAB3-E75B-97BF-1BD8-75AD4040EFBB}"/>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tx1"/>
                </a:solidFill>
              </a:rPr>
              <a:t>Bispebjerg Hospital</a:t>
            </a:r>
          </a:p>
        </p:txBody>
      </p:sp>
      <p:pic>
        <p:nvPicPr>
          <p:cNvPr id="1717402753" name="ExtraBottomlogoimage" descr="{&quot;templafy&quot;:{&quot;id&quot;:&quot;76c365e3-f928-4d3b-a573-503f12f1bec8&quot;}}"/>
          <p:cNvPicPr>
            <a:picLocks noChangeAspect="1"/>
          </p:cNvPicPr>
          <p:nvPr/>
        </p:nvPicPr>
        <p:blipFill>
          <a:blip r:embed="rId3"/>
          <a:stretch>
            <a:fillRect/>
          </a:stretch>
        </p:blipFill>
        <p:spPr>
          <a:xfrm>
            <a:off x="5659200" y="6318000"/>
            <a:ext cx="1324800" cy="421200"/>
          </a:xfrm>
          <a:prstGeom prst="rect">
            <a:avLst/>
          </a:prstGeom>
        </p:spPr>
      </p:pic>
      <p:pic>
        <p:nvPicPr>
          <p:cNvPr id="473317132" name="ExtraToplogoimage" descr="{&quot;templafy&quot;:{&quot;id&quot;:&quot;1b35ff94-47f5-43ae-bb4a-736eb5332869&quot;}}"/>
          <p:cNvPicPr>
            <a:picLocks noChangeAspect="1"/>
          </p:cNvPicPr>
          <p:nvPr/>
        </p:nvPicPr>
        <p:blipFill>
          <a:blip r:embed="rId3"/>
          <a:stretch>
            <a:fillRect/>
          </a:stretch>
        </p:blipFill>
        <p:spPr>
          <a:xfrm>
            <a:off x="9957600" y="97200"/>
            <a:ext cx="2178000" cy="684000"/>
          </a:xfrm>
          <a:prstGeom prst="rect">
            <a:avLst/>
          </a:prstGeom>
        </p:spPr>
      </p:pic>
      <p:sp>
        <p:nvSpPr>
          <p:cNvPr id="15" name="CenterFreeText" descr="{&quot;templafy&quot;:{&quot;id&quot;:&quot;c6615a9b-3d2e-43b6-9f2f-c5d23e8d5afd&quot;}}">
            <a:extLst>
              <a:ext uri="{FF2B5EF4-FFF2-40B4-BE49-F238E27FC236}">
                <a16:creationId xmlns:a16="http://schemas.microsoft.com/office/drawing/2014/main" id="{F8137F2A-7601-FAA5-A638-441CAC43DB37}"/>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tx1"/>
                </a:solidFill>
              </a:rPr>
              <a:t>Enhed for Tværgående Psykiatriske Funktioner</a:t>
            </a:r>
          </a:p>
        </p:txBody>
      </p:sp>
      <p:sp>
        <p:nvSpPr>
          <p:cNvPr id="16" name="Center" descr="{&quot;templafy&quot;:{&quot;id&quot;:&quot;ebcf2546-999e-4358-9a2a-1faa981be851&quot;}}" hidden="1">
            <a:extLst>
              <a:ext uri="{FF2B5EF4-FFF2-40B4-BE49-F238E27FC236}">
                <a16:creationId xmlns:a16="http://schemas.microsoft.com/office/drawing/2014/main" id="{6100CD99-E73A-912B-FF74-E4FB4E3AADB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8" name="Titel 1">
            <a:extLst>
              <a:ext uri="{FF2B5EF4-FFF2-40B4-BE49-F238E27FC236}">
                <a16:creationId xmlns:a16="http://schemas.microsoft.com/office/drawing/2014/main" id="{75F2476D-903E-4CCE-9C1C-BB4A4CE91F16}"/>
              </a:ext>
            </a:extLst>
          </p:cNvPr>
          <p:cNvSpPr>
            <a:spLocks noGrp="1"/>
          </p:cNvSpPr>
          <p:nvPr>
            <p:ph type="title" hasCustomPrompt="1"/>
          </p:nvPr>
        </p:nvSpPr>
        <p:spPr>
          <a:xfrm>
            <a:off x="1127125" y="871200"/>
            <a:ext cx="10371275" cy="828837"/>
          </a:xfrm>
        </p:spPr>
        <p:txBody>
          <a:bodyPr/>
          <a:lstStyle>
            <a:lvl1pPr>
              <a:lnSpc>
                <a:spcPct val="85000"/>
              </a:lnSpc>
              <a:defRPr>
                <a:solidFill>
                  <a:schemeClr val="tx1"/>
                </a:solidFill>
              </a:defRPr>
            </a:lvl1pPr>
          </a:lstStyle>
          <a:p>
            <a:r>
              <a:rPr lang="da-DK" dirty="0"/>
              <a:t>Overskrift 28pt i max. to linjer </a:t>
            </a:r>
            <a:br>
              <a:rPr lang="da-DK" dirty="0"/>
            </a:br>
            <a:r>
              <a:rPr lang="da-DK" dirty="0"/>
              <a:t>teksten vokser opad</a:t>
            </a:r>
          </a:p>
        </p:txBody>
      </p:sp>
      <p:sp>
        <p:nvSpPr>
          <p:cNvPr id="2" name="Slide Number Placeholder 1">
            <a:extLst>
              <a:ext uri="{FF2B5EF4-FFF2-40B4-BE49-F238E27FC236}">
                <a16:creationId xmlns:a16="http://schemas.microsoft.com/office/drawing/2014/main" id="{8BCD7A2D-C528-09F0-20C5-6287C49DCE52}"/>
              </a:ext>
              <a:ext uri="{C183D7F6-B498-43B3-948B-1728B52AA6E4}">
                <adec:decorative xmlns:adec="http://schemas.microsoft.com/office/drawing/2017/decorative" val="1"/>
              </a:ext>
            </a:extLst>
          </p:cNvPr>
          <p:cNvSpPr>
            <a:spLocks noGrp="1"/>
          </p:cNvSpPr>
          <p:nvPr>
            <p:ph type="sldNum" sz="quarter" idx="18"/>
          </p:nvPr>
        </p:nvSpPr>
        <p:spPr/>
        <p:txBody>
          <a:bodyPr/>
          <a:lstStyle>
            <a:lvl1pPr>
              <a:defRPr>
                <a:solidFill>
                  <a:schemeClr val="tx1"/>
                </a:solidFill>
              </a:defRPr>
            </a:lvl1pPr>
          </a:lstStyle>
          <a:p>
            <a:fld id="{0DAB5548-7253-48D6-B95B-F3D312A72220}" type="slidenum">
              <a:rPr lang="da-DK" smtClean="0"/>
              <a:pPr/>
              <a:t>‹nr.›</a:t>
            </a:fld>
            <a:endParaRPr lang="da-DK" dirty="0"/>
          </a:p>
        </p:txBody>
      </p:sp>
      <p:sp>
        <p:nvSpPr>
          <p:cNvPr id="4" name="Pladsholder til indhold 2">
            <a:extLst>
              <a:ext uri="{FF2B5EF4-FFF2-40B4-BE49-F238E27FC236}">
                <a16:creationId xmlns:a16="http://schemas.microsoft.com/office/drawing/2014/main" id="{DD26BB76-CA51-E5DD-A255-A0A0A31F4610}"/>
              </a:ext>
            </a:extLst>
          </p:cNvPr>
          <p:cNvSpPr>
            <a:spLocks noGrp="1"/>
          </p:cNvSpPr>
          <p:nvPr>
            <p:ph idx="1" hasCustomPrompt="1"/>
          </p:nvPr>
        </p:nvSpPr>
        <p:spPr>
          <a:xfrm>
            <a:off x="1127125" y="1990800"/>
            <a:ext cx="5004000" cy="3708000"/>
          </a:xfrm>
        </p:spPr>
        <p:txBody>
          <a:bodyPr/>
          <a:lstStyle>
            <a:lvl1pPr marL="126000" indent="-126000">
              <a:buClrTx/>
              <a:defRPr sz="1800"/>
            </a:lvl1pPr>
            <a:lvl2pPr marL="450000" indent="-108000">
              <a:buClrTx/>
              <a:defRPr sz="1600"/>
            </a:lvl2pPr>
            <a:lvl3pPr marL="810000" indent="-108000">
              <a:buClrTx/>
              <a:defRPr sz="1400"/>
            </a:lvl3pPr>
            <a:lvl4pPr marL="1152000" indent="-90000">
              <a:buClrTx/>
              <a:defRPr sz="1200"/>
            </a:lvl4pPr>
            <a:lvl5pPr marL="1512000" indent="-90000">
              <a:buClrTx/>
              <a:defRPr sz="1000"/>
            </a:lvl5pPr>
            <a:lvl6pPr marL="1872000">
              <a:buClrTx/>
              <a:defRPr sz="1000"/>
            </a:lvl6pPr>
            <a:lvl7pPr marL="2232000">
              <a:buClrTx/>
              <a:defRPr sz="1000"/>
            </a:lvl7pPr>
            <a:lvl8pPr marL="2592000">
              <a:buClrTx/>
              <a:defRPr sz="1000"/>
            </a:lvl8pPr>
            <a:lvl9pPr marL="2952000">
              <a:buClrTx/>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
        <p:nvSpPr>
          <p:cNvPr id="7" name="Pladsholder til indhold 3">
            <a:extLst>
              <a:ext uri="{FF2B5EF4-FFF2-40B4-BE49-F238E27FC236}">
                <a16:creationId xmlns:a16="http://schemas.microsoft.com/office/drawing/2014/main" id="{2E634F80-6FE3-DF62-8CD8-2DC2559A16C8}"/>
              </a:ext>
            </a:extLst>
          </p:cNvPr>
          <p:cNvSpPr>
            <a:spLocks noGrp="1"/>
          </p:cNvSpPr>
          <p:nvPr>
            <p:ph sz="half" idx="2" hasCustomPrompt="1"/>
          </p:nvPr>
        </p:nvSpPr>
        <p:spPr>
          <a:xfrm>
            <a:off x="6500613" y="1990800"/>
            <a:ext cx="5004000" cy="3708000"/>
          </a:xfrm>
        </p:spPr>
        <p:txBody>
          <a:bodyPr/>
          <a:lstStyle>
            <a:lvl1pPr marL="126000" indent="-126000">
              <a:buClrTx/>
              <a:defRPr sz="1800"/>
            </a:lvl1pPr>
            <a:lvl2pPr marL="450000" indent="-108000">
              <a:buClrTx/>
              <a:defRPr sz="1600"/>
            </a:lvl2pPr>
            <a:lvl3pPr marL="810000" indent="-108000">
              <a:buClrTx/>
              <a:defRPr sz="1400"/>
            </a:lvl3pPr>
            <a:lvl4pPr marL="1152000" indent="-90000">
              <a:buClrTx/>
              <a:defRPr sz="1200"/>
            </a:lvl4pPr>
            <a:lvl5pPr marL="1512000" indent="-90000">
              <a:buClrTx/>
              <a:defRPr sz="1000"/>
            </a:lvl5pPr>
            <a:lvl6pPr marL="1872000">
              <a:buClrTx/>
              <a:defRPr sz="1000"/>
            </a:lvl6pPr>
            <a:lvl7pPr marL="2232000">
              <a:buClrTx/>
              <a:defRPr sz="1000"/>
            </a:lvl7pPr>
            <a:lvl8pPr marL="2592000">
              <a:buClrTx/>
              <a:defRPr sz="1000"/>
            </a:lvl8pPr>
            <a:lvl9pPr marL="2952000">
              <a:buClrTx/>
              <a:defRPr sz="1000"/>
            </a:lvl9pPr>
          </a:lstStyle>
          <a:p>
            <a:pPr lvl="0"/>
            <a:r>
              <a:rPr lang="da-DK" noProof="0" dirty="0"/>
              <a:t>Brødtekst 18pt skrives her</a:t>
            </a:r>
          </a:p>
          <a:p>
            <a:pPr lvl="1"/>
            <a:r>
              <a:rPr lang="da-DK" noProof="0" dirty="0"/>
              <a:t>Anden niveau</a:t>
            </a:r>
          </a:p>
          <a:p>
            <a:pPr lvl="2"/>
            <a:r>
              <a:rPr lang="da-DK" noProof="0" dirty="0"/>
              <a:t>Tredje niveau</a:t>
            </a:r>
          </a:p>
          <a:p>
            <a:pPr lvl="3"/>
            <a:r>
              <a:rPr lang="da-DK" noProof="0" dirty="0"/>
              <a:t>Fjerde niveau</a:t>
            </a:r>
          </a:p>
          <a:p>
            <a:pPr lvl="4"/>
            <a:r>
              <a:rPr lang="da-DK" noProof="0" dirty="0"/>
              <a:t>Femte niveau</a:t>
            </a:r>
          </a:p>
          <a:p>
            <a:pPr lvl="5"/>
            <a:r>
              <a:rPr lang="da-DK" noProof="0" dirty="0"/>
              <a:t>Sjette niveau</a:t>
            </a:r>
          </a:p>
          <a:p>
            <a:pPr lvl="6"/>
            <a:r>
              <a:rPr lang="da-DK" noProof="0" dirty="0"/>
              <a:t>Syvende niveau</a:t>
            </a:r>
          </a:p>
          <a:p>
            <a:pPr lvl="7"/>
            <a:r>
              <a:rPr lang="da-DK" noProof="0" dirty="0"/>
              <a:t>Ottende niveau</a:t>
            </a:r>
          </a:p>
          <a:p>
            <a:pPr lvl="8"/>
            <a:r>
              <a:rPr lang="da-DK" noProof="0" dirty="0"/>
              <a:t>Niende niveau</a:t>
            </a:r>
          </a:p>
        </p:txBody>
      </p:sp>
    </p:spTree>
    <p:extLst>
      <p:ext uri="{BB962C8B-B14F-4D97-AF65-F5344CB8AC3E}">
        <p14:creationId xmlns:p14="http://schemas.microsoft.com/office/powerpoint/2010/main" val="3027288275"/>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kst &amp; billede ">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49DD8573-7CBB-4652-800A-962EBE3F490D}"/>
              </a:ext>
              <a:ext uri="{C183D7F6-B498-43B3-948B-1728B52AA6E4}">
                <adec:decorative xmlns:adec="http://schemas.microsoft.com/office/drawing/2017/decorative" val="1"/>
              </a:ext>
            </a:extLst>
          </p:cNvPr>
          <p:cNvSpPr>
            <a:spLocks noGrp="1"/>
          </p:cNvSpPr>
          <p:nvPr>
            <p:ph type="dt" sz="half" idx="10"/>
          </p:nvPr>
        </p:nvSpPr>
        <p:spPr/>
        <p:txBody>
          <a:bodyPr/>
          <a:lstStyle/>
          <a:p>
            <a:endParaRPr lang="da-DK" dirty="0"/>
          </a:p>
        </p:txBody>
      </p:sp>
      <p:sp>
        <p:nvSpPr>
          <p:cNvPr id="3" name="Footer Placeholder 2" hidden="1">
            <a:extLst>
              <a:ext uri="{FF2B5EF4-FFF2-40B4-BE49-F238E27FC236}">
                <a16:creationId xmlns:a16="http://schemas.microsoft.com/office/drawing/2014/main" id="{37273E1E-FA5D-4987-9D9D-4AC13F5E6044}"/>
              </a:ext>
              <a:ext uri="{C183D7F6-B498-43B3-948B-1728B52AA6E4}">
                <adec:decorative xmlns:adec="http://schemas.microsoft.com/office/drawing/2017/decorative" val="1"/>
              </a:ext>
            </a:extLst>
          </p:cNvPr>
          <p:cNvSpPr>
            <a:spLocks noGrp="1"/>
          </p:cNvSpPr>
          <p:nvPr>
            <p:ph type="ftr" sz="quarter" idx="11"/>
          </p:nvPr>
        </p:nvSpPr>
        <p:spPr/>
        <p:txBody>
          <a:bodyPr/>
          <a:lstStyle/>
          <a:p>
            <a:endParaRPr lang="da-DK" dirty="0"/>
          </a:p>
        </p:txBody>
      </p:sp>
      <p:pic>
        <p:nvPicPr>
          <p:cNvPr id="759595950" name="Logoimage" descr="{&quot;templafy&quot;:{&quot;id&quot;:&quot;f1cd3880-2aff-4889-bf1f-65e3ead9eed5&quot;}}"/>
          <p:cNvPicPr>
            <a:picLocks noChangeAspect="1"/>
          </p:cNvPicPr>
          <p:nvPr/>
        </p:nvPicPr>
        <p:blipFill>
          <a:blip r:embed="rId2"/>
          <a:stretch>
            <a:fillRect/>
          </a:stretch>
        </p:blipFill>
        <p:spPr>
          <a:xfrm>
            <a:off x="608" y="5712381"/>
            <a:ext cx="687600" cy="687600"/>
          </a:xfrm>
          <a:prstGeom prst="rect">
            <a:avLst/>
          </a:prstGeom>
        </p:spPr>
      </p:pic>
      <p:pic>
        <p:nvPicPr>
          <p:cNvPr id="1974283379" name="ExtralogoBottomimage" descr="{&quot;templafy&quot;:{&quot;id&quot;:&quot;0f3f0763-3753-4ccb-b242-eb20951eb2ac&quot;}}"/>
          <p:cNvPicPr>
            <a:picLocks noChangeAspect="1"/>
          </p:cNvPicPr>
          <p:nvPr/>
        </p:nvPicPr>
        <p:blipFill>
          <a:blip r:embed="rId3"/>
          <a:stretch>
            <a:fillRect/>
          </a:stretch>
        </p:blipFill>
        <p:spPr>
          <a:xfrm>
            <a:off x="5659749" y="6318000"/>
            <a:ext cx="1324800" cy="421200"/>
          </a:xfrm>
          <a:prstGeom prst="rect">
            <a:avLst/>
          </a:prstGeom>
        </p:spPr>
      </p:pic>
      <p:pic>
        <p:nvPicPr>
          <p:cNvPr id="1775578086" name="ExtralogoTopimage" descr="{&quot;templafy&quot;:{&quot;id&quot;:&quot;0c77c9ef-8e18-4d52-bef8-d121c0029a14&quot;}}"/>
          <p:cNvPicPr>
            <a:picLocks noChangeAspect="1"/>
          </p:cNvPicPr>
          <p:nvPr/>
        </p:nvPicPr>
        <p:blipFill>
          <a:blip r:embed="rId3"/>
          <a:stretch>
            <a:fillRect/>
          </a:stretch>
        </p:blipFill>
        <p:spPr>
          <a:xfrm>
            <a:off x="9957600" y="97200"/>
            <a:ext cx="2178000" cy="684000"/>
          </a:xfrm>
          <a:prstGeom prst="rect">
            <a:avLst/>
          </a:prstGeom>
        </p:spPr>
      </p:pic>
      <p:sp>
        <p:nvSpPr>
          <p:cNvPr id="7" name="Virksomhed" descr="{&quot;templafy&quot;:{&quot;id&quot;:&quot;63430d2c-6f34-464d-bab4-689e67ca90f2&quot;}}">
            <a:extLst>
              <a:ext uri="{FF2B5EF4-FFF2-40B4-BE49-F238E27FC236}">
                <a16:creationId xmlns:a16="http://schemas.microsoft.com/office/drawing/2014/main" id="{DF71BBB0-C73F-872B-2579-3887B40AC69F}"/>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0" name="Titel" descr="{&quot;templafy&quot;:{&quot;id&quot;:&quot;77d6ad45-5e38-4662-8b97-7445b0a9dc81&quot;}}">
            <a:extLst>
              <a:ext uri="{FF2B5EF4-FFF2-40B4-BE49-F238E27FC236}">
                <a16:creationId xmlns:a16="http://schemas.microsoft.com/office/drawing/2014/main" id="{E011F6EF-9285-EE1F-E3AE-A25E66535DB6}"/>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1" name="Navn" descr="{&quot;templafy&quot;:{&quot;id&quot;:&quot;335f760b-fa05-42e5-8262-6dc89a9fe703&quot;}}">
            <a:extLst>
              <a:ext uri="{FF2B5EF4-FFF2-40B4-BE49-F238E27FC236}">
                <a16:creationId xmlns:a16="http://schemas.microsoft.com/office/drawing/2014/main" id="{19597770-8C61-6EDD-1A3F-60F7871D65F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2" name="Dato" descr="{&quot;templafy&quot;:{&quot;id&quot;:&quot;60b37cb1-b6cb-4d91-94c3-e1627e40a01a&quot;}}">
            <a:extLst>
              <a:ext uri="{FF2B5EF4-FFF2-40B4-BE49-F238E27FC236}">
                <a16:creationId xmlns:a16="http://schemas.microsoft.com/office/drawing/2014/main" id="{36B6A311-0DEE-D2F6-45DE-AD5FCB8DC9F9}"/>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3" name="CenterFreeText" descr="{&quot;templafy&quot;:{&quot;id&quot;:&quot;4101b5f0-5601-4d10-9c5c-8ff9a08ce303&quot;}}">
            <a:extLst>
              <a:ext uri="{FF2B5EF4-FFF2-40B4-BE49-F238E27FC236}">
                <a16:creationId xmlns:a16="http://schemas.microsoft.com/office/drawing/2014/main" id="{20904CD1-6F68-5B4E-E10A-CB381C30BFD2}"/>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4" name="Center" descr="{&quot;templafy&quot;:{&quot;id&quot;:&quot;7e5d9662-f67e-4dcf-8584-7b7ef6f40228&quot;}}" hidden="1">
            <a:extLst>
              <a:ext uri="{FF2B5EF4-FFF2-40B4-BE49-F238E27FC236}">
                <a16:creationId xmlns:a16="http://schemas.microsoft.com/office/drawing/2014/main" id="{F65B4CA0-F756-7944-D523-961E83DA5E1E}"/>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32" name="Titel 1">
            <a:extLst>
              <a:ext uri="{FF2B5EF4-FFF2-40B4-BE49-F238E27FC236}">
                <a16:creationId xmlns:a16="http://schemas.microsoft.com/office/drawing/2014/main" id="{4CDF0DB2-1037-4B3D-9866-85FC4F8951B9}"/>
              </a:ext>
            </a:extLst>
          </p:cNvPr>
          <p:cNvSpPr>
            <a:spLocks noGrp="1"/>
          </p:cNvSpPr>
          <p:nvPr>
            <p:ph type="title" hasCustomPrompt="1"/>
          </p:nvPr>
        </p:nvSpPr>
        <p:spPr>
          <a:xfrm>
            <a:off x="1127126" y="872078"/>
            <a:ext cx="5005388" cy="826910"/>
          </a:xfrm>
        </p:spPr>
        <p:txBody>
          <a:bodyPr/>
          <a:lstStyle>
            <a:lvl1pPr>
              <a:defRPr>
                <a:solidFill>
                  <a:schemeClr val="tx1"/>
                </a:solidFill>
              </a:defRPr>
            </a:lvl1pPr>
          </a:lstStyle>
          <a:p>
            <a:r>
              <a:rPr lang="da-DK" dirty="0"/>
              <a:t>Overskrift 28pt i max. to linjer teksten vokser opad </a:t>
            </a:r>
          </a:p>
        </p:txBody>
      </p:sp>
      <p:sp>
        <p:nvSpPr>
          <p:cNvPr id="34" name="Pladsholder til indhold 2">
            <a:extLst>
              <a:ext uri="{FF2B5EF4-FFF2-40B4-BE49-F238E27FC236}">
                <a16:creationId xmlns:a16="http://schemas.microsoft.com/office/drawing/2014/main" id="{4F6C9FCB-BFA0-43B3-A8D2-73B806091F79}"/>
              </a:ext>
            </a:extLst>
          </p:cNvPr>
          <p:cNvSpPr>
            <a:spLocks noGrp="1"/>
          </p:cNvSpPr>
          <p:nvPr>
            <p:ph sz="quarter" idx="17" hasCustomPrompt="1"/>
          </p:nvPr>
        </p:nvSpPr>
        <p:spPr>
          <a:xfrm>
            <a:off x="1127126" y="1990800"/>
            <a:ext cx="5005388" cy="3708000"/>
          </a:xfrm>
        </p:spPr>
        <p:txBody>
          <a:bodyPr/>
          <a:lstStyle>
            <a:lvl1pPr marL="270000" indent="-270000">
              <a:defRPr baseline="0">
                <a:solidFill>
                  <a:schemeClr val="tx1"/>
                </a:solidFill>
              </a:defRPr>
            </a:lvl1pPr>
            <a:lvl2pPr marL="630000" indent="-270000">
              <a:defRPr>
                <a:solidFill>
                  <a:schemeClr val="tx1"/>
                </a:solidFill>
              </a:defRPr>
            </a:lvl2pPr>
            <a:lvl3pPr marL="936000" indent="-234000">
              <a:defRPr>
                <a:solidFill>
                  <a:schemeClr val="tx1"/>
                </a:solidFill>
              </a:defRPr>
            </a:lvl3pPr>
            <a:lvl4pPr marL="1296000" indent="-216000">
              <a:defRPr>
                <a:solidFill>
                  <a:schemeClr val="tx1"/>
                </a:solidFill>
              </a:defRPr>
            </a:lvl4pPr>
            <a:lvl5pPr marL="1656000" indent="-216000">
              <a:defRPr>
                <a:solidFill>
                  <a:schemeClr val="tx1"/>
                </a:solidFill>
              </a:defRPr>
            </a:lvl5pPr>
            <a:lvl6pPr marL="1818000" indent="0">
              <a:buNone/>
              <a:defRPr>
                <a:solidFill>
                  <a:schemeClr val="tx1"/>
                </a:solidFill>
              </a:defRPr>
            </a:lvl6pPr>
            <a:lvl7pPr marL="2178000" indent="0">
              <a:buNone/>
              <a:defRPr>
                <a:solidFill>
                  <a:schemeClr val="tx1"/>
                </a:solidFill>
              </a:defRPr>
            </a:lvl7pPr>
            <a:lvl8pPr marL="2538000" indent="0">
              <a:buNone/>
              <a:defRPr>
                <a:solidFill>
                  <a:schemeClr val="tx1"/>
                </a:solidFill>
              </a:defRPr>
            </a:lvl8pPr>
            <a:lvl9pPr marL="2538000" indent="0">
              <a:buNone/>
              <a:defRPr sz="1000">
                <a:solidFill>
                  <a:schemeClr val="tx1"/>
                </a:solidFill>
              </a:defRPr>
            </a:lvl9pPr>
          </a:lstStyle>
          <a:p>
            <a:pPr lvl="0"/>
            <a:r>
              <a:rPr lang="da-DK" dirty="0"/>
              <a:t>Brødtekst 22pt skrives her, eller tabel og diagram indsættes</a:t>
            </a:r>
          </a:p>
          <a:p>
            <a:pPr lvl="1"/>
            <a:r>
              <a:rPr lang="da-DK" dirty="0"/>
              <a:t>Andet niveau</a:t>
            </a:r>
          </a:p>
          <a:p>
            <a:pPr lvl="2"/>
            <a:r>
              <a:rPr lang="da-DK" dirty="0"/>
              <a:t>Tredje niveau</a:t>
            </a:r>
          </a:p>
          <a:p>
            <a:pPr lvl="3"/>
            <a:r>
              <a:rPr lang="da-DK" dirty="0"/>
              <a:t>Fjerde niveau</a:t>
            </a:r>
          </a:p>
          <a:p>
            <a:pPr lvl="4"/>
            <a:r>
              <a:rPr lang="da-DK" dirty="0"/>
              <a:t>Femte niveau</a:t>
            </a:r>
          </a:p>
          <a:p>
            <a:pPr lvl="8"/>
            <a:endParaRPr lang="da-DK" dirty="0"/>
          </a:p>
        </p:txBody>
      </p:sp>
      <p:sp>
        <p:nvSpPr>
          <p:cNvPr id="33" name="Pladsholder til billede 2">
            <a:extLst>
              <a:ext uri="{FF2B5EF4-FFF2-40B4-BE49-F238E27FC236}">
                <a16:creationId xmlns:a16="http://schemas.microsoft.com/office/drawing/2014/main" id="{E4E17A79-F37E-41DA-B54E-BEA03CB50E11}"/>
              </a:ext>
              <a:ext uri="{C183D7F6-B498-43B3-948B-1728B52AA6E4}">
                <adec:decorative xmlns:adec="http://schemas.microsoft.com/office/drawing/2017/decorative" val="1"/>
              </a:ext>
            </a:extLst>
          </p:cNvPr>
          <p:cNvSpPr>
            <a:spLocks noGrp="1"/>
          </p:cNvSpPr>
          <p:nvPr>
            <p:ph type="pic" sz="quarter" idx="16" hasCustomPrompt="1"/>
          </p:nvPr>
        </p:nvSpPr>
        <p:spPr>
          <a:xfrm>
            <a:off x="6496073" y="0"/>
            <a:ext cx="5695927" cy="6857447"/>
          </a:xfrm>
        </p:spPr>
        <p:txBody>
          <a:bodyPr tIns="900000" bIns="0" anchor="ctr" anchorCtr="0"/>
          <a:lstStyle>
            <a:lvl1pPr marL="0" indent="0" algn="ctr">
              <a:buNone/>
              <a:defRPr sz="1400" baseline="0">
                <a:solidFill>
                  <a:schemeClr val="tx1"/>
                </a:solidFill>
              </a:defRPr>
            </a:lvl1pPr>
          </a:lstStyle>
          <a:p>
            <a:r>
              <a:rPr lang="da-DK" dirty="0"/>
              <a:t>Klik på ikon for at indsætte billede</a:t>
            </a:r>
          </a:p>
        </p:txBody>
      </p:sp>
      <p:sp>
        <p:nvSpPr>
          <p:cNvPr id="8" name="Slide Number Placeholder 7">
            <a:extLst>
              <a:ext uri="{FF2B5EF4-FFF2-40B4-BE49-F238E27FC236}">
                <a16:creationId xmlns:a16="http://schemas.microsoft.com/office/drawing/2014/main" id="{B0D91626-5CE5-262B-2D03-BBA2C05D8770}"/>
              </a:ext>
              <a:ext uri="{C183D7F6-B498-43B3-948B-1728B52AA6E4}">
                <adec:decorative xmlns:adec="http://schemas.microsoft.com/office/drawing/2017/decorative" val="1"/>
              </a:ext>
            </a:extLst>
          </p:cNvPr>
          <p:cNvSpPr>
            <a:spLocks noGrp="1"/>
          </p:cNvSpPr>
          <p:nvPr>
            <p:ph type="sldNum" sz="quarter" idx="18"/>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9027664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lut">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4E5C5C65-92B8-4B3F-BE1B-63180EB0E183}"/>
              </a:ext>
              <a:ext uri="{C183D7F6-B498-43B3-948B-1728B52AA6E4}">
                <adec:decorative xmlns:adec="http://schemas.microsoft.com/office/drawing/2017/decorative" val="1"/>
              </a:ext>
            </a:extLst>
          </p:cNvPr>
          <p:cNvSpPr>
            <a:spLocks noGrp="1"/>
          </p:cNvSpPr>
          <p:nvPr>
            <p:ph type="dt" sz="half" idx="19"/>
          </p:nvPr>
        </p:nvSpPr>
        <p:spPr/>
        <p:txBody>
          <a:bodyPr/>
          <a:lstStyle/>
          <a:p>
            <a:endParaRPr lang="da-DK" dirty="0"/>
          </a:p>
        </p:txBody>
      </p:sp>
      <p:sp>
        <p:nvSpPr>
          <p:cNvPr id="7" name="Footer Placeholder 6" hidden="1">
            <a:extLst>
              <a:ext uri="{FF2B5EF4-FFF2-40B4-BE49-F238E27FC236}">
                <a16:creationId xmlns:a16="http://schemas.microsoft.com/office/drawing/2014/main" id="{9908E025-A0FB-4A57-BEE6-3B848F4574F7}"/>
              </a:ext>
              <a:ext uri="{C183D7F6-B498-43B3-948B-1728B52AA6E4}">
                <adec:decorative xmlns:adec="http://schemas.microsoft.com/office/drawing/2017/decorative" val="1"/>
              </a:ext>
            </a:extLst>
          </p:cNvPr>
          <p:cNvSpPr>
            <a:spLocks noGrp="1"/>
          </p:cNvSpPr>
          <p:nvPr>
            <p:ph type="ftr" sz="quarter" idx="20"/>
          </p:nvPr>
        </p:nvSpPr>
        <p:spPr/>
        <p:txBody>
          <a:bodyPr/>
          <a:lstStyle/>
          <a:p>
            <a:endParaRPr lang="da-DK" dirty="0"/>
          </a:p>
        </p:txBody>
      </p:sp>
      <p:pic>
        <p:nvPicPr>
          <p:cNvPr id="2015807740" name="Logoimage" descr="{&quot;templafy&quot;:{&quot;id&quot;:&quot;ac4da82d-a208-4cec-b6c0-e7140a41a2ae&quot;}}"/>
          <p:cNvPicPr>
            <a:picLocks noChangeAspect="1"/>
          </p:cNvPicPr>
          <p:nvPr/>
        </p:nvPicPr>
        <p:blipFill>
          <a:blip r:embed="rId2"/>
          <a:stretch>
            <a:fillRect/>
          </a:stretch>
        </p:blipFill>
        <p:spPr>
          <a:xfrm>
            <a:off x="608" y="5712381"/>
            <a:ext cx="687600" cy="687600"/>
          </a:xfrm>
          <a:prstGeom prst="rect">
            <a:avLst/>
          </a:prstGeom>
        </p:spPr>
      </p:pic>
      <p:pic>
        <p:nvPicPr>
          <p:cNvPr id="2045161553" name="ExtralogoTopimage" descr="{&quot;templafy&quot;:{&quot;id&quot;:&quot;32614cf2-4c30-4789-ab74-035f14b4d942&quot;}}"/>
          <p:cNvPicPr>
            <a:picLocks noChangeAspect="1"/>
          </p:cNvPicPr>
          <p:nvPr/>
        </p:nvPicPr>
        <p:blipFill>
          <a:blip r:embed="rId3"/>
          <a:stretch>
            <a:fillRect/>
          </a:stretch>
        </p:blipFill>
        <p:spPr>
          <a:xfrm>
            <a:off x="9957600" y="97200"/>
            <a:ext cx="2178000" cy="684000"/>
          </a:xfrm>
          <a:prstGeom prst="rect">
            <a:avLst/>
          </a:prstGeom>
        </p:spPr>
      </p:pic>
      <p:pic>
        <p:nvPicPr>
          <p:cNvPr id="1063275374" name="ExtralogoBottomimage" descr="{&quot;templafy&quot;:{&quot;id&quot;:&quot;8ee49a41-4d11-4829-bd9f-e9cf18a548b5&quot;}}"/>
          <p:cNvPicPr>
            <a:picLocks noChangeAspect="1"/>
          </p:cNvPicPr>
          <p:nvPr/>
        </p:nvPicPr>
        <p:blipFill>
          <a:blip r:embed="rId3"/>
          <a:stretch>
            <a:fillRect/>
          </a:stretch>
        </p:blipFill>
        <p:spPr>
          <a:xfrm>
            <a:off x="5659749" y="6318000"/>
            <a:ext cx="1324800" cy="421200"/>
          </a:xfrm>
          <a:prstGeom prst="rect">
            <a:avLst/>
          </a:prstGeom>
        </p:spPr>
      </p:pic>
      <p:sp>
        <p:nvSpPr>
          <p:cNvPr id="8" name="Virksomhed" descr="{&quot;templafy&quot;:{&quot;id&quot;:&quot;9292bd50-9d8d-4ab5-a5b3-7a72fc6f49cb&quot;}}">
            <a:extLst>
              <a:ext uri="{FF2B5EF4-FFF2-40B4-BE49-F238E27FC236}">
                <a16:creationId xmlns:a16="http://schemas.microsoft.com/office/drawing/2014/main" id="{B392F202-0E27-8777-890A-4BCF80949218}"/>
              </a:ext>
            </a:extLst>
          </p:cNvPr>
          <p:cNvSpPr txBox="1"/>
          <p:nvPr userDrawn="1"/>
        </p:nvSpPr>
        <p:spPr>
          <a:xfrm>
            <a:off x="1152000" y="207098"/>
            <a:ext cx="6120000" cy="215444"/>
          </a:xfrm>
          <a:prstGeom prst="rect">
            <a:avLst/>
          </a:prstGeom>
          <a:noFill/>
        </p:spPr>
        <p:txBody>
          <a:bodyPr wrap="square" lIns="0" tIns="0" rIns="0" bIns="0" rtlCol="0">
            <a:noAutofit/>
          </a:bodyPr>
          <a:lstStyle/>
          <a:p>
            <a:r>
              <a:rPr lang="da-DK" sz="1200" b="1" noProof="0" dirty="0">
                <a:solidFill>
                  <a:schemeClr val="accent3">
                    <a:lumMod val="50000"/>
                  </a:schemeClr>
                </a:solidFill>
              </a:rPr>
              <a:t>Bispebjerg Hospital</a:t>
            </a:r>
          </a:p>
        </p:txBody>
      </p:sp>
      <p:sp>
        <p:nvSpPr>
          <p:cNvPr id="12" name="Titel" descr="{&quot;templafy&quot;:{&quot;id&quot;:&quot;5a500f8d-39db-44bf-85e4-7579e872242b&quot;}}">
            <a:extLst>
              <a:ext uri="{FF2B5EF4-FFF2-40B4-BE49-F238E27FC236}">
                <a16:creationId xmlns:a16="http://schemas.microsoft.com/office/drawing/2014/main" id="{651D6CA8-B6F1-3799-7F00-8456219A908E}"/>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3" name="Navn" descr="{&quot;templafy&quot;:{&quot;id&quot;:&quot;45d793f4-246e-469c-8b6d-e11eb0f46b6e&quot;}}">
            <a:extLst>
              <a:ext uri="{FF2B5EF4-FFF2-40B4-BE49-F238E27FC236}">
                <a16:creationId xmlns:a16="http://schemas.microsoft.com/office/drawing/2014/main" id="{2339CBE2-F71F-132D-7F48-32D3BF8CAACA}"/>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4" name="Dato" descr="{&quot;templafy&quot;:{&quot;id&quot;:&quot;b7f5e7ab-3ab8-4793-8b1c-c91b6339ae51&quot;}}">
            <a:extLst>
              <a:ext uri="{FF2B5EF4-FFF2-40B4-BE49-F238E27FC236}">
                <a16:creationId xmlns:a16="http://schemas.microsoft.com/office/drawing/2014/main" id="{968B9867-07C7-D56E-45C2-24AA50BFBACA}"/>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15" name="CenterFreeText" descr="{&quot;templafy&quot;:{&quot;id&quot;:&quot;fd945c60-e295-4ffb-86ef-ac0bbd5da423&quot;}}">
            <a:extLst>
              <a:ext uri="{FF2B5EF4-FFF2-40B4-BE49-F238E27FC236}">
                <a16:creationId xmlns:a16="http://schemas.microsoft.com/office/drawing/2014/main" id="{E0B57D99-E147-D482-C490-B5FEAD622B16}"/>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r>
              <a:rPr lang="da-DK" sz="1200" dirty="0">
                <a:solidFill>
                  <a:schemeClr val="accent3">
                    <a:lumMod val="50000"/>
                  </a:schemeClr>
                </a:solidFill>
              </a:rPr>
              <a:t>Enhed for Tværgående Psykiatriske Funktioner</a:t>
            </a:r>
          </a:p>
        </p:txBody>
      </p:sp>
      <p:sp>
        <p:nvSpPr>
          <p:cNvPr id="16" name="Center" descr="{&quot;templafy&quot;:{&quot;id&quot;:&quot;d1db9537-4fdc-490b-8ff6-65eea985f099&quot;}}" hidden="1">
            <a:extLst>
              <a:ext uri="{FF2B5EF4-FFF2-40B4-BE49-F238E27FC236}">
                <a16:creationId xmlns:a16="http://schemas.microsoft.com/office/drawing/2014/main" id="{4ECF457C-BCB3-A46C-26AB-05547CA4F548}"/>
              </a:ext>
            </a:extLst>
          </p:cNvPr>
          <p:cNvSpPr txBox="1">
            <a:spLocks/>
          </p:cNvSpPr>
          <p:nvPr userDrawn="1"/>
        </p:nvSpPr>
        <p:spPr>
          <a:xfrm>
            <a:off x="1152000" y="370800"/>
            <a:ext cx="6120000" cy="422153"/>
          </a:xfrm>
          <a:prstGeom prst="rect">
            <a:avLst/>
          </a:prstGeom>
        </p:spPr>
        <p:txBody>
          <a:bodyPr lIns="0" tIns="0" rIns="0" bIns="0"/>
          <a:lstStyle>
            <a:lvl1pPr marL="0" indent="0" algn="l" defTabSz="914400" rtl="0" eaLnBrk="1" latinLnBrk="0" hangingPunct="1">
              <a:lnSpc>
                <a:spcPct val="100000"/>
              </a:lnSpc>
              <a:spcBef>
                <a:spcPts val="0"/>
              </a:spcBef>
              <a:spcAft>
                <a:spcPts val="1200"/>
              </a:spcAft>
              <a:buClr>
                <a:schemeClr val="accent6"/>
              </a:buClr>
              <a:buFont typeface="Arial" panose="020B0604020202020204" pitchFamily="34" charset="0"/>
              <a:buNone/>
              <a:defRPr lang="da-DK" sz="1200" b="1" kern="1200" baseline="0" dirty="0">
                <a:solidFill>
                  <a:srgbClr val="B3B3B3"/>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endParaRPr lang="da-DK" dirty="0"/>
          </a:p>
        </p:txBody>
      </p:sp>
      <p:sp>
        <p:nvSpPr>
          <p:cNvPr id="2" name="Titel 1"/>
          <p:cNvSpPr>
            <a:spLocks noGrp="1"/>
          </p:cNvSpPr>
          <p:nvPr>
            <p:ph type="title" hasCustomPrompt="1"/>
          </p:nvPr>
        </p:nvSpPr>
        <p:spPr>
          <a:xfrm>
            <a:off x="1127125" y="1699200"/>
            <a:ext cx="10371275" cy="828000"/>
          </a:xfrm>
        </p:spPr>
        <p:txBody>
          <a:bodyPr/>
          <a:lstStyle>
            <a:lvl1pPr>
              <a:lnSpc>
                <a:spcPct val="85000"/>
              </a:lnSpc>
              <a:defRPr>
                <a:solidFill>
                  <a:schemeClr val="tx1"/>
                </a:solidFill>
              </a:defRPr>
            </a:lvl1pPr>
          </a:lstStyle>
          <a:p>
            <a:r>
              <a:rPr lang="da-DK" dirty="0"/>
              <a:t>Overskrift 28pt i max. to linjer </a:t>
            </a:r>
            <a:br>
              <a:rPr lang="da-DK" dirty="0"/>
            </a:br>
            <a:r>
              <a:rPr lang="da-DK" dirty="0"/>
              <a:t>teksten vokser opad</a:t>
            </a:r>
          </a:p>
        </p:txBody>
      </p:sp>
      <p:sp>
        <p:nvSpPr>
          <p:cNvPr id="11" name="Pladsholder til tekst 2"/>
          <p:cNvSpPr>
            <a:spLocks noGrp="1"/>
          </p:cNvSpPr>
          <p:nvPr>
            <p:ph type="body" sz="quarter" idx="15" hasCustomPrompt="1"/>
          </p:nvPr>
        </p:nvSpPr>
        <p:spPr>
          <a:xfrm>
            <a:off x="1127126" y="2818800"/>
            <a:ext cx="5004000" cy="648000"/>
          </a:xfrm>
        </p:spPr>
        <p:txBody>
          <a:bodyPr/>
          <a:lstStyle>
            <a:lvl1pPr marL="0" indent="0">
              <a:lnSpc>
                <a:spcPct val="85000"/>
              </a:lnSpc>
              <a:buFont typeface="Arial" panose="020B0604020202020204" pitchFamily="34" charset="0"/>
              <a:buNone/>
              <a:defRPr sz="1600" baseline="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17" name="Pladsholder til tekst 3"/>
          <p:cNvSpPr>
            <a:spLocks noGrp="1"/>
          </p:cNvSpPr>
          <p:nvPr>
            <p:ph type="body" sz="quarter" idx="16" hasCustomPrompt="1"/>
          </p:nvPr>
        </p:nvSpPr>
        <p:spPr>
          <a:xfrm>
            <a:off x="1127125" y="3747600"/>
            <a:ext cx="5004001" cy="648000"/>
          </a:xfrm>
        </p:spPr>
        <p:txBody>
          <a:bodyPr/>
          <a:lstStyle>
            <a:lvl1pPr marL="0" indent="0">
              <a:lnSpc>
                <a:spcPct val="85000"/>
              </a:lnSpc>
              <a:buNone/>
              <a:defRPr sz="160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18" name="Pladsholder til tekst 4"/>
          <p:cNvSpPr>
            <a:spLocks noGrp="1"/>
          </p:cNvSpPr>
          <p:nvPr>
            <p:ph type="body" sz="quarter" idx="17" hasCustomPrompt="1"/>
          </p:nvPr>
        </p:nvSpPr>
        <p:spPr>
          <a:xfrm>
            <a:off x="6501600" y="2818800"/>
            <a:ext cx="5004000" cy="648000"/>
          </a:xfrm>
        </p:spPr>
        <p:txBody>
          <a:bodyPr/>
          <a:lstStyle>
            <a:lvl1pPr marL="0" indent="0">
              <a:lnSpc>
                <a:spcPct val="85000"/>
              </a:lnSpc>
              <a:buNone/>
              <a:defRPr sz="160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19" name="Pladsholder til tekst5"/>
          <p:cNvSpPr>
            <a:spLocks noGrp="1"/>
          </p:cNvSpPr>
          <p:nvPr>
            <p:ph type="body" sz="quarter" idx="18" hasCustomPrompt="1"/>
          </p:nvPr>
        </p:nvSpPr>
        <p:spPr>
          <a:xfrm>
            <a:off x="6501600" y="3747600"/>
            <a:ext cx="5004000" cy="648000"/>
          </a:xfrm>
        </p:spPr>
        <p:txBody>
          <a:bodyPr/>
          <a:lstStyle>
            <a:lvl1pPr marL="0" indent="0">
              <a:lnSpc>
                <a:spcPct val="85000"/>
              </a:lnSpc>
              <a:buNone/>
              <a:defRPr sz="1600">
                <a:solidFill>
                  <a:schemeClr val="tx1"/>
                </a:solidFill>
              </a:defRPr>
            </a:lvl1pPr>
            <a:lvl2pPr>
              <a:defRPr sz="1800">
                <a:solidFill>
                  <a:schemeClr val="bg1"/>
                </a:solidFill>
              </a:defRPr>
            </a:lvl2pPr>
            <a:lvl3pPr marL="324000">
              <a:defRPr sz="1600">
                <a:solidFill>
                  <a:schemeClr val="bg1"/>
                </a:solidFill>
              </a:defRPr>
            </a:lvl3pPr>
            <a:lvl4pPr marL="540000">
              <a:defRPr lang="da-DK" sz="1400" kern="1200" dirty="0" smtClean="0">
                <a:solidFill>
                  <a:schemeClr val="bg1"/>
                </a:solidFill>
                <a:latin typeface="+mn-lt"/>
                <a:ea typeface="+mn-ea"/>
                <a:cs typeface="+mn-cs"/>
              </a:defRPr>
            </a:lvl4pPr>
            <a:lvl5pPr marL="720000" indent="-90000">
              <a:defRPr sz="1200">
                <a:solidFill>
                  <a:schemeClr val="bg1"/>
                </a:solidFill>
              </a:defRPr>
            </a:lvl5pPr>
          </a:lstStyle>
          <a:p>
            <a:pPr lvl="0"/>
            <a:r>
              <a:rPr lang="da-DK" dirty="0"/>
              <a:t>Tak tekst 16pt i to eller max 3 linjer</a:t>
            </a:r>
          </a:p>
        </p:txBody>
      </p:sp>
      <p:sp>
        <p:nvSpPr>
          <p:cNvPr id="9" name="Slide Number Placeholder 8">
            <a:extLst>
              <a:ext uri="{FF2B5EF4-FFF2-40B4-BE49-F238E27FC236}">
                <a16:creationId xmlns:a16="http://schemas.microsoft.com/office/drawing/2014/main" id="{A58E4D84-1001-18C0-92D5-2BCBD8903E95}"/>
              </a:ext>
              <a:ext uri="{C183D7F6-B498-43B3-948B-1728B52AA6E4}">
                <adec:decorative xmlns:adec="http://schemas.microsoft.com/office/drawing/2017/decorative" val="1"/>
              </a:ext>
            </a:extLst>
          </p:cNvPr>
          <p:cNvSpPr>
            <a:spLocks noGrp="1"/>
          </p:cNvSpPr>
          <p:nvPr>
            <p:ph type="sldNum" sz="quarter" idx="21"/>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4889411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om - farvet baggrund">
    <p:bg>
      <p:bgPr>
        <a:solidFill>
          <a:schemeClr val="accent1">
            <a:lumMod val="40000"/>
            <a:lumOff val="60000"/>
          </a:schemeClr>
        </a:solidFill>
        <a:effectLst/>
      </p:bgPr>
    </p:bg>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4E5C5C65-92B8-4B3F-BE1B-63180EB0E183}"/>
              </a:ext>
              <a:ext uri="{C183D7F6-B498-43B3-948B-1728B52AA6E4}">
                <adec:decorative xmlns:adec="http://schemas.microsoft.com/office/drawing/2017/decorative" val="1"/>
              </a:ext>
            </a:extLst>
          </p:cNvPr>
          <p:cNvSpPr>
            <a:spLocks noGrp="1"/>
          </p:cNvSpPr>
          <p:nvPr>
            <p:ph type="dt" sz="half" idx="19"/>
          </p:nvPr>
        </p:nvSpPr>
        <p:spPr/>
        <p:txBody>
          <a:bodyPr/>
          <a:lstStyle/>
          <a:p>
            <a:endParaRPr lang="da-DK" dirty="0"/>
          </a:p>
        </p:txBody>
      </p:sp>
      <p:sp>
        <p:nvSpPr>
          <p:cNvPr id="7" name="Footer Placeholder 6" hidden="1">
            <a:extLst>
              <a:ext uri="{FF2B5EF4-FFF2-40B4-BE49-F238E27FC236}">
                <a16:creationId xmlns:a16="http://schemas.microsoft.com/office/drawing/2014/main" id="{9908E025-A0FB-4A57-BEE6-3B848F4574F7}"/>
              </a:ext>
              <a:ext uri="{C183D7F6-B498-43B3-948B-1728B52AA6E4}">
                <adec:decorative xmlns:adec="http://schemas.microsoft.com/office/drawing/2017/decorative" val="1"/>
              </a:ext>
            </a:extLst>
          </p:cNvPr>
          <p:cNvSpPr>
            <a:spLocks noGrp="1"/>
          </p:cNvSpPr>
          <p:nvPr>
            <p:ph type="ftr" sz="quarter" idx="20"/>
          </p:nvPr>
        </p:nvSpPr>
        <p:spPr/>
        <p:txBody>
          <a:bodyPr/>
          <a:lstStyle/>
          <a:p>
            <a:endParaRPr lang="da-DK" dirty="0"/>
          </a:p>
        </p:txBody>
      </p:sp>
      <p:pic>
        <p:nvPicPr>
          <p:cNvPr id="693144645" name="ExtralogoTopimage" descr="{&quot;templafy&quot;:{&quot;id&quot;:&quot;17c8321d-3fa8-4848-9682-2c7bf2614d5c&quot;}}"/>
          <p:cNvPicPr>
            <a:picLocks noChangeAspect="1"/>
          </p:cNvPicPr>
          <p:nvPr/>
        </p:nvPicPr>
        <p:blipFill>
          <a:blip r:embed="rId2"/>
          <a:stretch>
            <a:fillRect/>
          </a:stretch>
        </p:blipFill>
        <p:spPr>
          <a:xfrm>
            <a:off x="9957600" y="97200"/>
            <a:ext cx="2178000" cy="684000"/>
          </a:xfrm>
          <a:prstGeom prst="rect">
            <a:avLst/>
          </a:prstGeom>
        </p:spPr>
      </p:pic>
      <p:pic>
        <p:nvPicPr>
          <p:cNvPr id="1204919406" name="ExtralogoBottomimage" descr="{&quot;templafy&quot;:{&quot;id&quot;:&quot;98cabc53-385e-43a7-9f8b-59a1e1b11ed8&quot;}}"/>
          <p:cNvPicPr>
            <a:picLocks noChangeAspect="1"/>
          </p:cNvPicPr>
          <p:nvPr/>
        </p:nvPicPr>
        <p:blipFill>
          <a:blip r:embed="rId2"/>
          <a:stretch>
            <a:fillRect/>
          </a:stretch>
        </p:blipFill>
        <p:spPr>
          <a:xfrm>
            <a:off x="5659749" y="6318000"/>
            <a:ext cx="1324800" cy="421200"/>
          </a:xfrm>
          <a:prstGeom prst="rect">
            <a:avLst/>
          </a:prstGeom>
        </p:spPr>
      </p:pic>
      <p:sp>
        <p:nvSpPr>
          <p:cNvPr id="10" name="Titel" descr="{&quot;templafy&quot;:{&quot;id&quot;:&quot;c75179b2-c6a9-4ba1-9ee1-10e9a7d8bf03&quot;}}">
            <a:extLst>
              <a:ext uri="{FF2B5EF4-FFF2-40B4-BE49-F238E27FC236}">
                <a16:creationId xmlns:a16="http://schemas.microsoft.com/office/drawing/2014/main" id="{5233E184-459D-75ED-9991-496EA25C2E6C}"/>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1" name="Navn" descr="{&quot;templafy&quot;:{&quot;id&quot;:&quot;52293c70-74b9-453a-84db-ee455bd3a3d5&quot;}}">
            <a:extLst>
              <a:ext uri="{FF2B5EF4-FFF2-40B4-BE49-F238E27FC236}">
                <a16:creationId xmlns:a16="http://schemas.microsoft.com/office/drawing/2014/main" id="{00617ADF-C1D2-1B95-D51C-4DB7A2A74312}"/>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2" name="Dato" descr="{&quot;templafy&quot;:{&quot;id&quot;:&quot;cbe8dea5-db7d-4333-8249-2d538f2e2c06&quot;}}">
            <a:extLst>
              <a:ext uri="{FF2B5EF4-FFF2-40B4-BE49-F238E27FC236}">
                <a16:creationId xmlns:a16="http://schemas.microsoft.com/office/drawing/2014/main" id="{C6DE31FA-BAC9-F5B8-A779-A0015AD37FD3}"/>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
        <p:nvSpPr>
          <p:cNvPr id="2" name="Slide Number Placeholder 1">
            <a:extLst>
              <a:ext uri="{FF2B5EF4-FFF2-40B4-BE49-F238E27FC236}">
                <a16:creationId xmlns:a16="http://schemas.microsoft.com/office/drawing/2014/main" id="{46CAB180-EBD6-93D3-6B28-93036C5B9795}"/>
              </a:ext>
              <a:ext uri="{C183D7F6-B498-43B3-948B-1728B52AA6E4}">
                <adec:decorative xmlns:adec="http://schemas.microsoft.com/office/drawing/2017/decorative" val="1"/>
              </a:ext>
            </a:extLst>
          </p:cNvPr>
          <p:cNvSpPr>
            <a:spLocks noGrp="1"/>
          </p:cNvSpPr>
          <p:nvPr>
            <p:ph type="sldNum" sz="quarter" idx="21"/>
          </p:nvPr>
        </p:nvSpPr>
        <p:spPr/>
        <p:txBody>
          <a:bodyPr/>
          <a:lstStyle/>
          <a:p>
            <a:fld id="{0DAB5548-7253-48D6-B95B-F3D312A72220}" type="slidenum">
              <a:rPr lang="da-DK" smtClean="0"/>
              <a:pPr/>
              <a:t>‹nr.›</a:t>
            </a:fld>
            <a:endParaRPr lang="da-DK" dirty="0"/>
          </a:p>
        </p:txBody>
      </p:sp>
    </p:spTree>
    <p:extLst>
      <p:ext uri="{BB962C8B-B14F-4D97-AF65-F5344CB8AC3E}">
        <p14:creationId xmlns:p14="http://schemas.microsoft.com/office/powerpoint/2010/main" val="26138392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2" name="Date Placeholder 1" hidden="1">
            <a:extLst>
              <a:ext uri="{FF2B5EF4-FFF2-40B4-BE49-F238E27FC236}">
                <a16:creationId xmlns:a16="http://schemas.microsoft.com/office/drawing/2014/main" id="{49DD8573-7CBB-4652-800A-962EBE3F490D}"/>
              </a:ext>
            </a:extLst>
          </p:cNvPr>
          <p:cNvSpPr>
            <a:spLocks noGrp="1"/>
          </p:cNvSpPr>
          <p:nvPr>
            <p:ph type="dt" sz="half" idx="10"/>
          </p:nvPr>
        </p:nvSpPr>
        <p:spPr/>
        <p:txBody>
          <a:bodyPr/>
          <a:lstStyle/>
          <a:p>
            <a:endParaRPr lang="da-DK" dirty="0"/>
          </a:p>
        </p:txBody>
      </p:sp>
      <p:sp>
        <p:nvSpPr>
          <p:cNvPr id="3" name="Footer Placeholder 2" hidden="1">
            <a:extLst>
              <a:ext uri="{FF2B5EF4-FFF2-40B4-BE49-F238E27FC236}">
                <a16:creationId xmlns:a16="http://schemas.microsoft.com/office/drawing/2014/main" id="{37273E1E-FA5D-4987-9D9D-4AC13F5E6044}"/>
              </a:ext>
            </a:extLst>
          </p:cNvPr>
          <p:cNvSpPr>
            <a:spLocks noGrp="1"/>
          </p:cNvSpPr>
          <p:nvPr>
            <p:ph type="ftr" sz="quarter" idx="11"/>
          </p:nvPr>
        </p:nvSpPr>
        <p:spPr/>
        <p:txBody>
          <a:bodyPr/>
          <a:lstStyle/>
          <a:p>
            <a:endParaRPr lang="da-DK" dirty="0"/>
          </a:p>
        </p:txBody>
      </p:sp>
      <p:sp>
        <p:nvSpPr>
          <p:cNvPr id="35" name="Slide Number Placeholder 6">
            <a:extLst>
              <a:ext uri="{FF2B5EF4-FFF2-40B4-BE49-F238E27FC236}">
                <a16:creationId xmlns:a16="http://schemas.microsoft.com/office/drawing/2014/main" id="{83F8E170-69DF-4972-9F60-F68F14D60D7D}"/>
              </a:ext>
            </a:extLst>
          </p:cNvPr>
          <p:cNvSpPr>
            <a:spLocks noGrp="1"/>
          </p:cNvSpPr>
          <p:nvPr>
            <p:ph type="sldNum" sz="quarter" idx="12"/>
          </p:nvPr>
        </p:nvSpPr>
        <p:spPr>
          <a:xfrm>
            <a:off x="11505600" y="6289200"/>
            <a:ext cx="687386" cy="180000"/>
          </a:xfrm>
        </p:spPr>
        <p:txBody>
          <a:bodyPr/>
          <a:lstStyle>
            <a:lvl1pPr>
              <a:defRPr>
                <a:solidFill>
                  <a:schemeClr val="tx1"/>
                </a:solidFill>
              </a:defRPr>
            </a:lvl1pPr>
          </a:lstStyle>
          <a:p>
            <a:fld id="{0DAB5548-7253-48D6-B95B-F3D312A72220}" type="slidenum">
              <a:rPr lang="da-DK" smtClean="0"/>
              <a:pPr/>
              <a:t>‹nr.›</a:t>
            </a:fld>
            <a:endParaRPr lang="da-DK" dirty="0"/>
          </a:p>
        </p:txBody>
      </p:sp>
      <p:pic>
        <p:nvPicPr>
          <p:cNvPr id="86648652" name="ExtralogoBottomimage" descr="{&quot;templafy&quot;:{&quot;id&quot;:&quot;9bcac0c7-2987-46fc-87b8-0a5a30c11b6c&quot;}}"/>
          <p:cNvPicPr>
            <a:picLocks noChangeAspect="1"/>
          </p:cNvPicPr>
          <p:nvPr/>
        </p:nvPicPr>
        <p:blipFill>
          <a:blip r:embed="rId2"/>
          <a:stretch>
            <a:fillRect/>
          </a:stretch>
        </p:blipFill>
        <p:spPr>
          <a:xfrm>
            <a:off x="5659749" y="6318000"/>
            <a:ext cx="1324800" cy="421200"/>
          </a:xfrm>
          <a:prstGeom prst="rect">
            <a:avLst/>
          </a:prstGeom>
        </p:spPr>
      </p:pic>
      <p:pic>
        <p:nvPicPr>
          <p:cNvPr id="472788405" name="ExtralogoTopimage" descr="{&quot;templafy&quot;:{&quot;id&quot;:&quot;ef369219-c015-4899-9982-22e6db328827&quot;}}"/>
          <p:cNvPicPr>
            <a:picLocks noChangeAspect="1"/>
          </p:cNvPicPr>
          <p:nvPr/>
        </p:nvPicPr>
        <p:blipFill>
          <a:blip r:embed="rId2"/>
          <a:stretch>
            <a:fillRect/>
          </a:stretch>
        </p:blipFill>
        <p:spPr>
          <a:xfrm>
            <a:off x="9957600" y="97200"/>
            <a:ext cx="2178000" cy="684000"/>
          </a:xfrm>
          <a:prstGeom prst="rect">
            <a:avLst/>
          </a:prstGeom>
        </p:spPr>
      </p:pic>
      <p:sp>
        <p:nvSpPr>
          <p:cNvPr id="11" name="Titel" descr="{&quot;templafy&quot;:{&quot;id&quot;:&quot;7a263b0b-3493-467f-a439-0dd0735560db&quot;}}">
            <a:extLst>
              <a:ext uri="{FF2B5EF4-FFF2-40B4-BE49-F238E27FC236}">
                <a16:creationId xmlns:a16="http://schemas.microsoft.com/office/drawing/2014/main" id="{AC9789B1-B1CE-D7FF-3EE9-41BAAA0B422A}"/>
              </a:ext>
            </a:extLst>
          </p:cNvPr>
          <p:cNvSpPr txBox="1"/>
          <p:nvPr userDrawn="1"/>
        </p:nvSpPr>
        <p:spPr>
          <a:xfrm>
            <a:off x="1152000" y="6289200"/>
            <a:ext cx="3780000" cy="180000"/>
          </a:xfrm>
          <a:prstGeom prst="rect">
            <a:avLst/>
          </a:prstGeom>
          <a:noFill/>
        </p:spPr>
        <p:txBody>
          <a:bodyPr wrap="square" lIns="0" tIns="0" rIns="0" bIns="0" rtlCol="0">
            <a:noAutofit/>
          </a:bodyPr>
          <a:lstStyle/>
          <a:p>
            <a:endParaRPr lang="da-DK" dirty="0"/>
          </a:p>
        </p:txBody>
      </p:sp>
      <p:sp>
        <p:nvSpPr>
          <p:cNvPr id="12" name="Navn" descr="{&quot;templafy&quot;:{&quot;id&quot;:&quot;a8dbbff9-ffc1-4aa9-aed4-ad0019ea5de5&quot;}}">
            <a:extLst>
              <a:ext uri="{FF2B5EF4-FFF2-40B4-BE49-F238E27FC236}">
                <a16:creationId xmlns:a16="http://schemas.microsoft.com/office/drawing/2014/main" id="{BC3409DC-AF70-C674-C7AC-87B2EFBB5FD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r>
              <a:rPr lang="da-DK" sz="1000" dirty="0" err="1">
                <a:solidFill>
                  <a:schemeClr val="tx1"/>
                </a:solidFill>
              </a:rPr>
              <a:t>Lone Tonsgaard</a:t>
            </a:r>
          </a:p>
        </p:txBody>
      </p:sp>
      <p:sp>
        <p:nvSpPr>
          <p:cNvPr id="13" name="Dato" descr="{&quot;templafy&quot;:{&quot;id&quot;:&quot;b1e67bf4-2607-4e0d-a299-e287b8a7c919&quot;}}">
            <a:extLst>
              <a:ext uri="{FF2B5EF4-FFF2-40B4-BE49-F238E27FC236}">
                <a16:creationId xmlns:a16="http://schemas.microsoft.com/office/drawing/2014/main" id="{300F5851-07AE-CC08-8C6F-5D2C9E1945A1}"/>
              </a:ext>
            </a:extLst>
          </p:cNvPr>
          <p:cNvSpPr txBox="1"/>
          <p:nvPr userDrawn="1"/>
        </p:nvSpPr>
        <p:spPr>
          <a:xfrm>
            <a:off x="8043600" y="6289200"/>
            <a:ext cx="3387600" cy="180000"/>
          </a:xfrm>
          <a:prstGeom prst="rect">
            <a:avLst/>
          </a:prstGeom>
          <a:noFill/>
        </p:spPr>
        <p:txBody>
          <a:bodyPr wrap="square" lIns="0" tIns="0" rIns="0" bIns="0" rtlCol="0">
            <a:noAutofit/>
          </a:bodyPr>
          <a:lstStyle/>
          <a:p>
            <a:pPr algn="r"/>
            <a:endParaRPr lang="da-DK" sz="1000" dirty="0" err="1">
              <a:solidFill>
                <a:schemeClr val="tx1"/>
              </a:solidFill>
            </a:endParaRPr>
          </a:p>
        </p:txBody>
      </p:sp>
    </p:spTree>
    <p:extLst>
      <p:ext uri="{BB962C8B-B14F-4D97-AF65-F5344CB8AC3E}">
        <p14:creationId xmlns:p14="http://schemas.microsoft.com/office/powerpoint/2010/main" val="23043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theme" Target="../theme/theme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C27B2AA0-B7FC-6F60-20E1-20DEC699AF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AEB6D4D5-458A-7FDF-9D38-8D9B7BA88D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sp>
        <p:nvSpPr>
          <p:cNvPr id="4" name="Pladsholder til dato 3">
            <a:extLst>
              <a:ext uri="{FF2B5EF4-FFF2-40B4-BE49-F238E27FC236}">
                <a16:creationId xmlns:a16="http://schemas.microsoft.com/office/drawing/2014/main" id="{8F2CF814-2954-A360-B719-266122F282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latin typeface="Arial" panose="020B0604020202020204" pitchFamily="34" charset="0"/>
                <a:cs typeface="Arial" panose="020B0604020202020204" pitchFamily="34" charset="0"/>
              </a:defRPr>
            </a:lvl1pPr>
          </a:lstStyle>
          <a:p>
            <a:fld id="{F7336E26-F8FE-4391-B43A-72D111A196DF}" type="datetimeFigureOut">
              <a:rPr lang="da-DK" smtClean="0"/>
              <a:pPr/>
              <a:t>21-09-2026</a:t>
            </a:fld>
            <a:endParaRPr lang="da-DK"/>
          </a:p>
        </p:txBody>
      </p:sp>
      <p:sp>
        <p:nvSpPr>
          <p:cNvPr id="5" name="Pladsholder til sidefod 4">
            <a:extLst>
              <a:ext uri="{FF2B5EF4-FFF2-40B4-BE49-F238E27FC236}">
                <a16:creationId xmlns:a16="http://schemas.microsoft.com/office/drawing/2014/main" id="{0964D836-2915-4DD5-1FD6-C9BF0EF7186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latin typeface="Arial" panose="020B0604020202020204" pitchFamily="34" charset="0"/>
                <a:cs typeface="Arial" panose="020B0604020202020204" pitchFamily="34" charset="0"/>
              </a:defRPr>
            </a:lvl1pPr>
          </a:lstStyle>
          <a:p>
            <a:endParaRPr lang="da-DK"/>
          </a:p>
        </p:txBody>
      </p:sp>
      <p:sp>
        <p:nvSpPr>
          <p:cNvPr id="6" name="Pladsholder til slidenummer 5">
            <a:extLst>
              <a:ext uri="{FF2B5EF4-FFF2-40B4-BE49-F238E27FC236}">
                <a16:creationId xmlns:a16="http://schemas.microsoft.com/office/drawing/2014/main" id="{A62AADB0-569A-D747-8591-BFCEB7CBA70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latin typeface="Arial" panose="020B0604020202020204" pitchFamily="34" charset="0"/>
                <a:cs typeface="Arial" panose="020B0604020202020204" pitchFamily="34" charset="0"/>
              </a:defRPr>
            </a:lvl1pPr>
          </a:lstStyle>
          <a:p>
            <a:fld id="{6D874349-99FF-480A-9F54-6CFB5336416E}" type="slidenum">
              <a:rPr lang="da-DK" smtClean="0"/>
              <a:pPr/>
              <a:t>‹nr.›</a:t>
            </a:fld>
            <a:endParaRPr lang="da-DK"/>
          </a:p>
        </p:txBody>
      </p:sp>
    </p:spTree>
    <p:extLst>
      <p:ext uri="{BB962C8B-B14F-4D97-AF65-F5344CB8AC3E}">
        <p14:creationId xmlns:p14="http://schemas.microsoft.com/office/powerpoint/2010/main" val="1199400406"/>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0" r:id="rId3"/>
    <p:sldLayoutId id="2147483650" r:id="rId4"/>
    <p:sldLayoutId id="2147483667" r:id="rId5"/>
    <p:sldLayoutId id="2147483664" r:id="rId6"/>
    <p:sldLayoutId id="2147483662" r:id="rId7"/>
    <p:sldLayoutId id="2147483652" r:id="rId8"/>
    <p:sldLayoutId id="2147483665" r:id="rId9"/>
    <p:sldLayoutId id="2147483668" r:id="rId10"/>
    <p:sldLayoutId id="2147483663" r:id="rId11"/>
    <p:sldLayoutId id="2147483657" r:id="rId12"/>
    <p:sldLayoutId id="2147483666" r:id="rId13"/>
    <p:sldLayoutId id="2147483669" r:id="rId14"/>
    <p:sldLayoutId id="2147483670" r:id="rId15"/>
    <p:sldLayoutId id="2147483671" r:id="rId16"/>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F4DB56BC-D9EE-90CA-0679-658319AD46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E9206A4-D714-8586-0DC6-F5288DC233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EB05EB3-CFD0-3CF7-39B7-5C312E490A9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5C67B0-D98C-4E0E-A2FE-927C85C3374B}" type="datetimeFigureOut">
              <a:rPr lang="da-DK" smtClean="0"/>
              <a:t>21-09-2026</a:t>
            </a:fld>
            <a:endParaRPr lang="da-DK"/>
          </a:p>
        </p:txBody>
      </p:sp>
      <p:sp>
        <p:nvSpPr>
          <p:cNvPr id="5" name="Pladsholder til sidefod 4">
            <a:extLst>
              <a:ext uri="{FF2B5EF4-FFF2-40B4-BE49-F238E27FC236}">
                <a16:creationId xmlns:a16="http://schemas.microsoft.com/office/drawing/2014/main" id="{B219BB6A-8FBB-66A6-BB19-0296E51474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6F4F6054-5865-E793-FF2B-666C16FAD3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2E841D-59C0-4A8A-97F4-29D833E7A21A}" type="slidenum">
              <a:rPr lang="da-DK" smtClean="0"/>
              <a:t>‹nr.›</a:t>
            </a:fld>
            <a:endParaRPr lang="da-DK"/>
          </a:p>
        </p:txBody>
      </p:sp>
    </p:spTree>
    <p:extLst>
      <p:ext uri="{BB962C8B-B14F-4D97-AF65-F5344CB8AC3E}">
        <p14:creationId xmlns:p14="http://schemas.microsoft.com/office/powerpoint/2010/main" val="226814317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1127124" y="872078"/>
            <a:ext cx="10371600" cy="826910"/>
          </a:xfrm>
          <a:prstGeom prst="rect">
            <a:avLst/>
          </a:prstGeom>
        </p:spPr>
        <p:txBody>
          <a:bodyPr vert="horz" lIns="0" tIns="0" rIns="0" bIns="0" rtlCol="0" anchor="b" anchorCtr="0">
            <a:noAutofit/>
          </a:bodyPr>
          <a:lstStyle/>
          <a:p>
            <a:r>
              <a:rPr lang="da-DK" dirty="0"/>
              <a:t>Overskrift 28pt i max. to linjer </a:t>
            </a:r>
            <a:br>
              <a:rPr lang="da-DK" dirty="0"/>
            </a:br>
            <a:r>
              <a:rPr lang="da-DK" dirty="0"/>
              <a:t>teksten vokser opad</a:t>
            </a:r>
          </a:p>
        </p:txBody>
      </p:sp>
      <p:sp>
        <p:nvSpPr>
          <p:cNvPr id="3" name="Pladsholder til tekst 2"/>
          <p:cNvSpPr>
            <a:spLocks noGrp="1"/>
          </p:cNvSpPr>
          <p:nvPr>
            <p:ph type="body" idx="1"/>
          </p:nvPr>
        </p:nvSpPr>
        <p:spPr>
          <a:xfrm>
            <a:off x="1127125" y="1993524"/>
            <a:ext cx="10369549" cy="3704013"/>
          </a:xfrm>
          <a:prstGeom prst="rect">
            <a:avLst/>
          </a:prstGeom>
        </p:spPr>
        <p:txBody>
          <a:bodyPr vert="horz" lIns="0" tIns="0" rIns="0" bIns="0" rtlCol="0">
            <a:noAutofit/>
          </a:bodyPr>
          <a:lstStyle/>
          <a:p>
            <a:pPr lvl="0"/>
            <a:r>
              <a:rPr lang="da-DK" dirty="0"/>
              <a:t>Brødtekst 22pt skrives her</a:t>
            </a:r>
          </a:p>
          <a:p>
            <a:pPr lvl="1"/>
            <a:r>
              <a:rPr lang="da-DK" dirty="0"/>
              <a:t>Andet niveau</a:t>
            </a:r>
          </a:p>
          <a:p>
            <a:pPr lvl="2"/>
            <a:r>
              <a:rPr lang="da-DK" dirty="0"/>
              <a:t>Tredje niveau</a:t>
            </a:r>
          </a:p>
          <a:p>
            <a:pPr lvl="3"/>
            <a:r>
              <a:rPr lang="da-DK" dirty="0"/>
              <a:t>Fjerde niveau</a:t>
            </a:r>
          </a:p>
          <a:p>
            <a:pPr lvl="4"/>
            <a:r>
              <a:rPr lang="da-DK" dirty="0"/>
              <a:t>Femte niveau</a:t>
            </a:r>
          </a:p>
          <a:p>
            <a:pPr lvl="5"/>
            <a:r>
              <a:rPr lang="da-DK" dirty="0"/>
              <a:t>6 niveau</a:t>
            </a:r>
          </a:p>
          <a:p>
            <a:pPr lvl="6"/>
            <a:r>
              <a:rPr lang="da-DK" dirty="0"/>
              <a:t>7 niveau</a:t>
            </a:r>
          </a:p>
          <a:p>
            <a:pPr lvl="7"/>
            <a:r>
              <a:rPr lang="da-DK" dirty="0"/>
              <a:t>8 niveau</a:t>
            </a:r>
          </a:p>
          <a:p>
            <a:pPr lvl="8"/>
            <a:r>
              <a:rPr lang="da-DK" dirty="0"/>
              <a:t>9 niveau</a:t>
            </a:r>
          </a:p>
        </p:txBody>
      </p:sp>
      <p:sp>
        <p:nvSpPr>
          <p:cNvPr id="6" name="Pladsholder til diasnummer 5"/>
          <p:cNvSpPr>
            <a:spLocks noGrp="1"/>
          </p:cNvSpPr>
          <p:nvPr>
            <p:ph type="sldNum" sz="quarter" idx="4"/>
          </p:nvPr>
        </p:nvSpPr>
        <p:spPr>
          <a:xfrm>
            <a:off x="11504613" y="6300000"/>
            <a:ext cx="687386" cy="180000"/>
          </a:xfrm>
          <a:prstGeom prst="rect">
            <a:avLst/>
          </a:prstGeom>
        </p:spPr>
        <p:txBody>
          <a:bodyPr vert="horz" lIns="0" tIns="0" rIns="0" bIns="0" rtlCol="0" anchor="t" anchorCtr="0">
            <a:noAutofit/>
          </a:bodyPr>
          <a:lstStyle>
            <a:lvl1pPr algn="ctr">
              <a:defRPr lang="da-DK" sz="900" b="1" kern="1200" smtClean="0">
                <a:solidFill>
                  <a:schemeClr val="tx1"/>
                </a:solidFill>
                <a:latin typeface="+mn-lt"/>
                <a:ea typeface="+mn-ea"/>
                <a:cs typeface="+mn-cs"/>
              </a:defRPr>
            </a:lvl1pPr>
          </a:lstStyle>
          <a:p>
            <a:fld id="{0DAB5548-7253-48D6-B95B-F3D312A72220}" type="slidenum">
              <a:rPr lang="da-DK" smtClean="0"/>
              <a:pPr/>
              <a:t>‹nr.›</a:t>
            </a:fld>
            <a:endParaRPr lang="da-DK" dirty="0"/>
          </a:p>
        </p:txBody>
      </p:sp>
      <p:sp>
        <p:nvSpPr>
          <p:cNvPr id="5" name="Footer"/>
          <p:cNvSpPr>
            <a:spLocks noGrp="1"/>
          </p:cNvSpPr>
          <p:nvPr>
            <p:ph type="ftr" sz="quarter" idx="3"/>
          </p:nvPr>
        </p:nvSpPr>
        <p:spPr>
          <a:xfrm>
            <a:off x="0" y="6847200"/>
            <a:ext cx="0" cy="0"/>
          </a:xfrm>
          <a:prstGeom prst="rect">
            <a:avLst/>
          </a:prstGeom>
        </p:spPr>
        <p:txBody>
          <a:bodyPr vert="horz" lIns="0" tIns="0" rIns="0" bIns="0" rtlCol="0" anchor="t" anchorCtr="0">
            <a:noAutofit/>
          </a:bodyPr>
          <a:lstStyle>
            <a:lvl1pPr algn="l">
              <a:defRPr lang="da-DK" sz="100" kern="1200" dirty="0">
                <a:noFill/>
                <a:latin typeface="+mn-lt"/>
                <a:ea typeface="+mn-ea"/>
                <a:cs typeface="+mn-cs"/>
              </a:defRPr>
            </a:lvl1pPr>
          </a:lstStyle>
          <a:p>
            <a:endParaRPr lang="da-DK" dirty="0"/>
          </a:p>
        </p:txBody>
      </p:sp>
      <p:sp>
        <p:nvSpPr>
          <p:cNvPr id="4" name="Dato"/>
          <p:cNvSpPr>
            <a:spLocks noGrp="1"/>
          </p:cNvSpPr>
          <p:nvPr>
            <p:ph type="dt" sz="half" idx="2"/>
          </p:nvPr>
        </p:nvSpPr>
        <p:spPr>
          <a:xfrm>
            <a:off x="0" y="6847200"/>
            <a:ext cx="0" cy="0"/>
          </a:xfrm>
          <a:prstGeom prst="rect">
            <a:avLst/>
          </a:prstGeom>
        </p:spPr>
        <p:txBody>
          <a:bodyPr vert="horz" lIns="0" tIns="0" rIns="0" bIns="0" rtlCol="0" anchor="t" anchorCtr="0">
            <a:noAutofit/>
          </a:bodyPr>
          <a:lstStyle>
            <a:lvl1pPr algn="r">
              <a:defRPr sz="100">
                <a:noFill/>
              </a:defRPr>
            </a:lvl1pPr>
          </a:lstStyle>
          <a:p>
            <a:endParaRPr lang="da-DK" dirty="0"/>
          </a:p>
        </p:txBody>
      </p:sp>
    </p:spTree>
    <p:extLst>
      <p:ext uri="{BB962C8B-B14F-4D97-AF65-F5344CB8AC3E}">
        <p14:creationId xmlns:p14="http://schemas.microsoft.com/office/powerpoint/2010/main" val="19978971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p:hf hdr="0" ftr="0" dt="0"/>
  <p:txStyles>
    <p:titleStyle>
      <a:lvl1pPr algn="l" defTabSz="914400" rtl="0" eaLnBrk="1" latinLnBrk="0" hangingPunct="1">
        <a:lnSpc>
          <a:spcPct val="85000"/>
        </a:lnSpc>
        <a:spcBef>
          <a:spcPct val="0"/>
        </a:spcBef>
        <a:buNone/>
        <a:defRPr sz="2800" b="1" kern="1200">
          <a:solidFill>
            <a:schemeClr val="tx1"/>
          </a:solidFill>
          <a:latin typeface="+mj-lt"/>
          <a:ea typeface="+mj-ea"/>
          <a:cs typeface="+mj-cs"/>
        </a:defRPr>
      </a:lvl1pPr>
    </p:titleStyle>
    <p:bodyStyle>
      <a:lvl1pPr marL="144000" indent="-144000" algn="l" defTabSz="914400" rtl="0" eaLnBrk="1" latinLnBrk="0" hangingPunct="1">
        <a:lnSpc>
          <a:spcPct val="100000"/>
        </a:lnSpc>
        <a:spcBef>
          <a:spcPts val="0"/>
        </a:spcBef>
        <a:spcAft>
          <a:spcPts val="1200"/>
        </a:spcAft>
        <a:buClr>
          <a:schemeClr val="accent6"/>
        </a:buClr>
        <a:buFont typeface="Arial" panose="020B0604020202020204" pitchFamily="34" charset="0"/>
        <a:buChar char="•"/>
        <a:defRPr sz="2200" kern="1200" baseline="0">
          <a:solidFill>
            <a:schemeClr val="tx1"/>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5" orient="horz" pos="1071">
          <p15:clr>
            <a:srgbClr val="F26B43"/>
          </p15:clr>
        </p15:guide>
        <p15:guide id="6" orient="horz" pos="1253">
          <p15:clr>
            <a:srgbClr val="F26B43"/>
          </p15:clr>
        </p15:guide>
        <p15:guide id="7" orient="horz" pos="3589">
          <p15:clr>
            <a:srgbClr val="F26B43"/>
          </p15:clr>
        </p15:guide>
        <p15:guide id="10" pos="710">
          <p15:clr>
            <a:srgbClr val="F26B43"/>
          </p15:clr>
        </p15:guide>
        <p15:guide id="11" pos="7242">
          <p15:clr>
            <a:srgbClr val="F26B43"/>
          </p15:clr>
        </p15:guide>
        <p15:guide id="12" pos="3863">
          <p15:clr>
            <a:srgbClr val="F26B43"/>
          </p15:clr>
        </p15:guide>
        <p15:guide id="13" pos="408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customXml" Target="../../customXml/item5.xml"/><Relationship Id="rId1" Type="http://schemas.openxmlformats.org/officeDocument/2006/relationships/customXml" Target="../../customXml/item4.xml"/></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customXml" Target="../../customXml/item7.xml"/><Relationship Id="rId1" Type="http://schemas.openxmlformats.org/officeDocument/2006/relationships/customXml" Target="../../customXml/item6.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0.xml"/><Relationship Id="rId7" Type="http://schemas.openxmlformats.org/officeDocument/2006/relationships/image" Target="../media/image18.svg"/><Relationship Id="rId2" Type="http://schemas.openxmlformats.org/officeDocument/2006/relationships/customXml" Target="../../customXml/item9.xml"/><Relationship Id="rId1" Type="http://schemas.openxmlformats.org/officeDocument/2006/relationships/customXml" Target="../../customXml/item8.xml"/><Relationship Id="rId6" Type="http://schemas.openxmlformats.org/officeDocument/2006/relationships/image" Target="../media/image17.svg"/><Relationship Id="rId5" Type="http://schemas.openxmlformats.org/officeDocument/2006/relationships/image" Target="../media/image16.svg"/><Relationship Id="rId4" Type="http://schemas.openxmlformats.org/officeDocument/2006/relationships/hyperlink" Target="https://www.sst.dk/da/udgivelser/2023/Visitation-til-integreret-behandling-af-mennesker-med-psykisk-lidelse-og-rusmiddelproblematik" TargetMode="Externa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customXml" Target="../../customXml/item11.xml"/><Relationship Id="rId1" Type="http://schemas.openxmlformats.org/officeDocument/2006/relationships/customXml" Target="../../customXml/item10.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customXml" Target="../../customXml/item13.xml"/><Relationship Id="rId1" Type="http://schemas.openxmlformats.org/officeDocument/2006/relationships/customXml" Target="../../customXml/item12.xml"/><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customXml" Target="../../customXml/item15.xml"/><Relationship Id="rId1" Type="http://schemas.openxmlformats.org/officeDocument/2006/relationships/customXml" Target="../../customXml/item14.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30.xml"/><Relationship Id="rId7" Type="http://schemas.openxmlformats.org/officeDocument/2006/relationships/diagramColors" Target="../diagrams/colors3.xml"/><Relationship Id="rId2" Type="http://schemas.openxmlformats.org/officeDocument/2006/relationships/customXml" Target="../../customXml/item17.xml"/><Relationship Id="rId1" Type="http://schemas.openxmlformats.org/officeDocument/2006/relationships/customXml" Target="../../customXml/item1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customXml" Target="../../customXml/item19.xml"/><Relationship Id="rId1" Type="http://schemas.openxmlformats.org/officeDocument/2006/relationships/customXml" Target="../../customXml/item18.xml"/><Relationship Id="rId4" Type="http://schemas.openxmlformats.org/officeDocument/2006/relationships/image" Target="../media/image24.jpg"/></Relationships>
</file>

<file path=ppt/slides/_rels/slide20.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hyperlink" Target="https://www.sundk.dk/kliniske-kvalitetsdatabaser/dansk-database-for-integreret-dobbeltdiagnosebehandling-idd/" TargetMode="External"/><Relationship Id="rId2" Type="http://schemas.openxmlformats.org/officeDocument/2006/relationships/hyperlink" Target="https://www.dmpg.dk/dmpgerne/dmpg-rusmidler-og-psykiatri/" TargetMode="Externa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30.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xml"/><Relationship Id="rId1" Type="http://schemas.openxmlformats.org/officeDocument/2006/relationships/slideLayout" Target="../slideLayouts/slideLayout38.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hyperlink" Target="mailto:lone.tonsgaard@regionh.dk" TargetMode="External"/><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3" Type="http://schemas.openxmlformats.org/officeDocument/2006/relationships/hyperlink" Target="mailto:uv3z@kk.dk"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A8E69A-5897-D738-CF07-AD8FCB7FE7B1}"/>
              </a:ext>
            </a:extLst>
          </p:cNvPr>
          <p:cNvSpPr>
            <a:spLocks noGrp="1"/>
          </p:cNvSpPr>
          <p:nvPr>
            <p:ph type="ctrTitle"/>
          </p:nvPr>
        </p:nvSpPr>
        <p:spPr>
          <a:xfrm>
            <a:off x="1524001" y="2315055"/>
            <a:ext cx="9342782" cy="1958767"/>
          </a:xfrm>
        </p:spPr>
        <p:txBody>
          <a:bodyPr>
            <a:normAutofit fontScale="90000"/>
          </a:bodyPr>
          <a:lstStyle/>
          <a:p>
            <a:r>
              <a:rPr lang="da-DK" dirty="0"/>
              <a:t>Velkommen til webinar om IPS, rusmiddelproblematikker og Integreret Dobbeltdiagnosebehandling </a:t>
            </a:r>
            <a:br>
              <a:rPr lang="da-DK" dirty="0"/>
            </a:br>
            <a:endParaRPr lang="da-DK" dirty="0"/>
          </a:p>
        </p:txBody>
      </p:sp>
      <p:sp>
        <p:nvSpPr>
          <p:cNvPr id="3" name="Undertitel 2">
            <a:extLst>
              <a:ext uri="{FF2B5EF4-FFF2-40B4-BE49-F238E27FC236}">
                <a16:creationId xmlns:a16="http://schemas.microsoft.com/office/drawing/2014/main" id="{4F187062-A7DB-EB17-1A61-24A3AA65EA3A}"/>
              </a:ext>
            </a:extLst>
          </p:cNvPr>
          <p:cNvSpPr>
            <a:spLocks noGrp="1"/>
          </p:cNvSpPr>
          <p:nvPr>
            <p:ph type="subTitle" idx="1"/>
          </p:nvPr>
        </p:nvSpPr>
        <p:spPr>
          <a:xfrm>
            <a:off x="1524001" y="4109321"/>
            <a:ext cx="5699758" cy="1298221"/>
          </a:xfrm>
        </p:spPr>
        <p:txBody>
          <a:bodyPr/>
          <a:lstStyle/>
          <a:p>
            <a:r>
              <a:rPr lang="da-DK" dirty="0"/>
              <a:t>Vi går i gang kl. 13.30</a:t>
            </a:r>
          </a:p>
        </p:txBody>
      </p:sp>
    </p:spTree>
    <p:extLst>
      <p:ext uri="{BB962C8B-B14F-4D97-AF65-F5344CB8AC3E}">
        <p14:creationId xmlns:p14="http://schemas.microsoft.com/office/powerpoint/2010/main" val="1219120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91880B-ECC8-8147-4AD0-DE8A7AB65EFC}"/>
              </a:ext>
            </a:extLst>
          </p:cNvPr>
          <p:cNvSpPr>
            <a:spLocks noGrp="1"/>
          </p:cNvSpPr>
          <p:nvPr>
            <p:ph type="title"/>
          </p:nvPr>
        </p:nvSpPr>
        <p:spPr/>
        <p:txBody>
          <a:bodyPr/>
          <a:lstStyle/>
          <a:p>
            <a:r>
              <a:rPr lang="da-DK" dirty="0"/>
              <a:t>Dagens to </a:t>
            </a:r>
            <a:r>
              <a:rPr lang="da-DK" dirty="0" err="1"/>
              <a:t>oplægholdere</a:t>
            </a:r>
            <a:endParaRPr lang="da-DK" dirty="0"/>
          </a:p>
        </p:txBody>
      </p:sp>
      <p:sp>
        <p:nvSpPr>
          <p:cNvPr id="3" name="Pladsholder til indhold 2">
            <a:extLst>
              <a:ext uri="{FF2B5EF4-FFF2-40B4-BE49-F238E27FC236}">
                <a16:creationId xmlns:a16="http://schemas.microsoft.com/office/drawing/2014/main" id="{C3EF2B3E-9569-DA86-4451-8A982DC874D7}"/>
              </a:ext>
            </a:extLst>
          </p:cNvPr>
          <p:cNvSpPr>
            <a:spLocks noGrp="1"/>
          </p:cNvSpPr>
          <p:nvPr>
            <p:ph idx="1"/>
          </p:nvPr>
        </p:nvSpPr>
        <p:spPr/>
        <p:txBody>
          <a:bodyPr/>
          <a:lstStyle/>
          <a:p>
            <a:r>
              <a:rPr lang="da-DK" dirty="0"/>
              <a:t>Lone Tonsgaard, </a:t>
            </a:r>
            <a:br>
              <a:rPr lang="da-DK" dirty="0"/>
            </a:br>
            <a:r>
              <a:rPr lang="da-DK" dirty="0"/>
              <a:t>programleder for Integreret Dobbeltdiagnose behandling i Region Hovedstaden</a:t>
            </a:r>
          </a:p>
          <a:p>
            <a:endParaRPr lang="da-DK" dirty="0"/>
          </a:p>
          <a:p>
            <a:r>
              <a:rPr lang="da-DK" dirty="0"/>
              <a:t>Anna Sofie Vedersø Larsen, </a:t>
            </a:r>
            <a:br>
              <a:rPr lang="da-DK" dirty="0"/>
            </a:br>
            <a:r>
              <a:rPr lang="da-DK" dirty="0"/>
              <a:t>IPS-konsulent i Københavns Kommune</a:t>
            </a:r>
          </a:p>
          <a:p>
            <a:endParaRPr lang="da-DK" dirty="0"/>
          </a:p>
        </p:txBody>
      </p:sp>
      <p:sp>
        <p:nvSpPr>
          <p:cNvPr id="4" name="Ellipse 3">
            <a:extLst>
              <a:ext uri="{FF2B5EF4-FFF2-40B4-BE49-F238E27FC236}">
                <a16:creationId xmlns:a16="http://schemas.microsoft.com/office/drawing/2014/main" id="{F9777979-55F5-9B53-0958-0A4C196D0BCF}"/>
              </a:ext>
            </a:extLst>
          </p:cNvPr>
          <p:cNvSpPr/>
          <p:nvPr/>
        </p:nvSpPr>
        <p:spPr>
          <a:xfrm>
            <a:off x="8912005" y="2824507"/>
            <a:ext cx="2204936" cy="219196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da-DK" sz="1600" dirty="0"/>
          </a:p>
        </p:txBody>
      </p:sp>
    </p:spTree>
    <p:extLst>
      <p:ext uri="{BB962C8B-B14F-4D97-AF65-F5344CB8AC3E}">
        <p14:creationId xmlns:p14="http://schemas.microsoft.com/office/powerpoint/2010/main" val="12677568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10A11EA-994F-434E-998B-8D504439243B}"/>
              </a:ext>
            </a:extLst>
          </p:cNvPr>
          <p:cNvSpPr>
            <a:spLocks noGrp="1"/>
          </p:cNvSpPr>
          <p:nvPr>
            <p:ph type="title"/>
          </p:nvPr>
        </p:nvSpPr>
        <p:spPr/>
        <p:txBody>
          <a:bodyPr/>
          <a:lstStyle/>
          <a:p>
            <a:r>
              <a:rPr lang="da-DK" dirty="0"/>
              <a:t>INTEGRERET DOBBELTDIAGNOSEBEHANDLING</a:t>
            </a:r>
          </a:p>
        </p:txBody>
      </p:sp>
      <p:sp>
        <p:nvSpPr>
          <p:cNvPr id="3" name="Undertitel 2">
            <a:extLst>
              <a:ext uri="{FF2B5EF4-FFF2-40B4-BE49-F238E27FC236}">
                <a16:creationId xmlns:a16="http://schemas.microsoft.com/office/drawing/2014/main" id="{2868F6EC-EFF7-4884-B379-8FF6CB2AF6B3}"/>
              </a:ext>
            </a:extLst>
          </p:cNvPr>
          <p:cNvSpPr>
            <a:spLocks noGrp="1"/>
          </p:cNvSpPr>
          <p:nvPr>
            <p:ph type="subTitle" idx="1"/>
          </p:nvPr>
        </p:nvSpPr>
        <p:spPr/>
        <p:txBody>
          <a:bodyPr/>
          <a:lstStyle/>
          <a:p>
            <a:r>
              <a:rPr lang="da-DK" dirty="0"/>
              <a:t>Lone Tonsgaard</a:t>
            </a:r>
            <a:r>
              <a:rPr lang="da-DK"/>
              <a:t>, programleder</a:t>
            </a:r>
            <a:endParaRPr lang="da-DK" dirty="0"/>
          </a:p>
        </p:txBody>
      </p:sp>
      <p:sp>
        <p:nvSpPr>
          <p:cNvPr id="6" name="Pladsholder til slidenummer 5">
            <a:extLst>
              <a:ext uri="{FF2B5EF4-FFF2-40B4-BE49-F238E27FC236}">
                <a16:creationId xmlns:a16="http://schemas.microsoft.com/office/drawing/2014/main" id="{BE53D04D-0928-40CA-8DBA-C844CF2EC901}"/>
              </a:ext>
            </a:extLst>
          </p:cNvPr>
          <p:cNvSpPr>
            <a:spLocks noGrp="1"/>
          </p:cNvSpPr>
          <p:nvPr>
            <p:ph type="sldNum" sz="quarter" idx="12"/>
          </p:nvPr>
        </p:nvSpPr>
        <p:spPr>
          <a:xfrm>
            <a:off x="11504613" y="6289200"/>
            <a:ext cx="687386" cy="180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custDataLst>
      <p:custData r:id="rId1"/>
      <p:custData r:id="rId2"/>
    </p:custDataLst>
    <p:extLst>
      <p:ext uri="{BB962C8B-B14F-4D97-AF65-F5344CB8AC3E}">
        <p14:creationId xmlns:p14="http://schemas.microsoft.com/office/powerpoint/2010/main" val="2569674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90B86F2D-241A-BBD1-5514-A7A5F06C6178}"/>
              </a:ext>
            </a:extLst>
          </p:cNvPr>
          <p:cNvSpPr>
            <a:spLocks noGrp="1"/>
          </p:cNvSpPr>
          <p:nvPr>
            <p:ph type="title"/>
          </p:nvPr>
        </p:nvSpPr>
        <p:spPr/>
        <p:txBody>
          <a:bodyPr/>
          <a:lstStyle/>
          <a:p>
            <a:r>
              <a:rPr lang="da-DK" sz="2700" dirty="0"/>
              <a:t>DAGSORDEN</a:t>
            </a:r>
          </a:p>
        </p:txBody>
      </p:sp>
      <p:sp>
        <p:nvSpPr>
          <p:cNvPr id="7" name="Pladsholder til indhold 6">
            <a:extLst>
              <a:ext uri="{FF2B5EF4-FFF2-40B4-BE49-F238E27FC236}">
                <a16:creationId xmlns:a16="http://schemas.microsoft.com/office/drawing/2014/main" id="{EA8EB593-05A4-3EF8-3807-E7E315D7C31A}"/>
              </a:ext>
            </a:extLst>
          </p:cNvPr>
          <p:cNvSpPr>
            <a:spLocks noGrp="1"/>
          </p:cNvSpPr>
          <p:nvPr>
            <p:ph sz="quarter" idx="17"/>
          </p:nvPr>
        </p:nvSpPr>
        <p:spPr/>
        <p:txBody>
          <a:bodyPr/>
          <a:lstStyle/>
          <a:p>
            <a:pPr>
              <a:buClr>
                <a:schemeClr val="accent5"/>
              </a:buClr>
            </a:pPr>
            <a:r>
              <a:rPr lang="da-DK" dirty="0"/>
              <a:t>Baggrund</a:t>
            </a:r>
          </a:p>
          <a:p>
            <a:pPr>
              <a:buClr>
                <a:schemeClr val="accent5"/>
              </a:buClr>
            </a:pPr>
            <a:r>
              <a:rPr lang="da-DK" dirty="0"/>
              <a:t>Målgruppe</a:t>
            </a:r>
          </a:p>
          <a:p>
            <a:pPr>
              <a:buClr>
                <a:schemeClr val="accent5"/>
              </a:buClr>
            </a:pPr>
            <a:r>
              <a:rPr lang="da-DK" dirty="0"/>
              <a:t>Integreret behandling</a:t>
            </a:r>
          </a:p>
          <a:p>
            <a:pPr>
              <a:buClr>
                <a:schemeClr val="accent5"/>
              </a:buClr>
            </a:pPr>
            <a:r>
              <a:rPr lang="da-DK" dirty="0"/>
              <a:t>Samarbejde</a:t>
            </a:r>
          </a:p>
          <a:p>
            <a:pPr>
              <a:buClr>
                <a:schemeClr val="accent5"/>
              </a:buClr>
            </a:pPr>
            <a:r>
              <a:rPr lang="da-DK" dirty="0"/>
              <a:t>Status</a:t>
            </a:r>
          </a:p>
          <a:p>
            <a:pPr>
              <a:buClr>
                <a:schemeClr val="accent5"/>
              </a:buClr>
            </a:pPr>
            <a:r>
              <a:rPr lang="da-DK" dirty="0"/>
              <a:t>Næste skridt</a:t>
            </a:r>
          </a:p>
          <a:p>
            <a:pPr>
              <a:buClr>
                <a:schemeClr val="accent5"/>
              </a:buClr>
            </a:pPr>
            <a:r>
              <a:rPr lang="da-DK" dirty="0"/>
              <a:t>Spørgsmål</a:t>
            </a:r>
          </a:p>
        </p:txBody>
      </p:sp>
      <p:pic>
        <p:nvPicPr>
          <p:cNvPr id="9" name="Pladsholder til billede 8" descr="Nærbillede af tjekliste">
            <a:extLst>
              <a:ext uri="{FF2B5EF4-FFF2-40B4-BE49-F238E27FC236}">
                <a16:creationId xmlns:a16="http://schemas.microsoft.com/office/drawing/2014/main" id="{8F423770-F239-5AA8-51FA-A7EE14438A4A}"/>
              </a:ext>
            </a:extLst>
          </p:cNvPr>
          <p:cNvPicPr>
            <a:picLocks noGrp="1" noChangeAspect="1"/>
          </p:cNvPicPr>
          <p:nvPr>
            <p:ph type="pic" sz="quarter" idx="16"/>
          </p:nvPr>
        </p:nvPicPr>
        <p:blipFill>
          <a:blip r:embed="rId2" cstate="print">
            <a:extLst>
              <a:ext uri="{28A0092B-C50C-407E-A947-70E740481C1C}">
                <a14:useLocalDpi xmlns:a14="http://schemas.microsoft.com/office/drawing/2010/main" val="0"/>
              </a:ext>
            </a:extLst>
          </a:blip>
          <a:srcRect l="22294" r="22294"/>
          <a:stretch/>
        </p:blipFill>
        <p:spPr/>
      </p:pic>
      <p:sp>
        <p:nvSpPr>
          <p:cNvPr id="4" name="Pladsholder til slidenummer 3">
            <a:extLst>
              <a:ext uri="{FF2B5EF4-FFF2-40B4-BE49-F238E27FC236}">
                <a16:creationId xmlns:a16="http://schemas.microsoft.com/office/drawing/2014/main" id="{9B80232F-641A-6874-FCF9-8A7E15BB692C}"/>
              </a:ext>
            </a:extLst>
          </p:cNvPr>
          <p:cNvSpPr>
            <a:spLocks noGrp="1"/>
          </p:cNvSpPr>
          <p:nvPr>
            <p:ph type="sldNum" sz="quarter" idx="18"/>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1828450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88BA38-5A7F-4137-826D-302E941DA2D5}"/>
              </a:ext>
            </a:extLst>
          </p:cNvPr>
          <p:cNvSpPr>
            <a:spLocks noGrp="1"/>
          </p:cNvSpPr>
          <p:nvPr>
            <p:ph type="title"/>
          </p:nvPr>
        </p:nvSpPr>
        <p:spPr/>
        <p:txBody>
          <a:bodyPr/>
          <a:lstStyle/>
          <a:p>
            <a:pPr algn="ctr"/>
            <a:r>
              <a:rPr lang="da-DK" sz="3600" dirty="0"/>
              <a:t>BAGGRUND</a:t>
            </a:r>
          </a:p>
        </p:txBody>
      </p:sp>
      <p:pic>
        <p:nvPicPr>
          <p:cNvPr id="6" name="Pladsholder til billede 5" descr="3D-gengivelse af spil stykker, der er forbundet sammen med Tove">
            <a:extLst>
              <a:ext uri="{FF2B5EF4-FFF2-40B4-BE49-F238E27FC236}">
                <a16:creationId xmlns:a16="http://schemas.microsoft.com/office/drawing/2014/main" id="{3DC75B5A-9B7F-568C-DCFD-69D466398870}"/>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30607" b="30607"/>
          <a:stretch/>
        </p:blipFill>
        <p:spPr/>
      </p:pic>
      <p:sp>
        <p:nvSpPr>
          <p:cNvPr id="4" name="Pladsholder til slidenummer 3">
            <a:extLst>
              <a:ext uri="{FF2B5EF4-FFF2-40B4-BE49-F238E27FC236}">
                <a16:creationId xmlns:a16="http://schemas.microsoft.com/office/drawing/2014/main" id="{EB6E17E8-B981-3EED-E7AA-FA628F681CEC}"/>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custDataLst>
      <p:custData r:id="rId1"/>
      <p:custData r:id="rId2"/>
    </p:custDataLst>
    <p:extLst>
      <p:ext uri="{BB962C8B-B14F-4D97-AF65-F5344CB8AC3E}">
        <p14:creationId xmlns:p14="http://schemas.microsoft.com/office/powerpoint/2010/main" val="3726104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6953D4-4B88-EB66-89BD-B2452C310253}"/>
              </a:ext>
            </a:extLst>
          </p:cNvPr>
          <p:cNvSpPr>
            <a:spLocks noGrp="1"/>
          </p:cNvSpPr>
          <p:nvPr>
            <p:ph type="title"/>
          </p:nvPr>
        </p:nvSpPr>
        <p:spPr/>
        <p:txBody>
          <a:bodyPr/>
          <a:lstStyle/>
          <a:p>
            <a:r>
              <a:rPr lang="da-DK" dirty="0"/>
              <a:t>Baggrund</a:t>
            </a:r>
          </a:p>
        </p:txBody>
      </p:sp>
      <p:sp>
        <p:nvSpPr>
          <p:cNvPr id="10" name="Content Placeholder 9">
            <a:extLst>
              <a:ext uri="{FF2B5EF4-FFF2-40B4-BE49-F238E27FC236}">
                <a16:creationId xmlns:a16="http://schemas.microsoft.com/office/drawing/2014/main" id="{A7582DC4-B553-9A5F-D920-B8DAB78B7EA2}"/>
              </a:ext>
            </a:extLst>
          </p:cNvPr>
          <p:cNvSpPr>
            <a:spLocks noGrp="1"/>
          </p:cNvSpPr>
          <p:nvPr>
            <p:ph sz="quarter" idx="13"/>
          </p:nvPr>
        </p:nvSpPr>
        <p:spPr>
          <a:ln>
            <a:noFill/>
          </a:ln>
        </p:spPr>
        <p:txBody>
          <a:bodyPr/>
          <a:lstStyle/>
          <a:p>
            <a:pPr marL="74250" marR="0" lvl="1" indent="0" algn="l" defTabSz="914400" rtl="0" eaLnBrk="1" fontAlgn="auto" latinLnBrk="0" hangingPunct="1">
              <a:lnSpc>
                <a:spcPct val="100000"/>
              </a:lnSpc>
              <a:spcBef>
                <a:spcPts val="0"/>
              </a:spcBef>
              <a:spcAft>
                <a:spcPts val="0"/>
              </a:spcAft>
              <a:buClr>
                <a:srgbClr val="70AD47">
                  <a:lumMod val="40000"/>
                  <a:lumOff val="60000"/>
                </a:srgbClr>
              </a:buClr>
              <a:buSzTx/>
              <a:buNone/>
              <a:tabLst/>
              <a:defRPr/>
            </a:pPr>
            <a:r>
              <a:rPr kumimoji="0" lang="da-DK" b="1"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Problem:</a:t>
            </a:r>
            <a:r>
              <a:rPr kumimoji="0" lang="da-DK"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 Psykiatri- og rusmiddelbehandling er opdelt i to sektorer, hvilket skaber stor risiko for adskilt, uensartet og usammenhængende behandling til mennesker med psykisk sygdom og rusmiddelproblematik</a:t>
            </a:r>
          </a:p>
          <a:p>
            <a:pPr marL="74250" marR="0" lvl="1" indent="0" algn="l" defTabSz="914400" rtl="0" eaLnBrk="1" fontAlgn="auto" latinLnBrk="0" hangingPunct="1">
              <a:lnSpc>
                <a:spcPct val="100000"/>
              </a:lnSpc>
              <a:spcBef>
                <a:spcPts val="0"/>
              </a:spcBef>
              <a:spcAft>
                <a:spcPts val="0"/>
              </a:spcAft>
              <a:buClr>
                <a:srgbClr val="70AD47">
                  <a:lumMod val="40000"/>
                  <a:lumOff val="60000"/>
                </a:srgbClr>
              </a:buClr>
              <a:buSzTx/>
              <a:buNone/>
              <a:tabLst/>
              <a:defRPr/>
            </a:pPr>
            <a:endParaRPr kumimoji="0" lang="da-DK" b="1"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74250" marR="0" lvl="1" indent="0" algn="l" defTabSz="914400" rtl="0" eaLnBrk="1" fontAlgn="auto" latinLnBrk="0" hangingPunct="1">
              <a:lnSpc>
                <a:spcPct val="100000"/>
              </a:lnSpc>
              <a:spcBef>
                <a:spcPts val="0"/>
              </a:spcBef>
              <a:spcAft>
                <a:spcPts val="0"/>
              </a:spcAft>
              <a:buClr>
                <a:srgbClr val="70AD47">
                  <a:lumMod val="40000"/>
                  <a:lumOff val="60000"/>
                </a:srgbClr>
              </a:buClr>
              <a:buSzTx/>
              <a:buNone/>
              <a:tabLst/>
              <a:defRPr/>
            </a:pPr>
            <a:r>
              <a:rPr kumimoji="0" lang="da-DK" b="1"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Løsning:</a:t>
            </a:r>
            <a:r>
              <a:rPr kumimoji="0" lang="da-DK"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 Udvikling af sammenhængende psykiatri- og rusmiddelbehandling</a:t>
            </a:r>
          </a:p>
          <a:p>
            <a:pPr marL="74250" marR="0" lvl="1" indent="0" algn="l" defTabSz="914400" rtl="0" eaLnBrk="1" fontAlgn="auto" latinLnBrk="0" hangingPunct="1">
              <a:lnSpc>
                <a:spcPct val="100000"/>
              </a:lnSpc>
              <a:spcBef>
                <a:spcPts val="0"/>
              </a:spcBef>
              <a:spcAft>
                <a:spcPts val="0"/>
              </a:spcAft>
              <a:buClr>
                <a:srgbClr val="70AD47">
                  <a:lumMod val="40000"/>
                  <a:lumOff val="60000"/>
                </a:srgbClr>
              </a:buClr>
              <a:buSzTx/>
              <a:buNone/>
              <a:tabLst/>
              <a:defRPr/>
            </a:pPr>
            <a:endParaRPr kumimoji="0" lang="da-DK"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endParaRPr>
          </a:p>
          <a:p>
            <a:pPr marL="511200" lvl="1" indent="-285750">
              <a:spcAft>
                <a:spcPts val="600"/>
              </a:spcAft>
              <a:buClr>
                <a:schemeClr val="accent5"/>
              </a:buClr>
              <a:buFont typeface="Calibri" panose="020F0502020204030204" pitchFamily="34" charset="0"/>
              <a:buChar char="→"/>
              <a:defRPr/>
            </a:pPr>
            <a:r>
              <a:rPr kumimoji="0" lang="da-DK" b="0" i="0" u="none" strike="noStrike" kern="1200" cap="none" spc="0" normalizeH="0" baseline="0" noProof="0" dirty="0">
                <a:ln>
                  <a:noFill/>
                </a:ln>
                <a:solidFill>
                  <a:prstClr val="black"/>
                </a:solidFill>
                <a:effectLst/>
                <a:uLnTx/>
                <a:uFillTx/>
                <a:ea typeface="Verdana" panose="020B0604030504040204" pitchFamily="34" charset="0"/>
                <a:cs typeface="+mn-cs"/>
              </a:rPr>
              <a:t>Koordineret behandling </a:t>
            </a:r>
          </a:p>
          <a:p>
            <a:pPr marL="511200" lvl="1" indent="-285750">
              <a:buClr>
                <a:schemeClr val="accent5"/>
              </a:buClr>
              <a:buFont typeface="Calibri" panose="020F0502020204030204" pitchFamily="34" charset="0"/>
              <a:buChar char="→"/>
              <a:defRPr/>
            </a:pPr>
            <a:r>
              <a:rPr kumimoji="0" lang="da-DK" b="0" i="0" u="none" strike="noStrike" kern="1200" cap="none" spc="0" normalizeH="0" baseline="0" noProof="0" dirty="0">
                <a:ln>
                  <a:noFill/>
                </a:ln>
                <a:solidFill>
                  <a:prstClr val="black"/>
                </a:solidFill>
                <a:effectLst/>
                <a:uLnTx/>
                <a:uFillTx/>
                <a:ea typeface="Verdana" panose="020B0604030504040204" pitchFamily="34" charset="0"/>
                <a:cs typeface="+mn-cs"/>
              </a:rPr>
              <a:t>Integreret behandling </a:t>
            </a:r>
          </a:p>
          <a:p>
            <a:pPr marL="511200" lvl="1" indent="-285750">
              <a:spcAft>
                <a:spcPts val="0"/>
              </a:spcAft>
              <a:buClr>
                <a:schemeClr val="accent5"/>
              </a:buClr>
              <a:buFont typeface="Calibri" panose="020F0502020204030204" pitchFamily="34" charset="0"/>
              <a:buChar char="→"/>
              <a:defRPr/>
            </a:pPr>
            <a:r>
              <a:rPr lang="da-DK" b="1" dirty="0">
                <a:solidFill>
                  <a:prstClr val="black"/>
                </a:solidFill>
                <a:ea typeface="Verdana" panose="020B0604030504040204" pitchFamily="34" charset="0"/>
              </a:rPr>
              <a:t>Nyt integreret tilbud </a:t>
            </a:r>
            <a:r>
              <a:rPr lang="da-DK" dirty="0">
                <a:solidFill>
                  <a:prstClr val="black"/>
                </a:solidFill>
                <a:ea typeface="Verdana" panose="020B0604030504040204" pitchFamily="34" charset="0"/>
              </a:rPr>
              <a:t>(</a:t>
            </a:r>
            <a:r>
              <a:rPr lang="da-DK" dirty="0">
                <a:solidFill>
                  <a:prstClr val="black"/>
                </a:solidFill>
                <a:ea typeface="Verdana" panose="020B0604030504040204" pitchFamily="34" charset="0"/>
                <a:hlinkClick r:id="rId4"/>
              </a:rPr>
              <a:t>faglig visitationsretningslinje</a:t>
            </a:r>
            <a:r>
              <a:rPr lang="da-DK" dirty="0">
                <a:solidFill>
                  <a:prstClr val="black"/>
                </a:solidFill>
                <a:ea typeface="Verdana" panose="020B0604030504040204" pitchFamily="34" charset="0"/>
              </a:rPr>
              <a:t>)</a:t>
            </a:r>
          </a:p>
          <a:p>
            <a:endParaRPr lang="da-DK" dirty="0"/>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7EC89C-17A0-4E64-A6D2-B825673CEEDF}"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pic>
        <p:nvPicPr>
          <p:cNvPr id="2" name="Grafik 1" descr="Skolebygning med massiv udfyldning">
            <a:extLst>
              <a:ext uri="{FF2B5EF4-FFF2-40B4-BE49-F238E27FC236}">
                <a16:creationId xmlns:a16="http://schemas.microsoft.com/office/drawing/2014/main" id="{082D1580-01AD-7F69-5505-A6153A6E64E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791005" y="4368317"/>
            <a:ext cx="1412122" cy="1412122"/>
          </a:xfrm>
          <a:prstGeom prst="rect">
            <a:avLst/>
          </a:prstGeom>
        </p:spPr>
      </p:pic>
      <p:pic>
        <p:nvPicPr>
          <p:cNvPr id="4" name="Grafik 3" descr="Skolebygning kontur">
            <a:extLst>
              <a:ext uri="{FF2B5EF4-FFF2-40B4-BE49-F238E27FC236}">
                <a16:creationId xmlns:a16="http://schemas.microsoft.com/office/drawing/2014/main" id="{5E14752C-9236-0A84-11EF-481A6F4FBD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19578" y="4368317"/>
            <a:ext cx="1412122" cy="1412122"/>
          </a:xfrm>
          <a:prstGeom prst="rect">
            <a:avLst/>
          </a:prstGeom>
        </p:spPr>
      </p:pic>
      <p:cxnSp>
        <p:nvCxnSpPr>
          <p:cNvPr id="5" name="Lige forbindelse 4">
            <a:extLst>
              <a:ext uri="{FF2B5EF4-FFF2-40B4-BE49-F238E27FC236}">
                <a16:creationId xmlns:a16="http://schemas.microsoft.com/office/drawing/2014/main" id="{1EA558FB-454E-49C3-8C9B-448EBFF4CEBA}"/>
              </a:ext>
            </a:extLst>
          </p:cNvPr>
          <p:cNvCxnSpPr>
            <a:cxnSpLocks/>
          </p:cNvCxnSpPr>
          <p:nvPr/>
        </p:nvCxnSpPr>
        <p:spPr>
          <a:xfrm>
            <a:off x="9562983" y="4582242"/>
            <a:ext cx="0" cy="802434"/>
          </a:xfrm>
          <a:prstGeom prst="line">
            <a:avLst/>
          </a:prstGeom>
          <a:ln>
            <a:solidFill>
              <a:schemeClr val="accent5"/>
            </a:solidFill>
          </a:ln>
        </p:spPr>
        <p:style>
          <a:lnRef idx="3">
            <a:schemeClr val="accent6"/>
          </a:lnRef>
          <a:fillRef idx="0">
            <a:schemeClr val="accent6"/>
          </a:fillRef>
          <a:effectRef idx="2">
            <a:schemeClr val="accent6"/>
          </a:effectRef>
          <a:fontRef idx="minor">
            <a:schemeClr val="tx1"/>
          </a:fontRef>
        </p:style>
      </p:cxnSp>
      <p:pic>
        <p:nvPicPr>
          <p:cNvPr id="6" name="Grafik 5" descr="Malerrulle kontur">
            <a:extLst>
              <a:ext uri="{FF2B5EF4-FFF2-40B4-BE49-F238E27FC236}">
                <a16:creationId xmlns:a16="http://schemas.microsoft.com/office/drawing/2014/main" id="{702FE28A-C059-1575-3608-11350712C9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023404" y="5203530"/>
            <a:ext cx="802434" cy="802434"/>
          </a:xfrm>
          <a:prstGeom prst="rect">
            <a:avLst/>
          </a:prstGeom>
        </p:spPr>
      </p:pic>
      <p:sp>
        <p:nvSpPr>
          <p:cNvPr id="7" name="Tekstfelt 6">
            <a:extLst>
              <a:ext uri="{FF2B5EF4-FFF2-40B4-BE49-F238E27FC236}">
                <a16:creationId xmlns:a16="http://schemas.microsoft.com/office/drawing/2014/main" id="{C94CEBCC-6D82-28DB-AC63-072503D945EE}"/>
              </a:ext>
            </a:extLst>
          </p:cNvPr>
          <p:cNvSpPr txBox="1"/>
          <p:nvPr/>
        </p:nvSpPr>
        <p:spPr>
          <a:xfrm>
            <a:off x="8012473" y="5565385"/>
            <a:ext cx="934443"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19A5EA"/>
                </a:solidFill>
                <a:effectLst/>
                <a:uLnTx/>
                <a:uFillTx/>
                <a:latin typeface="Arial"/>
                <a:ea typeface="Verdana" panose="020B0604030504040204" pitchFamily="34" charset="0"/>
                <a:cs typeface="+mn-cs"/>
              </a:rPr>
              <a:t>PSYKIATRI</a:t>
            </a:r>
          </a:p>
        </p:txBody>
      </p:sp>
      <p:sp>
        <p:nvSpPr>
          <p:cNvPr id="8" name="Tekstfelt 7">
            <a:extLst>
              <a:ext uri="{FF2B5EF4-FFF2-40B4-BE49-F238E27FC236}">
                <a16:creationId xmlns:a16="http://schemas.microsoft.com/office/drawing/2014/main" id="{7412F114-A91F-1B7F-405D-9F15BC52BEB5}"/>
              </a:ext>
            </a:extLst>
          </p:cNvPr>
          <p:cNvSpPr txBox="1"/>
          <p:nvPr/>
        </p:nvSpPr>
        <p:spPr>
          <a:xfrm>
            <a:off x="9836780" y="5583030"/>
            <a:ext cx="166162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100" b="1" i="0" u="none" strike="noStrike" kern="1200" cap="none" spc="0" normalizeH="0" baseline="0" noProof="0" dirty="0">
                <a:ln>
                  <a:noFill/>
                </a:ln>
                <a:solidFill>
                  <a:srgbClr val="19A5EA"/>
                </a:solidFill>
                <a:effectLst/>
                <a:uLnTx/>
                <a:uFillTx/>
                <a:latin typeface="Arial"/>
                <a:ea typeface="Verdana" panose="020B0604030504040204" pitchFamily="34" charset="0"/>
                <a:cs typeface="+mn-cs"/>
              </a:rPr>
              <a:t>RUSMIDDELINDSATS</a:t>
            </a:r>
          </a:p>
        </p:txBody>
      </p:sp>
    </p:spTree>
    <p:custDataLst>
      <p:custData r:id="rId1"/>
      <p:custData r:id="rId2"/>
    </p:custDataLst>
    <p:extLst>
      <p:ext uri="{BB962C8B-B14F-4D97-AF65-F5344CB8AC3E}">
        <p14:creationId xmlns:p14="http://schemas.microsoft.com/office/powerpoint/2010/main" val="3736229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76953D4-4B88-EB66-89BD-B2452C310253}"/>
              </a:ext>
            </a:extLst>
          </p:cNvPr>
          <p:cNvSpPr>
            <a:spLocks noGrp="1"/>
          </p:cNvSpPr>
          <p:nvPr>
            <p:ph type="title"/>
          </p:nvPr>
        </p:nvSpPr>
        <p:spPr/>
        <p:txBody>
          <a:bodyPr/>
          <a:lstStyle/>
          <a:p>
            <a:r>
              <a:rPr lang="da-DK" sz="2700" dirty="0"/>
              <a:t>BEHANDLINGSTRAPPE</a:t>
            </a:r>
          </a:p>
        </p:txBody>
      </p:sp>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a:xfrm>
            <a:off x="11504613" y="6300000"/>
            <a:ext cx="687386" cy="18000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7EC89C-17A0-4E64-A6D2-B825673CEEDF}"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pic>
        <p:nvPicPr>
          <p:cNvPr id="5" name="Pladsholder til indhold 10">
            <a:extLst>
              <a:ext uri="{FF2B5EF4-FFF2-40B4-BE49-F238E27FC236}">
                <a16:creationId xmlns:a16="http://schemas.microsoft.com/office/drawing/2014/main" id="{632BE32B-1D1E-C83F-9180-C3F84BE3A766}"/>
              </a:ext>
            </a:extLst>
          </p:cNvPr>
          <p:cNvPicPr>
            <a:picLocks noGrp="1" noChangeAspect="1"/>
          </p:cNvPicPr>
          <p:nvPr>
            <p:ph sz="quarter" idx="13"/>
          </p:nvPr>
        </p:nvPicPr>
        <p:blipFill>
          <a:blip r:embed="rId4">
            <a:duotone>
              <a:schemeClr val="accent3">
                <a:shade val="45000"/>
                <a:satMod val="135000"/>
              </a:schemeClr>
              <a:prstClr val="white"/>
            </a:duotone>
          </a:blip>
          <a:stretch>
            <a:fillRect/>
          </a:stretch>
        </p:blipFill>
        <p:spPr>
          <a:xfrm>
            <a:off x="1387384" y="1938614"/>
            <a:ext cx="9625153" cy="4193312"/>
          </a:xfrm>
        </p:spPr>
      </p:pic>
      <p:sp>
        <p:nvSpPr>
          <p:cNvPr id="6" name="Ellipse 5">
            <a:extLst>
              <a:ext uri="{FF2B5EF4-FFF2-40B4-BE49-F238E27FC236}">
                <a16:creationId xmlns:a16="http://schemas.microsoft.com/office/drawing/2014/main" id="{494240CE-5369-43DB-0A3F-AF631ED3BC4C}"/>
              </a:ext>
            </a:extLst>
          </p:cNvPr>
          <p:cNvSpPr/>
          <p:nvPr/>
        </p:nvSpPr>
        <p:spPr>
          <a:xfrm>
            <a:off x="7300143" y="2141322"/>
            <a:ext cx="3548385" cy="3447918"/>
          </a:xfrm>
          <a:prstGeom prst="ellipse">
            <a:avLst/>
          </a:prstGeom>
          <a:noFill/>
          <a:ln>
            <a:solidFill>
              <a:srgbClr val="FF0000"/>
            </a:solidFill>
          </a:ln>
        </p:spPr>
        <p:style>
          <a:lnRef idx="2">
            <a:schemeClr val="accent3"/>
          </a:lnRef>
          <a:fillRef idx="1">
            <a:schemeClr val="lt1"/>
          </a:fillRef>
          <a:effectRef idx="0">
            <a:schemeClr val="accent3"/>
          </a:effectRef>
          <a:fontRef idx="minor">
            <a:schemeClr val="dk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333333"/>
              </a:solidFill>
              <a:effectLst/>
              <a:uLnTx/>
              <a:uFillTx/>
              <a:latin typeface="Arial"/>
              <a:ea typeface="+mn-ea"/>
              <a:cs typeface="+mn-cs"/>
            </a:endParaRPr>
          </a:p>
        </p:txBody>
      </p:sp>
    </p:spTree>
    <p:custDataLst>
      <p:custData r:id="rId1"/>
      <p:custData r:id="rId2"/>
    </p:custDataLst>
    <p:extLst>
      <p:ext uri="{BB962C8B-B14F-4D97-AF65-F5344CB8AC3E}">
        <p14:creationId xmlns:p14="http://schemas.microsoft.com/office/powerpoint/2010/main" val="3090642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FC6897-D926-3D3E-6B5D-D87CF2BF311C}"/>
              </a:ext>
            </a:extLst>
          </p:cNvPr>
          <p:cNvSpPr>
            <a:spLocks noGrp="1"/>
          </p:cNvSpPr>
          <p:nvPr>
            <p:ph type="title"/>
          </p:nvPr>
        </p:nvSpPr>
        <p:spPr>
          <a:xfrm>
            <a:off x="1126800" y="679046"/>
            <a:ext cx="10371600" cy="827497"/>
          </a:xfrm>
        </p:spPr>
        <p:txBody>
          <a:bodyPr/>
          <a:lstStyle/>
          <a:p>
            <a:r>
              <a:rPr lang="da-DK" sz="2700" dirty="0"/>
              <a:t>INDFASNING</a:t>
            </a:r>
            <a:br>
              <a:rPr lang="da-DK" sz="2700" dirty="0"/>
            </a:br>
            <a:endParaRPr lang="da-DK" sz="2700" dirty="0"/>
          </a:p>
        </p:txBody>
      </p:sp>
      <p:sp>
        <p:nvSpPr>
          <p:cNvPr id="4" name="Pladsholder til slidenummer 3">
            <a:extLst>
              <a:ext uri="{FF2B5EF4-FFF2-40B4-BE49-F238E27FC236}">
                <a16:creationId xmlns:a16="http://schemas.microsoft.com/office/drawing/2014/main" id="{A493A47E-9E71-37C8-BD58-E201A599DE12}"/>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
        <p:nvSpPr>
          <p:cNvPr id="5" name="Rektangel 4">
            <a:extLst>
              <a:ext uri="{FF2B5EF4-FFF2-40B4-BE49-F238E27FC236}">
                <a16:creationId xmlns:a16="http://schemas.microsoft.com/office/drawing/2014/main" id="{7A7FFB28-B9A2-207C-E3B8-FE497979375A}"/>
              </a:ext>
            </a:extLst>
          </p:cNvPr>
          <p:cNvSpPr/>
          <p:nvPr/>
        </p:nvSpPr>
        <p:spPr>
          <a:xfrm>
            <a:off x="1473200" y="1506543"/>
            <a:ext cx="9245600" cy="4478741"/>
          </a:xfrm>
          <a:prstGeom prst="rect">
            <a:avLst/>
          </a:prstGeom>
          <a:solidFill>
            <a:schemeClr val="bg1">
              <a:lumMod val="95000"/>
            </a:schemeClr>
          </a:solidFill>
          <a:ln w="952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7" name="Tekstfelt 6">
            <a:extLst>
              <a:ext uri="{FF2B5EF4-FFF2-40B4-BE49-F238E27FC236}">
                <a16:creationId xmlns:a16="http://schemas.microsoft.com/office/drawing/2014/main" id="{FB63BA52-DA3F-AF1B-4A0E-92F02755E6A6}"/>
              </a:ext>
            </a:extLst>
          </p:cNvPr>
          <p:cNvSpPr txBox="1"/>
          <p:nvPr/>
        </p:nvSpPr>
        <p:spPr>
          <a:xfrm>
            <a:off x="4090458" y="1761310"/>
            <a:ext cx="3920066" cy="156959"/>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1" u="none" strike="noStrike" kern="1200" cap="none" spc="0" normalizeH="0" baseline="0" noProof="0" dirty="0">
                <a:ln>
                  <a:noFill/>
                </a:ln>
                <a:solidFill>
                  <a:srgbClr val="333333"/>
                </a:solidFill>
                <a:effectLst/>
                <a:uLnTx/>
                <a:uFillTx/>
                <a:latin typeface="Arial"/>
                <a:ea typeface="+mn-ea"/>
                <a:cs typeface="+mn-cs"/>
              </a:rPr>
              <a:t>Trinvis indfasning af integreret dobbeltdiagnosebehandling</a:t>
            </a:r>
          </a:p>
        </p:txBody>
      </p:sp>
      <p:sp>
        <p:nvSpPr>
          <p:cNvPr id="8" name="Rektangel 7">
            <a:extLst>
              <a:ext uri="{FF2B5EF4-FFF2-40B4-BE49-F238E27FC236}">
                <a16:creationId xmlns:a16="http://schemas.microsoft.com/office/drawing/2014/main" id="{6C912C24-B2FF-E0B9-6945-B8B3C0B3B9AC}"/>
              </a:ext>
            </a:extLst>
          </p:cNvPr>
          <p:cNvSpPr/>
          <p:nvPr/>
        </p:nvSpPr>
        <p:spPr>
          <a:xfrm>
            <a:off x="1820333" y="2065846"/>
            <a:ext cx="2531534" cy="3627661"/>
          </a:xfrm>
          <a:prstGeom prst="rect">
            <a:avLst/>
          </a:prstGeom>
          <a:solidFill>
            <a:schemeClr val="bg2">
              <a:lumMod val="90000"/>
            </a:schemeClr>
          </a:solidFill>
          <a:ln w="952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9" name="Rektangel 8">
            <a:extLst>
              <a:ext uri="{FF2B5EF4-FFF2-40B4-BE49-F238E27FC236}">
                <a16:creationId xmlns:a16="http://schemas.microsoft.com/office/drawing/2014/main" id="{BA446D3F-B75F-C7EC-7A49-2453E82D2424}"/>
              </a:ext>
            </a:extLst>
          </p:cNvPr>
          <p:cNvSpPr/>
          <p:nvPr/>
        </p:nvSpPr>
        <p:spPr>
          <a:xfrm>
            <a:off x="4805780" y="2094756"/>
            <a:ext cx="2531534" cy="3598751"/>
          </a:xfrm>
          <a:prstGeom prst="rect">
            <a:avLst/>
          </a:prstGeom>
          <a:solidFill>
            <a:schemeClr val="bg2">
              <a:lumMod val="75000"/>
            </a:schemeClr>
          </a:solidFill>
          <a:ln w="95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0" name="Rektangel 9">
            <a:extLst>
              <a:ext uri="{FF2B5EF4-FFF2-40B4-BE49-F238E27FC236}">
                <a16:creationId xmlns:a16="http://schemas.microsoft.com/office/drawing/2014/main" id="{5BE98DB6-2AA1-0DAB-E24F-F6EC4EA40B12}"/>
              </a:ext>
            </a:extLst>
          </p:cNvPr>
          <p:cNvSpPr/>
          <p:nvPr/>
        </p:nvSpPr>
        <p:spPr>
          <a:xfrm>
            <a:off x="7766579" y="2094756"/>
            <a:ext cx="2531534" cy="3598751"/>
          </a:xfrm>
          <a:prstGeom prst="rect">
            <a:avLst/>
          </a:prstGeom>
          <a:solidFill>
            <a:schemeClr val="bg2">
              <a:lumMod val="50000"/>
            </a:schemeClr>
          </a:solidFill>
          <a:ln w="9525">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1" name="Tekstfelt 10">
            <a:extLst>
              <a:ext uri="{FF2B5EF4-FFF2-40B4-BE49-F238E27FC236}">
                <a16:creationId xmlns:a16="http://schemas.microsoft.com/office/drawing/2014/main" id="{ADD161DE-7932-49EA-87F4-84A5C3D9497A}"/>
              </a:ext>
            </a:extLst>
          </p:cNvPr>
          <p:cNvSpPr txBox="1"/>
          <p:nvPr/>
        </p:nvSpPr>
        <p:spPr>
          <a:xfrm>
            <a:off x="2622550" y="2250478"/>
            <a:ext cx="880533" cy="266701"/>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500" b="1" i="0" u="none" strike="noStrike" kern="1200" cap="none" spc="0" normalizeH="0" baseline="0" noProof="0" dirty="0">
                <a:ln>
                  <a:noFill/>
                </a:ln>
                <a:solidFill>
                  <a:srgbClr val="333333"/>
                </a:solidFill>
                <a:effectLst/>
                <a:uLnTx/>
                <a:uFillTx/>
                <a:latin typeface="Arial"/>
                <a:ea typeface="+mn-ea"/>
                <a:cs typeface="+mn-cs"/>
              </a:rPr>
              <a:t>Gruppe 1</a:t>
            </a:r>
          </a:p>
        </p:txBody>
      </p:sp>
      <p:sp>
        <p:nvSpPr>
          <p:cNvPr id="12" name="Tekstfelt 11">
            <a:extLst>
              <a:ext uri="{FF2B5EF4-FFF2-40B4-BE49-F238E27FC236}">
                <a16:creationId xmlns:a16="http://schemas.microsoft.com/office/drawing/2014/main" id="{8B68ECC4-6298-ACEE-161D-11494EA84707}"/>
              </a:ext>
            </a:extLst>
          </p:cNvPr>
          <p:cNvSpPr txBox="1"/>
          <p:nvPr/>
        </p:nvSpPr>
        <p:spPr>
          <a:xfrm>
            <a:off x="1965743" y="2771312"/>
            <a:ext cx="2259125" cy="1183278"/>
          </a:xfrm>
          <a:prstGeom prst="rect">
            <a:avLst/>
          </a:prstGeom>
          <a:solidFill>
            <a:schemeClr val="bg2">
              <a:lumMod val="90000"/>
            </a:schemeClr>
          </a:solidFill>
          <a:ln>
            <a:solidFill>
              <a:schemeClr val="bg2">
                <a:lumMod val="90000"/>
              </a:schemeClr>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Aktuelt forløb </a:t>
            </a:r>
            <a:r>
              <a:rPr kumimoji="0" lang="da-DK" sz="1200" b="0" i="0" u="none" strike="noStrike" kern="1200" cap="none" spc="0" normalizeH="0" baseline="0" noProof="0" dirty="0">
                <a:ln>
                  <a:noFill/>
                </a:ln>
                <a:solidFill>
                  <a:srgbClr val="333333"/>
                </a:solidFill>
                <a:effectLst/>
                <a:uLnTx/>
                <a:uFillTx/>
                <a:latin typeface="Arial"/>
                <a:ea typeface="+mn-ea"/>
                <a:cs typeface="+mn-cs"/>
              </a:rPr>
              <a:t>i regional psykiatri med samtidig rusmiddel-diagnose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Ikke</a:t>
            </a:r>
            <a:r>
              <a:rPr kumimoji="0" lang="da-DK" sz="1200" b="0" i="0" u="none" strike="noStrike" kern="1200" cap="none" spc="0" normalizeH="0" baseline="0" noProof="0" dirty="0">
                <a:ln>
                  <a:noFill/>
                </a:ln>
                <a:solidFill>
                  <a:srgbClr val="333333"/>
                </a:solidFill>
                <a:effectLst/>
                <a:uLnTx/>
                <a:uFillTx/>
                <a:latin typeface="Arial"/>
                <a:ea typeface="+mn-ea"/>
                <a:cs typeface="+mn-cs"/>
              </a:rPr>
              <a:t> samtidig forløb i kommunal  rusmiddelindsats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endParaRPr>
          </a:p>
        </p:txBody>
      </p:sp>
      <p:sp>
        <p:nvSpPr>
          <p:cNvPr id="13" name="Tekstfelt 12">
            <a:extLst>
              <a:ext uri="{FF2B5EF4-FFF2-40B4-BE49-F238E27FC236}">
                <a16:creationId xmlns:a16="http://schemas.microsoft.com/office/drawing/2014/main" id="{AEE93B06-50FF-1A95-6267-B6AA546C7C3C}"/>
              </a:ext>
            </a:extLst>
          </p:cNvPr>
          <p:cNvSpPr txBox="1"/>
          <p:nvPr/>
        </p:nvSpPr>
        <p:spPr>
          <a:xfrm>
            <a:off x="2055368" y="5132920"/>
            <a:ext cx="2033058" cy="266701"/>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srgbClr val="333333"/>
                </a:solidFill>
                <a:effectLst/>
                <a:uLnTx/>
                <a:uFillTx/>
                <a:latin typeface="Arial"/>
                <a:ea typeface="+mn-ea"/>
                <a:cs typeface="+mn-cs"/>
              </a:rPr>
              <a:t>Træder i kraft  fra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srgbClr val="333333"/>
                </a:solidFill>
                <a:effectLst/>
                <a:uLnTx/>
                <a:uFillTx/>
                <a:latin typeface="Arial"/>
                <a:ea typeface="+mn-ea"/>
                <a:cs typeface="+mn-cs"/>
              </a:rPr>
              <a:t>1. september 2024</a:t>
            </a:r>
          </a:p>
        </p:txBody>
      </p:sp>
      <p:sp>
        <p:nvSpPr>
          <p:cNvPr id="14" name="Tekstfelt 13">
            <a:extLst>
              <a:ext uri="{FF2B5EF4-FFF2-40B4-BE49-F238E27FC236}">
                <a16:creationId xmlns:a16="http://schemas.microsoft.com/office/drawing/2014/main" id="{7D71C8DC-938C-2B12-4F87-7C23D8B9492D}"/>
              </a:ext>
            </a:extLst>
          </p:cNvPr>
          <p:cNvSpPr txBox="1"/>
          <p:nvPr/>
        </p:nvSpPr>
        <p:spPr>
          <a:xfrm>
            <a:off x="4910667" y="2754320"/>
            <a:ext cx="2345266" cy="1377149"/>
          </a:xfrm>
          <a:prstGeom prst="rect">
            <a:avLst/>
          </a:prstGeom>
          <a:solidFill>
            <a:schemeClr val="bg2">
              <a:lumMod val="75000"/>
            </a:schemeClr>
          </a:solidFill>
          <a:ln>
            <a:solidFill>
              <a:schemeClr val="bg2">
                <a:lumMod val="75000"/>
              </a:schemeClr>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Aktuelt forløb</a:t>
            </a:r>
            <a:r>
              <a:rPr kumimoji="0" lang="da-DK" sz="1200" b="0" i="0" u="none" strike="noStrike" kern="1200" cap="none" spc="0" normalizeH="0" baseline="0" noProof="0" dirty="0">
                <a:ln>
                  <a:noFill/>
                </a:ln>
                <a:solidFill>
                  <a:srgbClr val="333333"/>
                </a:solidFill>
                <a:effectLst/>
                <a:uLnTx/>
                <a:uFillTx/>
                <a:latin typeface="Arial"/>
                <a:ea typeface="+mn-ea"/>
                <a:cs typeface="+mn-cs"/>
              </a:rPr>
              <a:t> i kommunal rusmiddelindsats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Aktuelt forløb i regional psykiatri eller </a:t>
            </a:r>
            <a:r>
              <a:rPr kumimoji="0" lang="da-DK" sz="1200" b="1" i="0" u="none" strike="noStrike" kern="1200" cap="none" spc="0" normalizeH="0" baseline="0" noProof="0" dirty="0">
                <a:ln>
                  <a:noFill/>
                </a:ln>
                <a:solidFill>
                  <a:srgbClr val="333333"/>
                </a:solidFill>
                <a:effectLst/>
                <a:uLnTx/>
                <a:uFillTx/>
                <a:latin typeface="Arial"/>
                <a:ea typeface="+mn-ea"/>
                <a:cs typeface="+mn-cs"/>
              </a:rPr>
              <a:t>kontakt indenfor seneste år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Parallel behandling (som altid bør foregå koordineret) er ikke tilstrækkelig</a:t>
            </a:r>
            <a:endParaRPr kumimoji="0" lang="da-DK" sz="1200" b="1" i="0" u="none" strike="noStrike" kern="1200" cap="none" spc="0" normalizeH="0" baseline="0" noProof="0" dirty="0">
              <a:ln>
                <a:noFill/>
              </a:ln>
              <a:solidFill>
                <a:srgbClr val="333333"/>
              </a:solidFill>
              <a:effectLst/>
              <a:uLnTx/>
              <a:uFillTx/>
              <a:latin typeface="Arial"/>
              <a:ea typeface="+mn-ea"/>
              <a:cs typeface="+mn-cs"/>
            </a:endParaRPr>
          </a:p>
        </p:txBody>
      </p:sp>
      <p:sp>
        <p:nvSpPr>
          <p:cNvPr id="15" name="Tekstfelt 14">
            <a:extLst>
              <a:ext uri="{FF2B5EF4-FFF2-40B4-BE49-F238E27FC236}">
                <a16:creationId xmlns:a16="http://schemas.microsoft.com/office/drawing/2014/main" id="{39F959FC-C9F5-A605-EB6C-3C0354CCEC3C}"/>
              </a:ext>
            </a:extLst>
          </p:cNvPr>
          <p:cNvSpPr txBox="1"/>
          <p:nvPr/>
        </p:nvSpPr>
        <p:spPr>
          <a:xfrm>
            <a:off x="5312326" y="5141386"/>
            <a:ext cx="1426802" cy="266701"/>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srgbClr val="333333"/>
                </a:solidFill>
                <a:effectLst/>
                <a:uLnTx/>
                <a:uFillTx/>
                <a:latin typeface="Arial"/>
                <a:ea typeface="+mn-ea"/>
                <a:cs typeface="+mn-cs"/>
              </a:rPr>
              <a:t>Træder i kraft fra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srgbClr val="333333"/>
                </a:solidFill>
                <a:effectLst/>
                <a:uLnTx/>
                <a:uFillTx/>
                <a:latin typeface="Arial"/>
                <a:ea typeface="+mn-ea"/>
                <a:cs typeface="+mn-cs"/>
              </a:rPr>
              <a:t>1. juli 2025</a:t>
            </a:r>
          </a:p>
        </p:txBody>
      </p:sp>
      <p:sp>
        <p:nvSpPr>
          <p:cNvPr id="16" name="Tekstfelt 15">
            <a:extLst>
              <a:ext uri="{FF2B5EF4-FFF2-40B4-BE49-F238E27FC236}">
                <a16:creationId xmlns:a16="http://schemas.microsoft.com/office/drawing/2014/main" id="{A6022264-786A-90BE-F4D3-B759C4C01AB7}"/>
              </a:ext>
            </a:extLst>
          </p:cNvPr>
          <p:cNvSpPr txBox="1"/>
          <p:nvPr/>
        </p:nvSpPr>
        <p:spPr>
          <a:xfrm>
            <a:off x="8299027" y="5124449"/>
            <a:ext cx="1430189" cy="266701"/>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srgbClr val="333333"/>
                </a:solidFill>
                <a:effectLst/>
                <a:uLnTx/>
                <a:uFillTx/>
                <a:latin typeface="Arial"/>
                <a:ea typeface="+mn-ea"/>
                <a:cs typeface="+mn-cs"/>
              </a:rPr>
              <a:t>Træder i kraft fra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300" b="1" i="0" u="none" strike="noStrike" kern="1200" cap="none" spc="0" normalizeH="0" baseline="0" noProof="0" dirty="0">
                <a:ln>
                  <a:noFill/>
                </a:ln>
                <a:solidFill>
                  <a:srgbClr val="333333"/>
                </a:solidFill>
                <a:effectLst/>
                <a:uLnTx/>
                <a:uFillTx/>
                <a:latin typeface="Arial"/>
                <a:ea typeface="+mn-ea"/>
                <a:cs typeface="+mn-cs"/>
              </a:rPr>
              <a:t>1. juli 2026</a:t>
            </a:r>
          </a:p>
        </p:txBody>
      </p:sp>
      <p:sp>
        <p:nvSpPr>
          <p:cNvPr id="17" name="Tekstfelt 16">
            <a:extLst>
              <a:ext uri="{FF2B5EF4-FFF2-40B4-BE49-F238E27FC236}">
                <a16:creationId xmlns:a16="http://schemas.microsoft.com/office/drawing/2014/main" id="{616C8506-4EFE-0080-929B-9418B8BE8D4B}"/>
              </a:ext>
            </a:extLst>
          </p:cNvPr>
          <p:cNvSpPr txBox="1"/>
          <p:nvPr/>
        </p:nvSpPr>
        <p:spPr>
          <a:xfrm>
            <a:off x="7874000" y="2767282"/>
            <a:ext cx="2352258" cy="1368152"/>
          </a:xfrm>
          <a:prstGeom prst="rect">
            <a:avLst/>
          </a:prstGeom>
          <a:solidFill>
            <a:schemeClr val="bg2">
              <a:lumMod val="50000"/>
            </a:schemeClr>
          </a:solidFill>
          <a:ln>
            <a:solidFill>
              <a:schemeClr val="bg2">
                <a:lumMod val="50000"/>
              </a:schemeClr>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Aktuelt forløb </a:t>
            </a:r>
            <a:r>
              <a:rPr kumimoji="0" lang="da-DK" sz="1200" b="0" i="0" u="none" strike="noStrike" kern="1200" cap="none" spc="0" normalizeH="0" baseline="0" noProof="0" dirty="0">
                <a:ln>
                  <a:noFill/>
                </a:ln>
                <a:solidFill>
                  <a:srgbClr val="333333"/>
                </a:solidFill>
                <a:effectLst/>
                <a:uLnTx/>
                <a:uFillTx/>
                <a:latin typeface="Arial"/>
                <a:ea typeface="+mn-ea"/>
                <a:cs typeface="+mn-cs"/>
              </a:rPr>
              <a:t>i kommunal rusmiddelindsats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Ikke</a:t>
            </a:r>
            <a:r>
              <a:rPr kumimoji="0" lang="da-DK" sz="1200" b="0" i="0" u="none" strike="noStrike" kern="1200" cap="none" spc="0" normalizeH="0" baseline="0" noProof="0" dirty="0">
                <a:ln>
                  <a:noFill/>
                </a:ln>
                <a:solidFill>
                  <a:srgbClr val="333333"/>
                </a:solidFill>
                <a:effectLst/>
                <a:uLnTx/>
                <a:uFillTx/>
                <a:latin typeface="Arial"/>
                <a:ea typeface="+mn-ea"/>
                <a:cs typeface="+mn-cs"/>
              </a:rPr>
              <a:t> aktuelt forløb i regional psykiatri</a:t>
            </a:r>
            <a:endParaRPr kumimoji="0" lang="da-DK" sz="1200" b="1" i="0" u="none" strike="noStrike" kern="1200" cap="none" spc="0" normalizeH="0" baseline="0" noProof="0" dirty="0">
              <a:ln>
                <a:noFill/>
              </a:ln>
              <a:solidFill>
                <a:srgbClr val="333333"/>
              </a:solidFill>
              <a:effectLst/>
              <a:uLnTx/>
              <a:uFillTx/>
              <a:latin typeface="Arial"/>
              <a:ea typeface="+mn-ea"/>
              <a:cs typeface="+mn-cs"/>
            </a:endParaRPr>
          </a:p>
        </p:txBody>
      </p:sp>
      <p:sp>
        <p:nvSpPr>
          <p:cNvPr id="18" name="Tekstfelt 17">
            <a:extLst>
              <a:ext uri="{FF2B5EF4-FFF2-40B4-BE49-F238E27FC236}">
                <a16:creationId xmlns:a16="http://schemas.microsoft.com/office/drawing/2014/main" id="{30DF8205-6FE0-E042-DE80-33C795121BD0}"/>
              </a:ext>
            </a:extLst>
          </p:cNvPr>
          <p:cNvSpPr txBox="1"/>
          <p:nvPr/>
        </p:nvSpPr>
        <p:spPr>
          <a:xfrm>
            <a:off x="8615765" y="2252541"/>
            <a:ext cx="880533" cy="239979"/>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500" b="1" i="0" u="none" strike="noStrike" kern="1200" cap="none" spc="0" normalizeH="0" baseline="0" noProof="0" dirty="0">
                <a:ln>
                  <a:noFill/>
                </a:ln>
                <a:solidFill>
                  <a:srgbClr val="333333"/>
                </a:solidFill>
                <a:effectLst/>
                <a:uLnTx/>
                <a:uFillTx/>
                <a:latin typeface="Arial"/>
                <a:ea typeface="+mn-ea"/>
                <a:cs typeface="+mn-cs"/>
              </a:rPr>
              <a:t>Gruppe 3</a:t>
            </a:r>
          </a:p>
        </p:txBody>
      </p:sp>
      <p:sp>
        <p:nvSpPr>
          <p:cNvPr id="19" name="Tekstfelt 18">
            <a:extLst>
              <a:ext uri="{FF2B5EF4-FFF2-40B4-BE49-F238E27FC236}">
                <a16:creationId xmlns:a16="http://schemas.microsoft.com/office/drawing/2014/main" id="{5B0FD3A4-C3D0-A16C-0FF5-4CCD8BB8BA81}"/>
              </a:ext>
            </a:extLst>
          </p:cNvPr>
          <p:cNvSpPr txBox="1"/>
          <p:nvPr/>
        </p:nvSpPr>
        <p:spPr>
          <a:xfrm>
            <a:off x="5679017" y="2270356"/>
            <a:ext cx="880533" cy="28866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500" b="1" i="0" u="none" strike="noStrike" kern="1200" cap="none" spc="0" normalizeH="0" baseline="0" noProof="0" dirty="0">
                <a:ln>
                  <a:noFill/>
                </a:ln>
                <a:solidFill>
                  <a:srgbClr val="333333"/>
                </a:solidFill>
                <a:effectLst/>
                <a:uLnTx/>
                <a:uFillTx/>
                <a:latin typeface="Arial"/>
                <a:ea typeface="+mn-ea"/>
                <a:cs typeface="+mn-cs"/>
              </a:rPr>
              <a:t>Gruppe 2</a:t>
            </a:r>
          </a:p>
        </p:txBody>
      </p:sp>
      <p:cxnSp>
        <p:nvCxnSpPr>
          <p:cNvPr id="20" name="Lige forbindelse 19">
            <a:extLst>
              <a:ext uri="{FF2B5EF4-FFF2-40B4-BE49-F238E27FC236}">
                <a16:creationId xmlns:a16="http://schemas.microsoft.com/office/drawing/2014/main" id="{84B7EA93-C5BB-B9E6-7DB0-1F6938E960D8}"/>
              </a:ext>
            </a:extLst>
          </p:cNvPr>
          <p:cNvCxnSpPr>
            <a:cxnSpLocks/>
          </p:cNvCxnSpPr>
          <p:nvPr/>
        </p:nvCxnSpPr>
        <p:spPr>
          <a:xfrm>
            <a:off x="7687733" y="2612882"/>
            <a:ext cx="2683934" cy="0"/>
          </a:xfrm>
          <a:prstGeom prst="line">
            <a:avLst/>
          </a:prstGeom>
          <a:ln>
            <a:solidFill>
              <a:schemeClr val="bg1">
                <a:lumMod val="95000"/>
              </a:schemeClr>
            </a:solidFill>
          </a:ln>
          <a:effectLst/>
        </p:spPr>
        <p:style>
          <a:lnRef idx="2">
            <a:schemeClr val="dk1"/>
          </a:lnRef>
          <a:fillRef idx="0">
            <a:schemeClr val="dk1"/>
          </a:fillRef>
          <a:effectRef idx="1">
            <a:schemeClr val="dk1"/>
          </a:effectRef>
          <a:fontRef idx="minor">
            <a:schemeClr val="tx1"/>
          </a:fontRef>
        </p:style>
      </p:cxnSp>
      <p:cxnSp>
        <p:nvCxnSpPr>
          <p:cNvPr id="21" name="Lige forbindelse 20">
            <a:extLst>
              <a:ext uri="{FF2B5EF4-FFF2-40B4-BE49-F238E27FC236}">
                <a16:creationId xmlns:a16="http://schemas.microsoft.com/office/drawing/2014/main" id="{3D78875D-31A0-0F99-EB77-3DCF23BD43AF}"/>
              </a:ext>
            </a:extLst>
          </p:cNvPr>
          <p:cNvCxnSpPr>
            <a:cxnSpLocks/>
          </p:cNvCxnSpPr>
          <p:nvPr/>
        </p:nvCxnSpPr>
        <p:spPr>
          <a:xfrm>
            <a:off x="7687733" y="4978404"/>
            <a:ext cx="2683934" cy="0"/>
          </a:xfrm>
          <a:prstGeom prst="line">
            <a:avLst/>
          </a:prstGeom>
          <a:ln>
            <a:solidFill>
              <a:schemeClr val="bg1">
                <a:lumMod val="95000"/>
              </a:schemeClr>
            </a:solidFill>
          </a:ln>
          <a:effectLst/>
        </p:spPr>
        <p:style>
          <a:lnRef idx="2">
            <a:schemeClr val="dk1"/>
          </a:lnRef>
          <a:fillRef idx="0">
            <a:schemeClr val="dk1"/>
          </a:fillRef>
          <a:effectRef idx="1">
            <a:schemeClr val="dk1"/>
          </a:effectRef>
          <a:fontRef idx="minor">
            <a:schemeClr val="tx1"/>
          </a:fontRef>
        </p:style>
      </p:cxnSp>
      <p:cxnSp>
        <p:nvCxnSpPr>
          <p:cNvPr id="22" name="Lige forbindelse 21">
            <a:extLst>
              <a:ext uri="{FF2B5EF4-FFF2-40B4-BE49-F238E27FC236}">
                <a16:creationId xmlns:a16="http://schemas.microsoft.com/office/drawing/2014/main" id="{A13DB593-D0FF-A3B2-09CE-5F3C137E4AA2}"/>
              </a:ext>
            </a:extLst>
          </p:cNvPr>
          <p:cNvCxnSpPr>
            <a:cxnSpLocks/>
          </p:cNvCxnSpPr>
          <p:nvPr/>
        </p:nvCxnSpPr>
        <p:spPr>
          <a:xfrm>
            <a:off x="4699000" y="4978405"/>
            <a:ext cx="2743200" cy="0"/>
          </a:xfrm>
          <a:prstGeom prst="line">
            <a:avLst/>
          </a:prstGeom>
          <a:ln>
            <a:solidFill>
              <a:schemeClr val="bg1">
                <a:lumMod val="95000"/>
              </a:schemeClr>
            </a:solidFill>
          </a:ln>
          <a:effectLst/>
        </p:spPr>
        <p:style>
          <a:lnRef idx="2">
            <a:schemeClr val="dk1"/>
          </a:lnRef>
          <a:fillRef idx="0">
            <a:schemeClr val="dk1"/>
          </a:fillRef>
          <a:effectRef idx="1">
            <a:schemeClr val="dk1"/>
          </a:effectRef>
          <a:fontRef idx="minor">
            <a:schemeClr val="tx1"/>
          </a:fontRef>
        </p:style>
      </p:cxnSp>
      <p:cxnSp>
        <p:nvCxnSpPr>
          <p:cNvPr id="23" name="Lige forbindelse 22">
            <a:extLst>
              <a:ext uri="{FF2B5EF4-FFF2-40B4-BE49-F238E27FC236}">
                <a16:creationId xmlns:a16="http://schemas.microsoft.com/office/drawing/2014/main" id="{17210610-CA50-9F22-434A-7BC82A21537C}"/>
              </a:ext>
            </a:extLst>
          </p:cNvPr>
          <p:cNvCxnSpPr>
            <a:cxnSpLocks/>
          </p:cNvCxnSpPr>
          <p:nvPr/>
        </p:nvCxnSpPr>
        <p:spPr>
          <a:xfrm>
            <a:off x="4699000" y="2618772"/>
            <a:ext cx="2743200" cy="0"/>
          </a:xfrm>
          <a:prstGeom prst="line">
            <a:avLst/>
          </a:prstGeom>
          <a:ln>
            <a:solidFill>
              <a:schemeClr val="bg1">
                <a:lumMod val="95000"/>
              </a:schemeClr>
            </a:solidFill>
          </a:ln>
          <a:effectLst/>
        </p:spPr>
        <p:style>
          <a:lnRef idx="2">
            <a:schemeClr val="dk1"/>
          </a:lnRef>
          <a:fillRef idx="0">
            <a:schemeClr val="dk1"/>
          </a:fillRef>
          <a:effectRef idx="1">
            <a:schemeClr val="dk1"/>
          </a:effectRef>
          <a:fontRef idx="minor">
            <a:schemeClr val="tx1"/>
          </a:fontRef>
        </p:style>
      </p:cxnSp>
      <p:cxnSp>
        <p:nvCxnSpPr>
          <p:cNvPr id="24" name="Lige forbindelse 23">
            <a:extLst>
              <a:ext uri="{FF2B5EF4-FFF2-40B4-BE49-F238E27FC236}">
                <a16:creationId xmlns:a16="http://schemas.microsoft.com/office/drawing/2014/main" id="{FB456541-86A0-E697-DA99-A14ABB2748B3}"/>
              </a:ext>
            </a:extLst>
          </p:cNvPr>
          <p:cNvCxnSpPr>
            <a:cxnSpLocks/>
          </p:cNvCxnSpPr>
          <p:nvPr/>
        </p:nvCxnSpPr>
        <p:spPr>
          <a:xfrm>
            <a:off x="1718735" y="2612882"/>
            <a:ext cx="2726267" cy="0"/>
          </a:xfrm>
          <a:prstGeom prst="line">
            <a:avLst/>
          </a:prstGeom>
          <a:ln>
            <a:solidFill>
              <a:schemeClr val="bg1">
                <a:lumMod val="95000"/>
              </a:schemeClr>
            </a:solidFill>
          </a:ln>
          <a:effectLst/>
        </p:spPr>
        <p:style>
          <a:lnRef idx="2">
            <a:schemeClr val="dk1"/>
          </a:lnRef>
          <a:fillRef idx="0">
            <a:schemeClr val="dk1"/>
          </a:fillRef>
          <a:effectRef idx="1">
            <a:schemeClr val="dk1"/>
          </a:effectRef>
          <a:fontRef idx="minor">
            <a:schemeClr val="tx1"/>
          </a:fontRef>
        </p:style>
      </p:cxnSp>
      <p:cxnSp>
        <p:nvCxnSpPr>
          <p:cNvPr id="25" name="Lige forbindelse 24">
            <a:extLst>
              <a:ext uri="{FF2B5EF4-FFF2-40B4-BE49-F238E27FC236}">
                <a16:creationId xmlns:a16="http://schemas.microsoft.com/office/drawing/2014/main" id="{E6691709-A4F3-1DE5-1DD8-6254DF1E98A5}"/>
              </a:ext>
            </a:extLst>
          </p:cNvPr>
          <p:cNvCxnSpPr>
            <a:cxnSpLocks/>
          </p:cNvCxnSpPr>
          <p:nvPr/>
        </p:nvCxnSpPr>
        <p:spPr>
          <a:xfrm>
            <a:off x="1718735" y="4969936"/>
            <a:ext cx="2726267" cy="0"/>
          </a:xfrm>
          <a:prstGeom prst="line">
            <a:avLst/>
          </a:prstGeom>
          <a:ln>
            <a:solidFill>
              <a:schemeClr val="bg1">
                <a:lumMod val="95000"/>
              </a:schemeClr>
            </a:solidFill>
          </a:ln>
          <a:effectLst/>
        </p:spPr>
        <p:style>
          <a:lnRef idx="2">
            <a:schemeClr val="dk1"/>
          </a:lnRef>
          <a:fillRef idx="0">
            <a:schemeClr val="dk1"/>
          </a:fillRef>
          <a:effectRef idx="1">
            <a:schemeClr val="dk1"/>
          </a:effectRef>
          <a:fontRef idx="minor">
            <a:schemeClr val="tx1"/>
          </a:fontRef>
        </p:style>
      </p:cxnSp>
      <p:pic>
        <p:nvPicPr>
          <p:cNvPr id="26" name="Grafik 25" descr="Pil: Let kurve med massiv udfyldning">
            <a:extLst>
              <a:ext uri="{FF2B5EF4-FFF2-40B4-BE49-F238E27FC236}">
                <a16:creationId xmlns:a16="http://schemas.microsoft.com/office/drawing/2014/main" id="{5D6F7B92-4A2D-41D4-E0D2-83E20A3F3A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20316766" flipV="1">
            <a:off x="7089152" y="897536"/>
            <a:ext cx="914400" cy="914400"/>
          </a:xfrm>
          <a:prstGeom prst="rect">
            <a:avLst/>
          </a:prstGeom>
        </p:spPr>
      </p:pic>
      <p:sp>
        <p:nvSpPr>
          <p:cNvPr id="27" name="Tekstfelt 26">
            <a:extLst>
              <a:ext uri="{FF2B5EF4-FFF2-40B4-BE49-F238E27FC236}">
                <a16:creationId xmlns:a16="http://schemas.microsoft.com/office/drawing/2014/main" id="{9E125A5F-D0FD-1718-90E9-3891B36DEC27}"/>
              </a:ext>
            </a:extLst>
          </p:cNvPr>
          <p:cNvSpPr txBox="1"/>
          <p:nvPr/>
        </p:nvSpPr>
        <p:spPr>
          <a:xfrm>
            <a:off x="8010524" y="1020412"/>
            <a:ext cx="3744416"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1600" b="0" i="0" u="none" strike="noStrike" kern="1200" cap="none" spc="0" normalizeH="0" baseline="0" noProof="0" dirty="0">
                <a:ln>
                  <a:noFill/>
                </a:ln>
                <a:solidFill>
                  <a:srgbClr val="333333"/>
                </a:solidFill>
                <a:effectLst/>
                <a:uLnTx/>
                <a:uFillTx/>
                <a:latin typeface="Arial"/>
                <a:ea typeface="Verdana" panose="020B0604030504040204" pitchFamily="34" charset="0"/>
                <a:cs typeface="+mn-cs"/>
              </a:rPr>
              <a:t>Fuld indfasning med udgangen af 2027</a:t>
            </a:r>
          </a:p>
        </p:txBody>
      </p:sp>
      <p:sp>
        <p:nvSpPr>
          <p:cNvPr id="6" name="Tekstfelt 5">
            <a:extLst>
              <a:ext uri="{FF2B5EF4-FFF2-40B4-BE49-F238E27FC236}">
                <a16:creationId xmlns:a16="http://schemas.microsoft.com/office/drawing/2014/main" id="{3C802E10-DD1E-A53E-252E-D500FF6359B3}"/>
              </a:ext>
            </a:extLst>
          </p:cNvPr>
          <p:cNvSpPr txBox="1"/>
          <p:nvPr/>
        </p:nvSpPr>
        <p:spPr>
          <a:xfrm>
            <a:off x="1846837" y="4377064"/>
            <a:ext cx="2259125" cy="500320"/>
          </a:xfrm>
          <a:prstGeom prst="rect">
            <a:avLst/>
          </a:prstGeom>
          <a:solidFill>
            <a:schemeClr val="bg2">
              <a:lumMod val="90000"/>
            </a:schemeClr>
          </a:solidFill>
          <a:ln>
            <a:solidFill>
              <a:schemeClr val="bg2">
                <a:lumMod val="90000"/>
              </a:schemeClr>
            </a:solidFill>
          </a:ln>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sng" strike="noStrike" kern="1200" cap="none" spc="0" normalizeH="0" baseline="0" noProof="0" dirty="0">
                <a:ln>
                  <a:noFill/>
                </a:ln>
                <a:solidFill>
                  <a:srgbClr val="333333"/>
                </a:solidFill>
                <a:effectLst/>
                <a:uLnTx/>
                <a:uFillTx/>
                <a:latin typeface="Arial"/>
                <a:ea typeface="+mn-ea"/>
                <a:cs typeface="+mn-cs"/>
              </a:rPr>
              <a:t>Estimeret målgruppestørrelse: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4.600</a:t>
            </a:r>
            <a:endParaRPr kumimoji="0" lang="da-DK" sz="1200" b="0" i="0" u="none" strike="noStrike" kern="1200" cap="none" spc="0" normalizeH="0" baseline="0" noProof="0" dirty="0">
              <a:ln>
                <a:noFill/>
              </a:ln>
              <a:solidFill>
                <a:srgbClr val="333333"/>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333333"/>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200" b="1" i="0" u="none" strike="noStrike" kern="1200" cap="none" spc="0" normalizeH="0" baseline="0" noProof="0" dirty="0">
              <a:ln>
                <a:noFill/>
              </a:ln>
              <a:solidFill>
                <a:srgbClr val="FFFFFF"/>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FFFFFF"/>
              </a:solidFill>
              <a:effectLst/>
              <a:uLnTx/>
              <a:uFillTx/>
              <a:latin typeface="Aptos" panose="020B0004020202020204" pitchFamily="34" charset="0"/>
              <a:ea typeface="+mn-ea"/>
              <a:cs typeface="+mn-cs"/>
            </a:endParaRPr>
          </a:p>
        </p:txBody>
      </p:sp>
      <p:sp>
        <p:nvSpPr>
          <p:cNvPr id="29" name="Tekstfelt 28">
            <a:extLst>
              <a:ext uri="{FF2B5EF4-FFF2-40B4-BE49-F238E27FC236}">
                <a16:creationId xmlns:a16="http://schemas.microsoft.com/office/drawing/2014/main" id="{11A6F17D-FC39-F7B3-9B49-CB70A0C69651}"/>
              </a:ext>
            </a:extLst>
          </p:cNvPr>
          <p:cNvSpPr txBox="1"/>
          <p:nvPr/>
        </p:nvSpPr>
        <p:spPr>
          <a:xfrm>
            <a:off x="4817168" y="4364459"/>
            <a:ext cx="2233358" cy="464702"/>
          </a:xfrm>
          <a:prstGeom prst="rect">
            <a:avLst/>
          </a:prstGeom>
          <a:solidFill>
            <a:schemeClr val="bg2">
              <a:lumMod val="75000"/>
            </a:schemeClr>
          </a:solidFill>
          <a:ln>
            <a:solidFill>
              <a:schemeClr val="bg2">
                <a:lumMod val="75000"/>
              </a:schemeClr>
            </a:solidFill>
          </a:ln>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sng" strike="noStrike" kern="1200" cap="none" spc="0" normalizeH="0" baseline="0" noProof="0" dirty="0">
                <a:ln>
                  <a:noFill/>
                </a:ln>
                <a:solidFill>
                  <a:srgbClr val="333333"/>
                </a:solidFill>
                <a:effectLst/>
                <a:uLnTx/>
                <a:uFillTx/>
                <a:latin typeface="Arial"/>
                <a:ea typeface="+mn-ea"/>
                <a:cs typeface="+mn-cs"/>
              </a:rPr>
              <a:t>Estimeret målgruppestørrelse: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4.000</a:t>
            </a:r>
            <a:endParaRPr kumimoji="0" lang="da-DK" sz="1200" b="0" i="0" u="none" strike="noStrike" kern="1200" cap="none" spc="0" normalizeH="0" baseline="0" noProof="0" dirty="0">
              <a:ln>
                <a:noFill/>
              </a:ln>
              <a:solidFill>
                <a:srgbClr val="333333"/>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333333"/>
              </a:solidFill>
              <a:effectLst/>
              <a:uLnTx/>
              <a:uFillTx/>
              <a:latin typeface="Arial"/>
              <a:ea typeface="+mn-ea"/>
              <a:cs typeface="+mn-cs"/>
            </a:endParaRPr>
          </a:p>
        </p:txBody>
      </p:sp>
      <p:sp>
        <p:nvSpPr>
          <p:cNvPr id="30" name="Tekstfelt 29">
            <a:extLst>
              <a:ext uri="{FF2B5EF4-FFF2-40B4-BE49-F238E27FC236}">
                <a16:creationId xmlns:a16="http://schemas.microsoft.com/office/drawing/2014/main" id="{90DC72CB-4CF3-6658-65B0-DECCE12A7F92}"/>
              </a:ext>
            </a:extLst>
          </p:cNvPr>
          <p:cNvSpPr txBox="1"/>
          <p:nvPr/>
        </p:nvSpPr>
        <p:spPr>
          <a:xfrm>
            <a:off x="7785654" y="4364167"/>
            <a:ext cx="2179982" cy="460208"/>
          </a:xfrm>
          <a:prstGeom prst="rect">
            <a:avLst/>
          </a:prstGeom>
          <a:solidFill>
            <a:schemeClr val="bg2">
              <a:lumMod val="50000"/>
            </a:schemeClr>
          </a:solidFill>
          <a:ln>
            <a:solidFill>
              <a:schemeClr val="bg2">
                <a:lumMod val="50000"/>
              </a:schemeClr>
            </a:solidFill>
          </a:ln>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sng" strike="noStrike" kern="1200" cap="none" spc="0" normalizeH="0" baseline="0" noProof="0" dirty="0">
                <a:ln>
                  <a:noFill/>
                </a:ln>
                <a:solidFill>
                  <a:srgbClr val="333333"/>
                </a:solidFill>
                <a:effectLst/>
                <a:uLnTx/>
                <a:uFillTx/>
                <a:latin typeface="Arial"/>
                <a:ea typeface="+mn-ea"/>
                <a:cs typeface="+mn-cs"/>
              </a:rPr>
              <a:t>Estimeret målgruppestørrelse: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700</a:t>
            </a:r>
            <a:endParaRPr kumimoji="0" lang="da-DK" sz="1200" b="0" i="0" u="none" strike="noStrike" kern="1200" cap="none" spc="0" normalizeH="0" baseline="0" noProof="0" dirty="0">
              <a:ln>
                <a:noFill/>
              </a:ln>
              <a:solidFill>
                <a:srgbClr val="333333"/>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4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813807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88BA38-5A7F-4137-826D-302E941DA2D5}"/>
              </a:ext>
            </a:extLst>
          </p:cNvPr>
          <p:cNvSpPr>
            <a:spLocks noGrp="1"/>
          </p:cNvSpPr>
          <p:nvPr>
            <p:ph type="title"/>
          </p:nvPr>
        </p:nvSpPr>
        <p:spPr/>
        <p:txBody>
          <a:bodyPr/>
          <a:lstStyle/>
          <a:p>
            <a:pPr algn="ctr"/>
            <a:r>
              <a:rPr lang="da-DK" sz="3600" dirty="0"/>
              <a:t>MÅLGRUPPE</a:t>
            </a:r>
          </a:p>
        </p:txBody>
      </p:sp>
      <p:pic>
        <p:nvPicPr>
          <p:cNvPr id="6" name="Pladsholder til billede 5" descr="En orange papirtrane omringet af mørke traner">
            <a:extLst>
              <a:ext uri="{FF2B5EF4-FFF2-40B4-BE49-F238E27FC236}">
                <a16:creationId xmlns:a16="http://schemas.microsoft.com/office/drawing/2014/main" id="{3DC75B5A-9B7F-568C-DCFD-69D466398870}"/>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25760" b="25760"/>
          <a:stretch/>
        </p:blipFill>
        <p:spPr/>
      </p:pic>
      <p:sp>
        <p:nvSpPr>
          <p:cNvPr id="4" name="Pladsholder til slidenummer 3">
            <a:extLst>
              <a:ext uri="{FF2B5EF4-FFF2-40B4-BE49-F238E27FC236}">
                <a16:creationId xmlns:a16="http://schemas.microsoft.com/office/drawing/2014/main" id="{EB6E17E8-B981-3EED-E7AA-FA628F681CEC}"/>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custDataLst>
      <p:custData r:id="rId1"/>
      <p:custData r:id="rId2"/>
    </p:custDataLst>
    <p:extLst>
      <p:ext uri="{BB962C8B-B14F-4D97-AF65-F5344CB8AC3E}">
        <p14:creationId xmlns:p14="http://schemas.microsoft.com/office/powerpoint/2010/main" val="28478743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A634715-055D-3F7D-86CD-AECB30FB51C0}"/>
              </a:ext>
            </a:extLst>
          </p:cNvPr>
          <p:cNvSpPr>
            <a:spLocks noGrp="1"/>
          </p:cNvSpPr>
          <p:nvPr>
            <p:ph type="title"/>
          </p:nvPr>
        </p:nvSpPr>
        <p:spPr/>
        <p:txBody>
          <a:bodyPr/>
          <a:lstStyle/>
          <a:p>
            <a:r>
              <a:rPr lang="da-DK" sz="2700" dirty="0"/>
              <a:t>MÅLGRUPPE</a:t>
            </a:r>
          </a:p>
        </p:txBody>
      </p:sp>
      <p:sp>
        <p:nvSpPr>
          <p:cNvPr id="3" name="Pladsholder til indhold 2">
            <a:extLst>
              <a:ext uri="{FF2B5EF4-FFF2-40B4-BE49-F238E27FC236}">
                <a16:creationId xmlns:a16="http://schemas.microsoft.com/office/drawing/2014/main" id="{02D5B826-42CA-F6D6-E2F2-B7B06DEB1A43}"/>
              </a:ext>
            </a:extLst>
          </p:cNvPr>
          <p:cNvSpPr>
            <a:spLocks noGrp="1"/>
          </p:cNvSpPr>
          <p:nvPr>
            <p:ph sz="quarter" idx="13"/>
          </p:nvPr>
        </p:nvSpPr>
        <p:spPr>
          <a:xfrm>
            <a:off x="1127125" y="1989137"/>
            <a:ext cx="7689071" cy="3708000"/>
          </a:xfrm>
        </p:spPr>
        <p:txBody>
          <a:bodyPr/>
          <a:lstStyle/>
          <a:p>
            <a:pPr marL="511200" lvl="1" indent="-360000">
              <a:lnSpc>
                <a:spcPct val="120000"/>
              </a:lnSpc>
              <a:spcAft>
                <a:spcPts val="600"/>
              </a:spcAft>
              <a:buClr>
                <a:schemeClr val="accent5"/>
              </a:buClr>
              <a:buFont typeface="Calibri" panose="020F0502020204030204" pitchFamily="34" charset="0"/>
              <a:buChar char="→"/>
              <a:defRPr/>
            </a:pPr>
            <a:r>
              <a:rPr kumimoji="0" lang="da-DK" sz="1800" b="0" i="0" u="none" strike="noStrike" kern="1200" cap="none" spc="0" normalizeH="0" baseline="0" noProof="0" dirty="0">
                <a:ln>
                  <a:noFill/>
                </a:ln>
                <a:solidFill>
                  <a:srgbClr val="333333"/>
                </a:solidFill>
                <a:effectLst/>
                <a:uLnTx/>
                <a:uFillTx/>
                <a:ea typeface="Verdana" panose="020B0604030504040204" pitchFamily="34" charset="0"/>
              </a:rPr>
              <a:t>Over 18 år. Og derudover tæt på 18 år, hvis det vurderes hensigtsmæssigt   </a:t>
            </a:r>
          </a:p>
          <a:p>
            <a:pPr marL="511200" lvl="1" indent="-360000">
              <a:lnSpc>
                <a:spcPct val="120000"/>
              </a:lnSpc>
              <a:spcAft>
                <a:spcPts val="600"/>
              </a:spcAft>
              <a:buClr>
                <a:schemeClr val="accent5"/>
              </a:buClr>
              <a:buFont typeface="Calibri" panose="020F0502020204030204" pitchFamily="34" charset="0"/>
              <a:buChar char="→"/>
              <a:defRPr/>
            </a:pPr>
            <a:r>
              <a:rPr lang="da-DK" sz="1800" dirty="0">
                <a:solidFill>
                  <a:srgbClr val="333333"/>
                </a:solidFill>
                <a:effectLst/>
                <a:ea typeface="Verdana" panose="020B0604030504040204" pitchFamily="34" charset="0"/>
                <a:cs typeface="Times New Roman" panose="02020603050405020304" pitchFamily="18" charset="0"/>
              </a:rPr>
              <a:t>Funktionsnedsættelse og sværhedsgrad af psykisk lidelse svarende til målgruppe for hospitalspsykiatri</a:t>
            </a:r>
          </a:p>
          <a:p>
            <a:pPr marL="511200" lvl="1" indent="-360000">
              <a:lnSpc>
                <a:spcPct val="120000"/>
              </a:lnSpc>
              <a:spcAft>
                <a:spcPts val="600"/>
              </a:spcAft>
              <a:buClr>
                <a:schemeClr val="accent5"/>
              </a:buClr>
              <a:buFont typeface="Calibri" panose="020F0502020204030204" pitchFamily="34" charset="0"/>
              <a:buChar char="→"/>
              <a:defRPr/>
            </a:pPr>
            <a:r>
              <a:rPr lang="da-DK" sz="1800" dirty="0">
                <a:solidFill>
                  <a:srgbClr val="333333"/>
                </a:solidFill>
                <a:effectLst/>
                <a:ea typeface="Verdana" panose="020B0604030504040204" pitchFamily="34" charset="0"/>
                <a:cs typeface="Times New Roman" panose="02020603050405020304" pitchFamily="18" charset="0"/>
              </a:rPr>
              <a:t>Rusmiddelproblematik svarende til diagnostiske kriterier for afhængighed eller skadeligt forbrug</a:t>
            </a:r>
          </a:p>
          <a:p>
            <a:pPr marL="511200" lvl="1" indent="-360000">
              <a:lnSpc>
                <a:spcPct val="120000"/>
              </a:lnSpc>
              <a:spcAft>
                <a:spcPts val="600"/>
              </a:spcAft>
              <a:buClr>
                <a:schemeClr val="accent5"/>
              </a:buClr>
              <a:buFont typeface="Calibri" panose="020F0502020204030204" pitchFamily="34" charset="0"/>
              <a:buChar char="→"/>
              <a:defRPr/>
            </a:pPr>
            <a:r>
              <a:rPr lang="da-DK" sz="1800" dirty="0">
                <a:solidFill>
                  <a:srgbClr val="333333"/>
                </a:solidFill>
                <a:ea typeface="Verdana" panose="020B0604030504040204" pitchFamily="34" charset="0"/>
              </a:rPr>
              <a:t>Parallel (koordineret) dobbeltdiagnosebehandling ikke tilstrækkelig</a:t>
            </a:r>
          </a:p>
          <a:p>
            <a:pPr marL="511200" lvl="1" indent="-360000">
              <a:lnSpc>
                <a:spcPct val="120000"/>
              </a:lnSpc>
              <a:spcAft>
                <a:spcPts val="600"/>
              </a:spcAft>
              <a:buClr>
                <a:schemeClr val="accent5"/>
              </a:buClr>
              <a:buFont typeface="Calibri" panose="020F0502020204030204" pitchFamily="34" charset="0"/>
              <a:buChar char="→"/>
              <a:defRPr/>
            </a:pPr>
            <a:endParaRPr lang="da-DK" sz="1800" dirty="0">
              <a:solidFill>
                <a:srgbClr val="333333"/>
              </a:solidFill>
              <a:ea typeface="Verdana" panose="020B0604030504040204" pitchFamily="34" charset="0"/>
            </a:endParaRPr>
          </a:p>
          <a:p>
            <a:pPr marL="511200" lvl="1" indent="-360000">
              <a:lnSpc>
                <a:spcPct val="120000"/>
              </a:lnSpc>
              <a:spcAft>
                <a:spcPts val="600"/>
              </a:spcAft>
              <a:buClr>
                <a:schemeClr val="accent5"/>
              </a:buClr>
              <a:buFont typeface="Calibri" panose="020F0502020204030204" pitchFamily="34" charset="0"/>
              <a:buChar char="→"/>
              <a:defRPr/>
            </a:pPr>
            <a:r>
              <a:rPr lang="da-DK" sz="1800" b="1" dirty="0">
                <a:solidFill>
                  <a:srgbClr val="333333"/>
                </a:solidFill>
                <a:ea typeface="Verdana" panose="020B0604030504040204" pitchFamily="34" charset="0"/>
              </a:rPr>
              <a:t>Individuel vurdering nødvendig: </a:t>
            </a:r>
            <a:r>
              <a:rPr lang="da-DK" sz="1800" dirty="0">
                <a:solidFill>
                  <a:srgbClr val="333333"/>
                </a:solidFill>
                <a:ea typeface="Verdana" panose="020B0604030504040204" pitchFamily="34" charset="0"/>
              </a:rPr>
              <a:t>Rusmiddelproblematik, social situation og somatisk lidelse kan samlet øge sværhedsgrad af tilstand og indicere integreret behandling</a:t>
            </a:r>
          </a:p>
          <a:p>
            <a:endParaRPr lang="da-DK" dirty="0"/>
          </a:p>
        </p:txBody>
      </p:sp>
      <p:sp>
        <p:nvSpPr>
          <p:cNvPr id="4" name="Pladsholder til slidenummer 3">
            <a:extLst>
              <a:ext uri="{FF2B5EF4-FFF2-40B4-BE49-F238E27FC236}">
                <a16:creationId xmlns:a16="http://schemas.microsoft.com/office/drawing/2014/main" id="{959AB1D1-D25D-EE38-7636-0312543E9779}"/>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
        <p:nvSpPr>
          <p:cNvPr id="7" name="Rektangel 6">
            <a:extLst>
              <a:ext uri="{FF2B5EF4-FFF2-40B4-BE49-F238E27FC236}">
                <a16:creationId xmlns:a16="http://schemas.microsoft.com/office/drawing/2014/main" id="{DAA304EC-F194-8848-8CD2-44B977DE8818}"/>
              </a:ext>
            </a:extLst>
          </p:cNvPr>
          <p:cNvSpPr/>
          <p:nvPr/>
        </p:nvSpPr>
        <p:spPr>
          <a:xfrm>
            <a:off x="9239050" y="1929969"/>
            <a:ext cx="2531534" cy="1303191"/>
          </a:xfrm>
          <a:prstGeom prst="rect">
            <a:avLst/>
          </a:prstGeom>
          <a:solidFill>
            <a:schemeClr val="bg2">
              <a:lumMod val="90000"/>
            </a:schemeClr>
          </a:solidFill>
          <a:ln w="952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8" name="Tekstfelt 7">
            <a:extLst>
              <a:ext uri="{FF2B5EF4-FFF2-40B4-BE49-F238E27FC236}">
                <a16:creationId xmlns:a16="http://schemas.microsoft.com/office/drawing/2014/main" id="{FA845F27-2323-A167-E30B-CA6F61DFFD26}"/>
              </a:ext>
            </a:extLst>
          </p:cNvPr>
          <p:cNvSpPr txBox="1"/>
          <p:nvPr/>
        </p:nvSpPr>
        <p:spPr>
          <a:xfrm>
            <a:off x="9497682" y="2076589"/>
            <a:ext cx="2026596" cy="266701"/>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Psykiske lidelser af moderat til svær grad</a:t>
            </a:r>
          </a:p>
        </p:txBody>
      </p:sp>
      <p:sp>
        <p:nvSpPr>
          <p:cNvPr id="9" name="Tekstfelt 8">
            <a:extLst>
              <a:ext uri="{FF2B5EF4-FFF2-40B4-BE49-F238E27FC236}">
                <a16:creationId xmlns:a16="http://schemas.microsoft.com/office/drawing/2014/main" id="{AE32E0D1-389E-0E92-A02C-AF96428761A8}"/>
              </a:ext>
            </a:extLst>
          </p:cNvPr>
          <p:cNvSpPr txBox="1"/>
          <p:nvPr/>
        </p:nvSpPr>
        <p:spPr>
          <a:xfrm>
            <a:off x="9376918" y="2670553"/>
            <a:ext cx="2259125" cy="440142"/>
          </a:xfrm>
          <a:prstGeom prst="rect">
            <a:avLst/>
          </a:prstGeom>
          <a:solidFill>
            <a:schemeClr val="bg2">
              <a:lumMod val="90000"/>
            </a:schemeClr>
          </a:solidFill>
          <a:ln>
            <a:solidFill>
              <a:schemeClr val="bg2">
                <a:lumMod val="90000"/>
              </a:schemeClr>
            </a:solidFill>
          </a:ln>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Skizofreni og andre psykoser, herunder stofudløste psykoser</a:t>
            </a:r>
            <a:endParaRPr kumimoji="0" lang="da-DK" sz="12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11" name="Lige forbindelse 10">
            <a:extLst>
              <a:ext uri="{FF2B5EF4-FFF2-40B4-BE49-F238E27FC236}">
                <a16:creationId xmlns:a16="http://schemas.microsoft.com/office/drawing/2014/main" id="{15A690C5-1D21-9CF3-DAF2-84947BE37928}"/>
              </a:ext>
            </a:extLst>
          </p:cNvPr>
          <p:cNvCxnSpPr/>
          <p:nvPr/>
        </p:nvCxnSpPr>
        <p:spPr>
          <a:xfrm>
            <a:off x="9230264" y="2532202"/>
            <a:ext cx="253616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Rektangel 11">
            <a:extLst>
              <a:ext uri="{FF2B5EF4-FFF2-40B4-BE49-F238E27FC236}">
                <a16:creationId xmlns:a16="http://schemas.microsoft.com/office/drawing/2014/main" id="{771EE09E-54C8-6069-96FC-035A66AEB3B4}"/>
              </a:ext>
            </a:extLst>
          </p:cNvPr>
          <p:cNvSpPr/>
          <p:nvPr/>
        </p:nvSpPr>
        <p:spPr>
          <a:xfrm>
            <a:off x="9239050" y="3300115"/>
            <a:ext cx="2531534" cy="2686679"/>
          </a:xfrm>
          <a:prstGeom prst="rect">
            <a:avLst/>
          </a:prstGeom>
          <a:solidFill>
            <a:schemeClr val="bg2">
              <a:lumMod val="75000"/>
            </a:schemeClr>
          </a:solidFill>
          <a:ln w="952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3" name="Tekstfelt 12">
            <a:extLst>
              <a:ext uri="{FF2B5EF4-FFF2-40B4-BE49-F238E27FC236}">
                <a16:creationId xmlns:a16="http://schemas.microsoft.com/office/drawing/2014/main" id="{B0C49BE5-9BAD-125A-26BC-C0D888EBFD31}"/>
              </a:ext>
            </a:extLst>
          </p:cNvPr>
          <p:cNvSpPr txBox="1"/>
          <p:nvPr/>
        </p:nvSpPr>
        <p:spPr>
          <a:xfrm>
            <a:off x="9376918" y="3501715"/>
            <a:ext cx="2259125" cy="266701"/>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200" b="1" i="0" u="none" strike="noStrike" kern="1200" cap="none" spc="0" normalizeH="0" baseline="0" noProof="0" dirty="0">
                <a:ln>
                  <a:noFill/>
                </a:ln>
                <a:solidFill>
                  <a:srgbClr val="333333"/>
                </a:solidFill>
                <a:effectLst/>
                <a:uLnTx/>
                <a:uFillTx/>
                <a:latin typeface="Arial"/>
                <a:ea typeface="+mn-ea"/>
                <a:cs typeface="+mn-cs"/>
              </a:rPr>
              <a:t>Psykiske lidelser af svær grad</a:t>
            </a:r>
          </a:p>
        </p:txBody>
      </p:sp>
      <p:sp>
        <p:nvSpPr>
          <p:cNvPr id="14" name="Tekstfelt 13">
            <a:extLst>
              <a:ext uri="{FF2B5EF4-FFF2-40B4-BE49-F238E27FC236}">
                <a16:creationId xmlns:a16="http://schemas.microsoft.com/office/drawing/2014/main" id="{EAFB8EC6-CC3A-0929-EBB8-580E8D23DA53}"/>
              </a:ext>
            </a:extLst>
          </p:cNvPr>
          <p:cNvSpPr txBox="1"/>
          <p:nvPr/>
        </p:nvSpPr>
        <p:spPr>
          <a:xfrm>
            <a:off x="9358630" y="4063791"/>
            <a:ext cx="2345266" cy="1377149"/>
          </a:xfrm>
          <a:prstGeom prst="rect">
            <a:avLst/>
          </a:prstGeom>
          <a:solidFill>
            <a:schemeClr val="bg2">
              <a:lumMod val="75000"/>
            </a:schemeClr>
          </a:solidFill>
          <a:ln>
            <a:solidFill>
              <a:schemeClr val="bg2">
                <a:lumMod val="75000"/>
              </a:schemeClr>
            </a:solidFill>
          </a:ln>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Affektive lidelser som bipolare lidelser eller depression med psykotiske symptomer</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Personlighedsforstyrrelser </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ADHD</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Angstlidelser som PTSD</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da-DK" sz="1200" b="0" i="0" u="none" strike="noStrike" kern="1200" cap="none" spc="0" normalizeH="0" baseline="0" noProof="0" dirty="0">
                <a:ln>
                  <a:noFill/>
                </a:ln>
                <a:solidFill>
                  <a:srgbClr val="333333"/>
                </a:solidFill>
                <a:effectLst/>
                <a:uLnTx/>
                <a:uFillTx/>
                <a:latin typeface="Arial"/>
                <a:ea typeface="+mn-ea"/>
                <a:cs typeface="+mn-cs"/>
              </a:rPr>
              <a:t>Andre behandlelige psykiske lidelser</a:t>
            </a:r>
          </a:p>
        </p:txBody>
      </p:sp>
      <p:cxnSp>
        <p:nvCxnSpPr>
          <p:cNvPr id="15" name="Lige forbindelse 14">
            <a:extLst>
              <a:ext uri="{FF2B5EF4-FFF2-40B4-BE49-F238E27FC236}">
                <a16:creationId xmlns:a16="http://schemas.microsoft.com/office/drawing/2014/main" id="{80B9506F-6676-78E2-E269-32319206BAAE}"/>
              </a:ext>
            </a:extLst>
          </p:cNvPr>
          <p:cNvCxnSpPr/>
          <p:nvPr/>
        </p:nvCxnSpPr>
        <p:spPr>
          <a:xfrm>
            <a:off x="9230264" y="3897476"/>
            <a:ext cx="253616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0648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57901E-2ABF-AA21-BAFC-613745E9AFF2}"/>
              </a:ext>
            </a:extLst>
          </p:cNvPr>
          <p:cNvSpPr>
            <a:spLocks noGrp="1"/>
          </p:cNvSpPr>
          <p:nvPr>
            <p:ph type="title"/>
          </p:nvPr>
        </p:nvSpPr>
        <p:spPr/>
        <p:txBody>
          <a:bodyPr/>
          <a:lstStyle/>
          <a:p>
            <a:r>
              <a:rPr lang="da-DK" sz="2700" dirty="0"/>
              <a:t>NO WRONG DOOR</a:t>
            </a:r>
          </a:p>
        </p:txBody>
      </p:sp>
      <p:sp>
        <p:nvSpPr>
          <p:cNvPr id="3" name="Pladsholder til indhold 2">
            <a:extLst>
              <a:ext uri="{FF2B5EF4-FFF2-40B4-BE49-F238E27FC236}">
                <a16:creationId xmlns:a16="http://schemas.microsoft.com/office/drawing/2014/main" id="{FED0F3C2-D9B8-CE8D-09C8-8AB2476D1EAA}"/>
              </a:ext>
            </a:extLst>
          </p:cNvPr>
          <p:cNvSpPr>
            <a:spLocks noGrp="1"/>
          </p:cNvSpPr>
          <p:nvPr>
            <p:ph sz="quarter" idx="13"/>
          </p:nvPr>
        </p:nvSpPr>
        <p:spPr>
          <a:xfrm>
            <a:off x="1127126" y="1989137"/>
            <a:ext cx="6274701" cy="3708000"/>
          </a:xfrm>
        </p:spPr>
        <p:txBody>
          <a:bodyPr/>
          <a:lstStyle/>
          <a:p>
            <a:pPr marL="360000" lvl="1" indent="-285750">
              <a:spcAft>
                <a:spcPts val="1200"/>
              </a:spcAft>
              <a:buClr>
                <a:schemeClr val="accent5"/>
              </a:buClr>
              <a:buFont typeface="Arial" panose="020B0604020202020204" pitchFamily="34" charset="0"/>
              <a:buChar char="•"/>
              <a:defRPr/>
            </a:pPr>
            <a:r>
              <a:rPr lang="da-DK" dirty="0">
                <a:solidFill>
                  <a:prstClr val="black"/>
                </a:solidFill>
                <a:ea typeface="Verdana" panose="020B0604030504040204" pitchFamily="34" charset="0"/>
              </a:rPr>
              <a:t>Ingen må afvises i den regionale psykiatri på grund af et rusmiddelbrug </a:t>
            </a:r>
          </a:p>
          <a:p>
            <a:pPr marL="360000" lvl="1" indent="-285750">
              <a:spcAft>
                <a:spcPts val="1200"/>
              </a:spcAft>
              <a:buClr>
                <a:schemeClr val="accent5"/>
              </a:buClr>
              <a:buFont typeface="Arial" panose="020B0604020202020204" pitchFamily="34" charset="0"/>
              <a:buChar char="•"/>
              <a:defRPr/>
            </a:pPr>
            <a:r>
              <a:rPr lang="da-DK" dirty="0">
                <a:solidFill>
                  <a:prstClr val="black"/>
                </a:solidFill>
                <a:ea typeface="Verdana" panose="020B0604030504040204" pitchFamily="34" charset="0"/>
              </a:rPr>
              <a:t>Ingen må afvises i den kommunale rusmiddelbehandling på grund af en psykisk lidelse eller mistanke herom</a:t>
            </a:r>
          </a:p>
          <a:p>
            <a:pPr marL="360000" lvl="1" indent="-285750">
              <a:spcAft>
                <a:spcPts val="1200"/>
              </a:spcAft>
              <a:buClr>
                <a:schemeClr val="accent5"/>
              </a:buClr>
              <a:buFont typeface="Arial" panose="020B0604020202020204" pitchFamily="34" charset="0"/>
              <a:buChar char="•"/>
              <a:defRPr/>
            </a:pPr>
            <a:r>
              <a:rPr lang="da-DK" dirty="0">
                <a:solidFill>
                  <a:prstClr val="black"/>
                </a:solidFill>
                <a:ea typeface="Verdana" panose="020B0604030504040204" pitchFamily="34" charset="0"/>
              </a:rPr>
              <a:t>Uanset hvor en person henvender sig, skal behovet for hjælp og behandling imødekommes</a:t>
            </a:r>
          </a:p>
          <a:p>
            <a:pPr marL="360000" lvl="1" indent="-285750">
              <a:spcAft>
                <a:spcPts val="1200"/>
              </a:spcAft>
              <a:buClr>
                <a:schemeClr val="accent5"/>
              </a:buClr>
              <a:buFont typeface="Arial" panose="020B0604020202020204" pitchFamily="34" charset="0"/>
              <a:buChar char="•"/>
              <a:defRPr/>
            </a:pPr>
            <a:r>
              <a:rPr lang="da-DK" dirty="0">
                <a:solidFill>
                  <a:prstClr val="black"/>
                </a:solidFill>
                <a:ea typeface="Verdana" panose="020B0604030504040204" pitchFamily="34" charset="0"/>
              </a:rPr>
              <a:t>Henvisning og brobygning</a:t>
            </a:r>
          </a:p>
          <a:p>
            <a:pPr marL="360000" lvl="1" indent="-285750">
              <a:spcAft>
                <a:spcPts val="1200"/>
              </a:spcAft>
              <a:buClr>
                <a:schemeClr val="accent5"/>
              </a:buClr>
              <a:buFont typeface="Arial" panose="020B0604020202020204" pitchFamily="34" charset="0"/>
              <a:buChar char="•"/>
              <a:defRPr/>
            </a:pPr>
            <a:r>
              <a:rPr lang="da-DK" dirty="0">
                <a:solidFill>
                  <a:prstClr val="black"/>
                </a:solidFill>
                <a:ea typeface="Verdana" panose="020B0604030504040204" pitchFamily="34" charset="0"/>
              </a:rPr>
              <a:t>Personen må ikke slippes før, der er sikret kontakt med det rette tilbud</a:t>
            </a:r>
            <a:endParaRPr lang="da-DK" dirty="0">
              <a:solidFill>
                <a:srgbClr val="333333"/>
              </a:solidFill>
              <a:ea typeface="Verdana" panose="020B0604030504040204" pitchFamily="34" charset="0"/>
            </a:endParaRPr>
          </a:p>
          <a:p>
            <a:pPr marL="0" indent="0">
              <a:buNone/>
            </a:pPr>
            <a:endParaRPr lang="da-DK" dirty="0"/>
          </a:p>
        </p:txBody>
      </p:sp>
      <p:sp>
        <p:nvSpPr>
          <p:cNvPr id="4" name="Pladsholder til slidenummer 3">
            <a:extLst>
              <a:ext uri="{FF2B5EF4-FFF2-40B4-BE49-F238E27FC236}">
                <a16:creationId xmlns:a16="http://schemas.microsoft.com/office/drawing/2014/main" id="{38607A1E-62E8-98DB-8A66-2A396E8035AD}"/>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pic>
        <p:nvPicPr>
          <p:cNvPr id="5" name="Pladsholder til indhold 1">
            <a:extLst>
              <a:ext uri="{FF2B5EF4-FFF2-40B4-BE49-F238E27FC236}">
                <a16:creationId xmlns:a16="http://schemas.microsoft.com/office/drawing/2014/main" id="{5876EB92-679B-477C-B4EB-F1921C521C99}"/>
              </a:ext>
            </a:extLst>
          </p:cNvPr>
          <p:cNvPicPr>
            <a:picLocks noChangeAspect="1"/>
          </p:cNvPicPr>
          <p:nvPr/>
        </p:nvPicPr>
        <p:blipFill>
          <a:blip r:embed="rId2"/>
          <a:stretch>
            <a:fillRect/>
          </a:stretch>
        </p:blipFill>
        <p:spPr>
          <a:xfrm>
            <a:off x="7679624" y="1330680"/>
            <a:ext cx="3818776" cy="4599702"/>
          </a:xfrm>
          <a:prstGeom prst="rect">
            <a:avLst/>
          </a:prstGeom>
        </p:spPr>
      </p:pic>
    </p:spTree>
    <p:extLst>
      <p:ext uri="{BB962C8B-B14F-4D97-AF65-F5344CB8AC3E}">
        <p14:creationId xmlns:p14="http://schemas.microsoft.com/office/powerpoint/2010/main" val="37204815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88BA38-5A7F-4137-826D-302E941DA2D5}"/>
              </a:ext>
            </a:extLst>
          </p:cNvPr>
          <p:cNvSpPr>
            <a:spLocks noGrp="1"/>
          </p:cNvSpPr>
          <p:nvPr>
            <p:ph type="title"/>
          </p:nvPr>
        </p:nvSpPr>
        <p:spPr/>
        <p:txBody>
          <a:bodyPr/>
          <a:lstStyle/>
          <a:p>
            <a:pPr algn="ctr"/>
            <a:r>
              <a:rPr lang="da-DK" sz="3600" dirty="0"/>
              <a:t>INTEGRERET BEHANDLING</a:t>
            </a:r>
          </a:p>
        </p:txBody>
      </p:sp>
      <p:pic>
        <p:nvPicPr>
          <p:cNvPr id="6" name="Pladsholder til billede 5" descr="Forskellige farve Tove">
            <a:extLst>
              <a:ext uri="{FF2B5EF4-FFF2-40B4-BE49-F238E27FC236}">
                <a16:creationId xmlns:a16="http://schemas.microsoft.com/office/drawing/2014/main" id="{3DC75B5A-9B7F-568C-DCFD-69D466398870}"/>
              </a:ext>
            </a:extLst>
          </p:cNvPr>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28213" b="28213"/>
          <a:stretch/>
        </p:blipFill>
        <p:spPr/>
      </p:pic>
      <p:sp>
        <p:nvSpPr>
          <p:cNvPr id="4" name="Pladsholder til slidenummer 3">
            <a:extLst>
              <a:ext uri="{FF2B5EF4-FFF2-40B4-BE49-F238E27FC236}">
                <a16:creationId xmlns:a16="http://schemas.microsoft.com/office/drawing/2014/main" id="{EB6E17E8-B981-3EED-E7AA-FA628F681CEC}"/>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custDataLst>
      <p:custData r:id="rId1"/>
      <p:custData r:id="rId2"/>
    </p:custDataLst>
    <p:extLst>
      <p:ext uri="{BB962C8B-B14F-4D97-AF65-F5344CB8AC3E}">
        <p14:creationId xmlns:p14="http://schemas.microsoft.com/office/powerpoint/2010/main" val="1783105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89C8ABB6-3BB4-5815-BEAD-19AD28E821CF}"/>
              </a:ext>
            </a:extLst>
          </p:cNvPr>
          <p:cNvSpPr>
            <a:spLocks noGrp="1"/>
          </p:cNvSpPr>
          <p:nvPr>
            <p:ph type="title"/>
          </p:nvPr>
        </p:nvSpPr>
        <p:spPr/>
        <p:txBody>
          <a:bodyPr/>
          <a:lstStyle/>
          <a:p>
            <a:r>
              <a:rPr lang="da-DK" sz="2700" dirty="0"/>
              <a:t>INTEGRERET BEHANDLING</a:t>
            </a:r>
          </a:p>
        </p:txBody>
      </p:sp>
      <p:sp>
        <p:nvSpPr>
          <p:cNvPr id="6" name="Pladsholder til indhold 5">
            <a:extLst>
              <a:ext uri="{FF2B5EF4-FFF2-40B4-BE49-F238E27FC236}">
                <a16:creationId xmlns:a16="http://schemas.microsoft.com/office/drawing/2014/main" id="{D4A9F64A-01D3-299B-6A1E-2561AAF8DD51}"/>
              </a:ext>
            </a:extLst>
          </p:cNvPr>
          <p:cNvSpPr>
            <a:spLocks noGrp="1"/>
          </p:cNvSpPr>
          <p:nvPr>
            <p:ph sz="quarter" idx="13"/>
          </p:nvPr>
        </p:nvSpPr>
        <p:spPr/>
        <p:txBody>
          <a:bodyPr/>
          <a:lstStyle/>
          <a:p>
            <a:pPr marL="74250" marR="0" lvl="1" indent="0" algn="l" defTabSz="914400" rtl="0" eaLnBrk="1" fontAlgn="auto" latinLnBrk="0" hangingPunct="1">
              <a:lnSpc>
                <a:spcPct val="100000"/>
              </a:lnSpc>
              <a:spcBef>
                <a:spcPts val="0"/>
              </a:spcBef>
              <a:spcAft>
                <a:spcPts val="1200"/>
              </a:spcAft>
              <a:buClr>
                <a:srgbClr val="94D257">
                  <a:lumMod val="60000"/>
                  <a:lumOff val="40000"/>
                </a:srgbClr>
              </a:buClr>
              <a:buSzTx/>
              <a:buNone/>
              <a:tabLst/>
              <a:defRPr/>
            </a:pPr>
            <a:r>
              <a:rPr kumimoji="0" lang="da-DK" b="0" i="0" u="none" strike="noStrike" kern="1200" cap="none" spc="0" normalizeH="0" baseline="0" noProof="0" dirty="0">
                <a:ln>
                  <a:noFill/>
                </a:ln>
                <a:solidFill>
                  <a:srgbClr val="333333"/>
                </a:solidFill>
                <a:effectLst/>
                <a:uLnTx/>
                <a:uFillTx/>
                <a:ea typeface="Calibri" panose="020F0502020204030204" pitchFamily="34" charset="0"/>
                <a:cs typeface="+mn-cs"/>
              </a:rPr>
              <a:t>Faglig visitationsretningslinje: </a:t>
            </a:r>
          </a:p>
          <a:p>
            <a:pPr marL="225450" lvl="1" indent="0">
              <a:spcAft>
                <a:spcPts val="1000"/>
              </a:spcAft>
              <a:buClr>
                <a:srgbClr val="94D257">
                  <a:lumMod val="60000"/>
                  <a:lumOff val="40000"/>
                </a:srgbClr>
              </a:buClr>
              <a:buNone/>
              <a:defRPr/>
            </a:pPr>
            <a:r>
              <a:rPr kumimoji="0" lang="da-DK" b="0" i="0" u="none" strike="noStrike" kern="1200" cap="none" spc="0" normalizeH="0" baseline="0" noProof="0" dirty="0">
                <a:ln>
                  <a:noFill/>
                </a:ln>
                <a:solidFill>
                  <a:prstClr val="black"/>
                </a:solidFill>
                <a:effectLst/>
                <a:uLnTx/>
                <a:uFillTx/>
                <a:ea typeface="Verdana" panose="020B0604030504040204" pitchFamily="34" charset="0"/>
                <a:cs typeface="+mn-cs"/>
              </a:rPr>
              <a:t>Behandlingsforløb hvor social- og sundhedsfaglig behandling af rusmiddelproblematik og psykisk lidelse er forankret i regionen (samme lokation)</a:t>
            </a:r>
          </a:p>
          <a:p>
            <a:pPr marL="511200" lvl="1" indent="-285750">
              <a:spcAft>
                <a:spcPts val="1000"/>
              </a:spcAft>
              <a:buClr>
                <a:schemeClr val="accent5"/>
              </a:buClr>
              <a:buFont typeface="Calibri" panose="020F0502020204030204" pitchFamily="34" charset="0"/>
              <a:buChar char="→"/>
              <a:defRPr/>
            </a:pPr>
            <a:r>
              <a:rPr kumimoji="0" lang="da-DK" sz="1800" b="0" i="0" u="none" strike="noStrike" kern="1200" cap="none" spc="0" normalizeH="0" baseline="0" noProof="0" dirty="0">
                <a:ln>
                  <a:noFill/>
                </a:ln>
                <a:solidFill>
                  <a:prstClr val="black"/>
                </a:solidFill>
                <a:effectLst/>
                <a:uLnTx/>
                <a:uFillTx/>
                <a:ea typeface="Verdana" panose="020B0604030504040204" pitchFamily="34" charset="0"/>
                <a:cs typeface="+mn-cs"/>
              </a:rPr>
              <a:t>Under indlæggelse, ambulant, udgående</a:t>
            </a:r>
          </a:p>
          <a:p>
            <a:pPr marL="511200" lvl="1" indent="-285750">
              <a:spcAft>
                <a:spcPts val="1000"/>
              </a:spcAft>
              <a:buClr>
                <a:schemeClr val="accent5"/>
              </a:buClr>
              <a:buFont typeface="Calibri" panose="020F0502020204030204" pitchFamily="34" charset="0"/>
              <a:buChar char="→"/>
              <a:defRPr/>
            </a:pPr>
            <a:r>
              <a:rPr kumimoji="0" lang="da-DK" sz="1800" b="0" i="0" u="none" strike="noStrike" kern="1200" cap="none" spc="0" normalizeH="0" baseline="0" noProof="0" dirty="0">
                <a:ln>
                  <a:noFill/>
                </a:ln>
                <a:solidFill>
                  <a:prstClr val="black"/>
                </a:solidFill>
                <a:effectLst/>
                <a:uLnTx/>
                <a:uFillTx/>
                <a:ea typeface="Verdana" panose="020B0604030504040204" pitchFamily="34" charset="0"/>
                <a:cs typeface="+mn-cs"/>
              </a:rPr>
              <a:t>Geografisk nærhed, tilgængelighed og fleksibilitet</a:t>
            </a:r>
          </a:p>
          <a:p>
            <a:pPr marL="511200" lvl="1" indent="-285750">
              <a:spcAft>
                <a:spcPts val="1000"/>
              </a:spcAft>
              <a:buClr>
                <a:schemeClr val="accent5"/>
              </a:buClr>
              <a:buFont typeface="Calibri" panose="020F0502020204030204" pitchFamily="34" charset="0"/>
              <a:buChar char="→"/>
              <a:defRPr/>
            </a:pPr>
            <a:r>
              <a:rPr kumimoji="0" lang="da-DK" sz="1800" b="0" i="0" u="none" strike="noStrike" kern="1200" cap="none" spc="0" normalizeH="0" baseline="0" noProof="0" dirty="0">
                <a:ln>
                  <a:noFill/>
                </a:ln>
                <a:solidFill>
                  <a:prstClr val="black"/>
                </a:solidFill>
                <a:effectLst/>
                <a:uLnTx/>
                <a:uFillTx/>
                <a:ea typeface="Verdana" panose="020B0604030504040204" pitchFamily="34" charset="0"/>
                <a:cs typeface="+mn-cs"/>
              </a:rPr>
              <a:t>Tværfagligt team</a:t>
            </a:r>
          </a:p>
          <a:p>
            <a:pPr marL="511200" lvl="1" indent="-285750">
              <a:spcAft>
                <a:spcPts val="1000"/>
              </a:spcAft>
              <a:buClr>
                <a:schemeClr val="accent5"/>
              </a:buClr>
              <a:buFont typeface="Calibri" panose="020F0502020204030204" pitchFamily="34" charset="0"/>
              <a:buChar char="→"/>
              <a:defRPr/>
            </a:pPr>
            <a:r>
              <a:rPr kumimoji="0" lang="da-DK" sz="1800" b="0" i="0" u="none" strike="noStrike" kern="1200" cap="none" spc="0" normalizeH="0" baseline="0" noProof="0" dirty="0">
                <a:ln>
                  <a:noFill/>
                </a:ln>
                <a:solidFill>
                  <a:prstClr val="black"/>
                </a:solidFill>
                <a:effectLst/>
                <a:uLnTx/>
                <a:uFillTx/>
                <a:ea typeface="Verdana" panose="020B0604030504040204" pitchFamily="34" charset="0"/>
                <a:cs typeface="+mn-cs"/>
              </a:rPr>
              <a:t>Samlet behandlingsplan og samtidig behandling</a:t>
            </a:r>
          </a:p>
          <a:p>
            <a:pPr marL="511200" lvl="1" indent="-285750">
              <a:spcAft>
                <a:spcPts val="1000"/>
              </a:spcAft>
              <a:buClr>
                <a:schemeClr val="accent5"/>
              </a:buClr>
              <a:buFont typeface="Calibri" panose="020F0502020204030204" pitchFamily="34" charset="0"/>
              <a:buChar char="→"/>
              <a:defRPr/>
            </a:pPr>
            <a:r>
              <a:rPr kumimoji="0" lang="da-DK" sz="1800" b="1" i="0" u="none" strike="noStrike" kern="1200" cap="none" spc="0" normalizeH="0" baseline="0" noProof="0" dirty="0">
                <a:ln>
                  <a:noFill/>
                </a:ln>
                <a:solidFill>
                  <a:prstClr val="black"/>
                </a:solidFill>
                <a:effectLst/>
                <a:uLnTx/>
                <a:uFillTx/>
                <a:ea typeface="Verdana" panose="020B0604030504040204" pitchFamily="34" charset="0"/>
                <a:cs typeface="+mn-cs"/>
              </a:rPr>
              <a:t>Tværsektoriel koordinering før, under og efter (fx via netværksmøder)</a:t>
            </a:r>
          </a:p>
          <a:p>
            <a:endParaRPr lang="da-DK" dirty="0"/>
          </a:p>
        </p:txBody>
      </p:sp>
      <p:sp>
        <p:nvSpPr>
          <p:cNvPr id="4" name="Pladsholder til slidenummer 3">
            <a:extLst>
              <a:ext uri="{FF2B5EF4-FFF2-40B4-BE49-F238E27FC236}">
                <a16:creationId xmlns:a16="http://schemas.microsoft.com/office/drawing/2014/main" id="{19F31804-DC15-209E-60A1-0C7879FAA4CF}"/>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443110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8EBA9B-21CC-3F9F-B3A2-9C1382E497C7}"/>
              </a:ext>
            </a:extLst>
          </p:cNvPr>
          <p:cNvSpPr>
            <a:spLocks noGrp="1"/>
          </p:cNvSpPr>
          <p:nvPr>
            <p:ph type="title"/>
          </p:nvPr>
        </p:nvSpPr>
        <p:spPr/>
        <p:txBody>
          <a:bodyPr/>
          <a:lstStyle/>
          <a:p>
            <a:r>
              <a:rPr lang="da-DK" sz="2700" dirty="0"/>
              <a:t>RAMMER</a:t>
            </a:r>
          </a:p>
        </p:txBody>
      </p:sp>
      <p:sp>
        <p:nvSpPr>
          <p:cNvPr id="4" name="Pladsholder til slidenummer 3">
            <a:extLst>
              <a:ext uri="{FF2B5EF4-FFF2-40B4-BE49-F238E27FC236}">
                <a16:creationId xmlns:a16="http://schemas.microsoft.com/office/drawing/2014/main" id="{20296B00-E469-5726-13A6-9416B9CF2DDA}"/>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graphicFrame>
        <p:nvGraphicFramePr>
          <p:cNvPr id="5" name="Pladsholder til indhold 3">
            <a:extLst>
              <a:ext uri="{FF2B5EF4-FFF2-40B4-BE49-F238E27FC236}">
                <a16:creationId xmlns:a16="http://schemas.microsoft.com/office/drawing/2014/main" id="{650A8716-142C-C3C3-4A9F-815A9FAFB256}"/>
              </a:ext>
            </a:extLst>
          </p:cNvPr>
          <p:cNvGraphicFramePr>
            <a:graphicFrameLocks/>
          </p:cNvGraphicFramePr>
          <p:nvPr/>
        </p:nvGraphicFramePr>
        <p:xfrm>
          <a:off x="1138939" y="1991474"/>
          <a:ext cx="10346400" cy="370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68032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E290E9-9A8C-847F-5D75-07FD5769F42F}"/>
              </a:ext>
            </a:extLst>
          </p:cNvPr>
          <p:cNvSpPr>
            <a:spLocks noGrp="1"/>
          </p:cNvSpPr>
          <p:nvPr>
            <p:ph type="title"/>
          </p:nvPr>
        </p:nvSpPr>
        <p:spPr/>
        <p:txBody>
          <a:bodyPr/>
          <a:lstStyle/>
          <a:p>
            <a:r>
              <a:rPr lang="da-DK" sz="2700" dirty="0"/>
              <a:t>INDHOLD</a:t>
            </a:r>
          </a:p>
        </p:txBody>
      </p:sp>
      <p:sp>
        <p:nvSpPr>
          <p:cNvPr id="3" name="Pladsholder til indhold 2">
            <a:extLst>
              <a:ext uri="{FF2B5EF4-FFF2-40B4-BE49-F238E27FC236}">
                <a16:creationId xmlns:a16="http://schemas.microsoft.com/office/drawing/2014/main" id="{AC66902A-B11E-CFBA-BAB1-13CE0063A588}"/>
              </a:ext>
            </a:extLst>
          </p:cNvPr>
          <p:cNvSpPr>
            <a:spLocks noGrp="1"/>
          </p:cNvSpPr>
          <p:nvPr>
            <p:ph sz="quarter" idx="13"/>
          </p:nvPr>
        </p:nvSpPr>
        <p:spPr>
          <a:xfrm>
            <a:off x="1127125" y="1989137"/>
            <a:ext cx="4968875" cy="3708000"/>
          </a:xfrm>
        </p:spPr>
        <p:txBody>
          <a:bodyPr/>
          <a:lstStyle/>
          <a:p>
            <a:pPr>
              <a:buClr>
                <a:schemeClr val="accent5"/>
              </a:buClr>
            </a:pPr>
            <a:r>
              <a:rPr lang="da-DK" sz="1800" dirty="0">
                <a:solidFill>
                  <a:srgbClr val="000000"/>
                </a:solidFill>
                <a:ea typeface="Verdana" panose="020B0604030504040204" pitchFamily="34" charset="0"/>
              </a:rPr>
              <a:t>Patienter i det integrerede dobbeltdiagnosetilbud</a:t>
            </a:r>
            <a:r>
              <a:rPr lang="da-DK" sz="1800" b="0" i="0" u="none" strike="noStrike" baseline="0" dirty="0">
                <a:solidFill>
                  <a:srgbClr val="000000"/>
                </a:solidFill>
                <a:ea typeface="Verdana" panose="020B0604030504040204" pitchFamily="34" charset="0"/>
              </a:rPr>
              <a:t> behandles ud fra et helhedsperspektiv af en tværfaglig medarbejdergruppe</a:t>
            </a:r>
          </a:p>
          <a:p>
            <a:pPr marL="540000" lvl="1" indent="-288000">
              <a:buClr>
                <a:schemeClr val="accent5"/>
              </a:buClr>
              <a:buFont typeface="Calibri" panose="020F0502020204030204" pitchFamily="34" charset="0"/>
              <a:buChar char="→"/>
            </a:pPr>
            <a:r>
              <a:rPr lang="da-DK" sz="1600" dirty="0">
                <a:solidFill>
                  <a:srgbClr val="000000"/>
                </a:solidFill>
                <a:ea typeface="Verdana" panose="020B0604030504040204" pitchFamily="34" charset="0"/>
              </a:rPr>
              <a:t>D</a:t>
            </a:r>
            <a:r>
              <a:rPr lang="da-DK" sz="1600" b="0" i="0" u="none" strike="noStrike" baseline="0" dirty="0">
                <a:solidFill>
                  <a:srgbClr val="000000"/>
                </a:solidFill>
                <a:ea typeface="Verdana" panose="020B0604030504040204" pitchFamily="34" charset="0"/>
              </a:rPr>
              <a:t>e samme medarbejdere behandler både rusmiddelproblematik og psykisk lidelse</a:t>
            </a:r>
          </a:p>
          <a:p>
            <a:pPr>
              <a:buClr>
                <a:schemeClr val="accent5"/>
              </a:buClr>
            </a:pPr>
            <a:r>
              <a:rPr lang="da-DK" sz="1800" b="0" i="0" u="none" strike="noStrike" baseline="0" dirty="0">
                <a:solidFill>
                  <a:srgbClr val="000000"/>
                </a:solidFill>
                <a:ea typeface="Verdana" panose="020B0604030504040204" pitchFamily="34" charset="0"/>
              </a:rPr>
              <a:t>Behandlingen foregår primært i psykiatriske ambulatorier, men også i akutfunktioner, døgnafsnit og nogle specialambulatorier</a:t>
            </a:r>
          </a:p>
          <a:p>
            <a:pPr>
              <a:buClr>
                <a:schemeClr val="accent5"/>
              </a:buClr>
            </a:pPr>
            <a:r>
              <a:rPr lang="da-DK" sz="1800" b="0" i="0" u="none" strike="noStrike" baseline="0" dirty="0">
                <a:solidFill>
                  <a:srgbClr val="000000"/>
                </a:solidFill>
                <a:ea typeface="Verdana" panose="020B0604030504040204" pitchFamily="34" charset="0"/>
              </a:rPr>
              <a:t>Behandlingen tager afsæt i patientens behov og kan bestå af: </a:t>
            </a:r>
          </a:p>
          <a:p>
            <a:endParaRPr lang="da-DK" dirty="0"/>
          </a:p>
        </p:txBody>
      </p:sp>
      <p:sp>
        <p:nvSpPr>
          <p:cNvPr id="4" name="Pladsholder til slidenummer 3">
            <a:extLst>
              <a:ext uri="{FF2B5EF4-FFF2-40B4-BE49-F238E27FC236}">
                <a16:creationId xmlns:a16="http://schemas.microsoft.com/office/drawing/2014/main" id="{737A3D56-5D4F-864F-2BF3-4C2DE50CEE35}"/>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
        <p:nvSpPr>
          <p:cNvPr id="5" name="Pladsholder til indhold 1">
            <a:extLst>
              <a:ext uri="{FF2B5EF4-FFF2-40B4-BE49-F238E27FC236}">
                <a16:creationId xmlns:a16="http://schemas.microsoft.com/office/drawing/2014/main" id="{8B9F2BEE-112F-8280-B392-25CEA15EF962}"/>
              </a:ext>
            </a:extLst>
          </p:cNvPr>
          <p:cNvSpPr txBox="1">
            <a:spLocks/>
          </p:cNvSpPr>
          <p:nvPr/>
        </p:nvSpPr>
        <p:spPr>
          <a:xfrm>
            <a:off x="6239692" y="1945336"/>
            <a:ext cx="5258708" cy="3922727"/>
          </a:xfrm>
          <a:prstGeom prst="rect">
            <a:avLst/>
          </a:prstGeom>
          <a:solidFill>
            <a:schemeClr val="bg2"/>
          </a:solidFill>
          <a:ln>
            <a:solidFill>
              <a:schemeClr val="bg2"/>
            </a:solidFill>
          </a:ln>
        </p:spPr>
        <p:txBody>
          <a:bodyPr vert="horz" lIns="0" tIns="0" rIns="0" bIns="0" rtlCol="0" anchor="t" anchorCtr="0">
            <a:noAutofit/>
          </a:bodyPr>
          <a:lstStyle>
            <a:defPPr>
              <a:defRPr lang="da-DK"/>
            </a:defPPr>
            <a:lvl1pPr marL="0" algn="ctr" defTabSz="914400" rtl="0" eaLnBrk="1" latinLnBrk="0" hangingPunct="1">
              <a:defRPr lang="da-DK" sz="900" b="1"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16000" marR="0" lvl="0" indent="0" algn="ctr" defTabSz="914400" rtl="0" eaLnBrk="1" fontAlgn="auto" latinLnBrk="0" hangingPunct="1">
              <a:lnSpc>
                <a:spcPct val="100000"/>
              </a:lnSpc>
              <a:spcBef>
                <a:spcPts val="600"/>
              </a:spcBef>
              <a:spcAft>
                <a:spcPts val="0"/>
              </a:spcAft>
              <a:buClr>
                <a:srgbClr val="3B6313"/>
              </a:buClr>
              <a:buSzTx/>
              <a:buFont typeface="Calibri" panose="020F0502020204030204" pitchFamily="34" charset="0"/>
              <a:buChar char="→"/>
              <a:tabLst/>
              <a:defRPr/>
            </a:pPr>
            <a:endParaRPr kumimoji="0" lang="da-DK"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540000" marR="0" lvl="2"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Motivationsarbejde</a:t>
            </a:r>
          </a:p>
          <a:p>
            <a:pPr marL="540000" marR="0" lvl="2"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Medicingennemgang</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Skadesreduktion</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Substitutionsbehandling </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Medicinsk behandling inkl. abstinens- og substitutionsbehandling</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Støttende samtaler </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Somatisk screening </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Samtaleterapi </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Hjælp til at håndtere trang </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Støtte til træning af hverdagsaktiviteter</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srgbClr val="000000"/>
                </a:solidFill>
                <a:effectLst/>
                <a:uLnTx/>
                <a:uFillTx/>
                <a:latin typeface="Arial"/>
                <a:ea typeface="Verdana" panose="020B0604030504040204" pitchFamily="34" charset="0"/>
                <a:cs typeface="+mn-cs"/>
              </a:rPr>
              <a:t>Socialrådgivning </a:t>
            </a:r>
          </a:p>
          <a:p>
            <a:pPr marL="540000" marR="0" lvl="0" indent="-285750" algn="l" defTabSz="914400" rtl="0" eaLnBrk="1" fontAlgn="auto" latinLnBrk="0" hangingPunct="1">
              <a:lnSpc>
                <a:spcPct val="100000"/>
              </a:lnSpc>
              <a:spcBef>
                <a:spcPts val="0"/>
              </a:spcBef>
              <a:spcAft>
                <a:spcPts val="500"/>
              </a:spcAft>
              <a:buClr>
                <a:srgbClr val="19A5EA"/>
              </a:buClr>
              <a:buSzTx/>
              <a:buFont typeface="Arial" panose="020B0604020202020204" pitchFamily="34" charset="0"/>
              <a:buChar char="•"/>
              <a:tabLst/>
              <a:defRPr/>
            </a:pPr>
            <a:r>
              <a:rPr kumimoji="0" lang="da-DK" sz="1400" b="0" i="0" u="none" strike="noStrike" kern="1200" cap="none" spc="0" normalizeH="0" baseline="0" noProof="0" dirty="0">
                <a:ln>
                  <a:noFill/>
                </a:ln>
                <a:solidFill>
                  <a:srgbClr val="000000"/>
                </a:solidFill>
                <a:effectLst/>
                <a:uLnTx/>
                <a:uFillTx/>
                <a:latin typeface="Arial"/>
                <a:ea typeface="Verdana" panose="020B0604030504040204" pitchFamily="34" charset="0"/>
                <a:cs typeface="+mn-cs"/>
              </a:rPr>
              <a:t>Hjælp til samarbejde med kommune</a:t>
            </a:r>
          </a:p>
        </p:txBody>
      </p:sp>
    </p:spTree>
    <p:extLst>
      <p:ext uri="{BB962C8B-B14F-4D97-AF65-F5344CB8AC3E}">
        <p14:creationId xmlns:p14="http://schemas.microsoft.com/office/powerpoint/2010/main" val="523835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6A12F6-C428-CDB1-2B09-FE7EA966F68A}"/>
              </a:ext>
            </a:extLst>
          </p:cNvPr>
          <p:cNvSpPr>
            <a:spLocks noGrp="1"/>
          </p:cNvSpPr>
          <p:nvPr>
            <p:ph type="title"/>
          </p:nvPr>
        </p:nvSpPr>
        <p:spPr/>
        <p:txBody>
          <a:bodyPr/>
          <a:lstStyle/>
          <a:p>
            <a:r>
              <a:rPr lang="da-DK" sz="2700" dirty="0"/>
              <a:t>PSYKOTERAPEUTISKE INTERVENTIONER</a:t>
            </a:r>
            <a:br>
              <a:rPr lang="da-DK" sz="2700" dirty="0"/>
            </a:br>
            <a:endParaRPr lang="da-DK" sz="2700" dirty="0"/>
          </a:p>
        </p:txBody>
      </p:sp>
      <p:sp>
        <p:nvSpPr>
          <p:cNvPr id="3" name="Pladsholder til indhold 2">
            <a:extLst>
              <a:ext uri="{FF2B5EF4-FFF2-40B4-BE49-F238E27FC236}">
                <a16:creationId xmlns:a16="http://schemas.microsoft.com/office/drawing/2014/main" id="{4C986219-3BE1-8FB3-5FF3-B218A52E7CE9}"/>
              </a:ext>
            </a:extLst>
          </p:cNvPr>
          <p:cNvSpPr>
            <a:spLocks noGrp="1"/>
          </p:cNvSpPr>
          <p:nvPr>
            <p:ph sz="quarter" idx="13"/>
          </p:nvPr>
        </p:nvSpPr>
        <p:spPr>
          <a:xfrm>
            <a:off x="1127125" y="1989137"/>
            <a:ext cx="4367901" cy="3708000"/>
          </a:xfrm>
        </p:spPr>
        <p:txBody>
          <a:bodyPr/>
          <a:lstStyle/>
          <a:p>
            <a:pPr marL="252000" indent="0">
              <a:buClr>
                <a:srgbClr val="3B6313"/>
              </a:buClr>
              <a:buNone/>
            </a:pPr>
            <a:r>
              <a:rPr lang="da-DK" sz="2000" dirty="0">
                <a:ea typeface="Verdana" panose="020B0604030504040204" pitchFamily="34" charset="0"/>
              </a:rPr>
              <a:t>… vælges med afsæt i patientens konkrete problemstillinger</a:t>
            </a:r>
          </a:p>
          <a:p>
            <a:pPr marL="252000" indent="0">
              <a:buClr>
                <a:srgbClr val="3B6313"/>
              </a:buClr>
              <a:buNone/>
            </a:pPr>
            <a:r>
              <a:rPr lang="da-DK" sz="2000" dirty="0">
                <a:ea typeface="Verdana" panose="020B0604030504040204" pitchFamily="34" charset="0"/>
              </a:rPr>
              <a:t>… skal relatere til dobbeltdiagnosen – altså både rusmiddelproblematik og psykisk lidelse</a:t>
            </a:r>
          </a:p>
          <a:p>
            <a:endParaRPr lang="da-DK" dirty="0"/>
          </a:p>
        </p:txBody>
      </p:sp>
      <p:sp>
        <p:nvSpPr>
          <p:cNvPr id="4" name="Pladsholder til slidenummer 3">
            <a:extLst>
              <a:ext uri="{FF2B5EF4-FFF2-40B4-BE49-F238E27FC236}">
                <a16:creationId xmlns:a16="http://schemas.microsoft.com/office/drawing/2014/main" id="{B7188F33-8CBB-3AE4-896D-89D8C2EE6A4C}"/>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graphicFrame>
        <p:nvGraphicFramePr>
          <p:cNvPr id="5" name="Diagram 4">
            <a:extLst>
              <a:ext uri="{FF2B5EF4-FFF2-40B4-BE49-F238E27FC236}">
                <a16:creationId xmlns:a16="http://schemas.microsoft.com/office/drawing/2014/main" id="{2489BC16-5BD9-8E8B-5077-4705D0D58313}"/>
              </a:ext>
            </a:extLst>
          </p:cNvPr>
          <p:cNvGraphicFramePr/>
          <p:nvPr/>
        </p:nvGraphicFramePr>
        <p:xfrm>
          <a:off x="5879976" y="1642434"/>
          <a:ext cx="5835396" cy="41491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9528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938DFE-8879-71E0-A756-460109AC9EC4}"/>
              </a:ext>
            </a:extLst>
          </p:cNvPr>
          <p:cNvSpPr>
            <a:spLocks noGrp="1"/>
          </p:cNvSpPr>
          <p:nvPr>
            <p:ph type="title"/>
          </p:nvPr>
        </p:nvSpPr>
        <p:spPr/>
        <p:txBody>
          <a:bodyPr/>
          <a:lstStyle/>
          <a:p>
            <a:r>
              <a:rPr lang="da-DK" sz="2700" dirty="0"/>
              <a:t>DET NYE</a:t>
            </a:r>
          </a:p>
        </p:txBody>
      </p:sp>
      <p:sp>
        <p:nvSpPr>
          <p:cNvPr id="4" name="Pladsholder til slidenummer 3">
            <a:extLst>
              <a:ext uri="{FF2B5EF4-FFF2-40B4-BE49-F238E27FC236}">
                <a16:creationId xmlns:a16="http://schemas.microsoft.com/office/drawing/2014/main" id="{321CEE97-0851-56D7-FC7F-C0BE4061C031}"/>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
        <p:nvSpPr>
          <p:cNvPr id="5" name="Pladsholder til indhold 2">
            <a:extLst>
              <a:ext uri="{FF2B5EF4-FFF2-40B4-BE49-F238E27FC236}">
                <a16:creationId xmlns:a16="http://schemas.microsoft.com/office/drawing/2014/main" id="{0A190549-DCE4-B943-CFEA-F5D01D541D92}"/>
              </a:ext>
            </a:extLst>
          </p:cNvPr>
          <p:cNvSpPr>
            <a:spLocks noGrp="1"/>
          </p:cNvSpPr>
          <p:nvPr>
            <p:ph sz="quarter" idx="13"/>
          </p:nvPr>
        </p:nvSpPr>
        <p:spPr>
          <a:xfrm>
            <a:off x="1271464" y="2034596"/>
            <a:ext cx="4891736" cy="2789897"/>
          </a:xfrm>
          <a:solidFill>
            <a:schemeClr val="bg2"/>
          </a:solidFill>
        </p:spPr>
        <p:txBody>
          <a:bodyPr/>
          <a:lstStyle/>
          <a:p>
            <a:pPr marL="254250" marR="0" lvl="2" indent="0" algn="l" defTabSz="914400" rtl="0" eaLnBrk="1" fontAlgn="auto" latinLnBrk="0" hangingPunct="1">
              <a:lnSpc>
                <a:spcPct val="100000"/>
              </a:lnSpc>
              <a:spcBef>
                <a:spcPts val="600"/>
              </a:spcBef>
              <a:spcAft>
                <a:spcPts val="0"/>
              </a:spcAft>
              <a:buClr>
                <a:srgbClr val="3B6313"/>
              </a:buClr>
              <a:buSzTx/>
              <a:buFontTx/>
              <a:buNone/>
              <a:tabLst/>
              <a:defRPr/>
            </a:pPr>
            <a:endParaRPr kumimoji="0" lang="da-DK" sz="1350" b="1"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endParaRPr>
          </a:p>
          <a:p>
            <a:pPr marL="254250" marR="0" lvl="2" indent="0" algn="l" defTabSz="914400" rtl="0" eaLnBrk="1" fontAlgn="auto" latinLnBrk="0" hangingPunct="1">
              <a:lnSpc>
                <a:spcPct val="100000"/>
              </a:lnSpc>
              <a:spcBef>
                <a:spcPts val="600"/>
              </a:spcBef>
              <a:spcAft>
                <a:spcPts val="1000"/>
              </a:spcAft>
              <a:buClr>
                <a:srgbClr val="3B6313"/>
              </a:buClr>
              <a:buSzTx/>
              <a:buFontTx/>
              <a:buNone/>
              <a:tabLst/>
              <a:defRPr/>
            </a:pPr>
            <a:r>
              <a:rPr lang="da-DK" sz="1350" b="1" dirty="0">
                <a:solidFill>
                  <a:prstClr val="black"/>
                </a:solidFill>
                <a:ea typeface="Verdana" panose="020B0604030504040204" pitchFamily="34" charset="0"/>
              </a:rPr>
              <a:t>Aktiviteter der skal systematiseres ift. rusmidler</a:t>
            </a:r>
          </a:p>
          <a:p>
            <a:pPr marL="612000" marR="0" lvl="2" indent="-285750" algn="l" defTabSz="914400" rtl="0" eaLnBrk="1" fontAlgn="auto" latinLnBrk="0" hangingPunct="1">
              <a:lnSpc>
                <a:spcPct val="100000"/>
              </a:lnSpc>
              <a:spcBef>
                <a:spcPts val="0"/>
              </a:spcBef>
              <a:spcAft>
                <a:spcPts val="1000"/>
              </a:spcAft>
              <a:buClr>
                <a:schemeClr val="accent5"/>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ea typeface="Verdana" panose="020B0604030504040204" pitchFamily="34" charset="0"/>
              </a:rPr>
              <a:t>Rusmiddelscreening</a:t>
            </a:r>
          </a:p>
          <a:p>
            <a:pPr marL="612000" marR="0" lvl="2" indent="-285750" algn="l" defTabSz="914400" rtl="0" eaLnBrk="1" fontAlgn="auto" latinLnBrk="0" hangingPunct="1">
              <a:lnSpc>
                <a:spcPct val="100000"/>
              </a:lnSpc>
              <a:spcBef>
                <a:spcPts val="0"/>
              </a:spcBef>
              <a:spcAft>
                <a:spcPts val="1000"/>
              </a:spcAft>
              <a:buClr>
                <a:schemeClr val="accent5"/>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ea typeface="Verdana" panose="020B0604030504040204" pitchFamily="34" charset="0"/>
              </a:rPr>
              <a:t>Rusmiddeldiagnosticering</a:t>
            </a:r>
          </a:p>
          <a:p>
            <a:pPr marL="612000" marR="0" lvl="2" indent="-285750" algn="l" defTabSz="914400" rtl="0" eaLnBrk="1" fontAlgn="auto" latinLnBrk="0" hangingPunct="1">
              <a:lnSpc>
                <a:spcPct val="100000"/>
              </a:lnSpc>
              <a:spcBef>
                <a:spcPts val="0"/>
              </a:spcBef>
              <a:spcAft>
                <a:spcPts val="1000"/>
              </a:spcAft>
              <a:buClr>
                <a:schemeClr val="accent5"/>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ea typeface="Verdana" panose="020B0604030504040204" pitchFamily="34" charset="0"/>
              </a:rPr>
              <a:t>Somatisk screening</a:t>
            </a:r>
          </a:p>
          <a:p>
            <a:pPr marL="612000" marR="0" lvl="2" indent="-285750" algn="l" defTabSz="914400" rtl="0" eaLnBrk="1" fontAlgn="auto" latinLnBrk="0" hangingPunct="1">
              <a:lnSpc>
                <a:spcPct val="100000"/>
              </a:lnSpc>
              <a:spcBef>
                <a:spcPts val="0"/>
              </a:spcBef>
              <a:spcAft>
                <a:spcPts val="1200"/>
              </a:spcAft>
              <a:buClr>
                <a:schemeClr val="accent5"/>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ea typeface="Verdana" panose="020B0604030504040204" pitchFamily="34" charset="0"/>
              </a:rPr>
              <a:t>Medicingennemgang</a:t>
            </a:r>
          </a:p>
          <a:p>
            <a:pPr marL="612000" marR="0" lvl="2" indent="-285750" algn="l" defTabSz="914400" rtl="0" eaLnBrk="1" fontAlgn="auto" latinLnBrk="0" hangingPunct="1">
              <a:lnSpc>
                <a:spcPct val="100000"/>
              </a:lnSpc>
              <a:spcBef>
                <a:spcPts val="0"/>
              </a:spcBef>
              <a:buClr>
                <a:schemeClr val="accent5"/>
              </a:buClr>
              <a:buSzTx/>
              <a:buFont typeface="Calibri" panose="020F0502020204030204" pitchFamily="34" charset="0"/>
              <a:buChar char="→"/>
              <a:tabLst/>
              <a:defRPr/>
            </a:pPr>
            <a:r>
              <a:rPr lang="da-DK" sz="1350" dirty="0">
                <a:solidFill>
                  <a:prstClr val="black"/>
                </a:solidFill>
                <a:ea typeface="Verdana" panose="020B0604030504040204" pitchFamily="34" charset="0"/>
              </a:rPr>
              <a:t>Motivationsarbejde</a:t>
            </a:r>
          </a:p>
          <a:p>
            <a:pPr marL="612000" marR="0" lvl="2" indent="-285750" algn="l" defTabSz="914400" rtl="0" eaLnBrk="1" fontAlgn="auto" latinLnBrk="0" hangingPunct="1">
              <a:lnSpc>
                <a:spcPct val="100000"/>
              </a:lnSpc>
              <a:spcBef>
                <a:spcPts val="0"/>
              </a:spcBef>
              <a:spcAft>
                <a:spcPts val="0"/>
              </a:spcAft>
              <a:buClr>
                <a:schemeClr val="accent5"/>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ea typeface="Verdana" panose="020B0604030504040204" pitchFamily="34" charset="0"/>
              </a:rPr>
              <a:t>Samtaler</a:t>
            </a:r>
          </a:p>
          <a:p>
            <a:endParaRPr lang="da-DK" dirty="0"/>
          </a:p>
        </p:txBody>
      </p:sp>
      <p:sp>
        <p:nvSpPr>
          <p:cNvPr id="6" name="Pladsholder til indhold 3">
            <a:extLst>
              <a:ext uri="{FF2B5EF4-FFF2-40B4-BE49-F238E27FC236}">
                <a16:creationId xmlns:a16="http://schemas.microsoft.com/office/drawing/2014/main" id="{F57F7016-B7D8-F94A-F01B-61497F2C6663}"/>
              </a:ext>
            </a:extLst>
          </p:cNvPr>
          <p:cNvSpPr txBox="1">
            <a:spLocks/>
          </p:cNvSpPr>
          <p:nvPr/>
        </p:nvSpPr>
        <p:spPr>
          <a:xfrm>
            <a:off x="6501600" y="2034596"/>
            <a:ext cx="4891736" cy="2789897"/>
          </a:xfrm>
          <a:prstGeom prst="rect">
            <a:avLst/>
          </a:prstGeom>
          <a:solidFill>
            <a:schemeClr val="bg2"/>
          </a:solidFill>
        </p:spPr>
        <p:txBody>
          <a:bodyPr/>
          <a:lstStyle>
            <a:lvl1pPr marL="144000" indent="-144000" algn="l" defTabSz="914400" rtl="0" eaLnBrk="1" latinLnBrk="0" hangingPunct="1">
              <a:lnSpc>
                <a:spcPct val="100000"/>
              </a:lnSpc>
              <a:spcBef>
                <a:spcPts val="0"/>
              </a:spcBef>
              <a:spcAft>
                <a:spcPts val="1200"/>
              </a:spcAft>
              <a:buClr>
                <a:schemeClr val="accent6"/>
              </a:buClr>
              <a:buFont typeface="Arial" panose="020B0604020202020204" pitchFamily="34" charset="0"/>
              <a:buChar char="•"/>
              <a:defRPr sz="2200" kern="1200" baseline="0">
                <a:solidFill>
                  <a:schemeClr val="tx1"/>
                </a:solidFill>
                <a:latin typeface="+mn-lt"/>
                <a:ea typeface="+mn-ea"/>
                <a:cs typeface="+mn-cs"/>
              </a:defRPr>
            </a:lvl1pPr>
            <a:lvl2pPr marL="504000" indent="-144000" algn="l" defTabSz="914400" rtl="0" eaLnBrk="1" latinLnBrk="0" hangingPunct="1">
              <a:spcBef>
                <a:spcPts val="0"/>
              </a:spcBef>
              <a:spcAft>
                <a:spcPts val="1200"/>
              </a:spcAft>
              <a:buClr>
                <a:schemeClr val="accent6"/>
              </a:buClr>
              <a:buFont typeface="Arial" panose="020B0604020202020204" pitchFamily="34" charset="0"/>
              <a:buChar char="•"/>
              <a:defRPr lang="da-DK" sz="2000" kern="1200" baseline="0" dirty="0" smtClean="0">
                <a:solidFill>
                  <a:schemeClr val="tx1"/>
                </a:solidFill>
                <a:latin typeface="+mn-lt"/>
                <a:ea typeface="+mn-ea"/>
                <a:cs typeface="+mn-cs"/>
              </a:defRPr>
            </a:lvl2pPr>
            <a:lvl3pPr marL="828000" indent="-126000" algn="l" defTabSz="914400" rtl="0" eaLnBrk="1" latinLnBrk="0" hangingPunct="1">
              <a:spcBef>
                <a:spcPts val="0"/>
              </a:spcBef>
              <a:spcAft>
                <a:spcPts val="1200"/>
              </a:spcAft>
              <a:buClr>
                <a:schemeClr val="accent6"/>
              </a:buClr>
              <a:buFont typeface="Arial" panose="020B0604020202020204" pitchFamily="34" charset="0"/>
              <a:buChar char="•"/>
              <a:defRPr lang="da-DK" sz="1800" kern="1200" dirty="0" smtClean="0">
                <a:solidFill>
                  <a:schemeClr val="tx1"/>
                </a:solidFill>
                <a:latin typeface="+mn-lt"/>
                <a:ea typeface="+mn-ea"/>
                <a:cs typeface="+mn-cs"/>
              </a:defRPr>
            </a:lvl3pPr>
            <a:lvl4pPr marL="118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600" kern="1200" dirty="0" smtClean="0">
                <a:solidFill>
                  <a:schemeClr val="tx1"/>
                </a:solidFill>
                <a:latin typeface="+mn-lt"/>
                <a:ea typeface="+mn-ea"/>
                <a:cs typeface="+mn-cs"/>
              </a:defRPr>
            </a:lvl4pPr>
            <a:lvl5pPr marL="1548000" indent="-108000" algn="l" defTabSz="914400" rtl="0" eaLnBrk="1" latinLnBrk="0" hangingPunct="1">
              <a:spcBef>
                <a:spcPts val="0"/>
              </a:spcBef>
              <a:spcAft>
                <a:spcPts val="1200"/>
              </a:spcAft>
              <a:buClr>
                <a:schemeClr val="accent6"/>
              </a:buClr>
              <a:buFont typeface="Arial" panose="020B0604020202020204" pitchFamily="34" charset="0"/>
              <a:buChar char="•"/>
              <a:defRPr lang="da-DK" sz="1400" kern="1200" dirty="0" smtClean="0">
                <a:solidFill>
                  <a:schemeClr val="tx1"/>
                </a:solidFill>
                <a:latin typeface="+mn-lt"/>
                <a:ea typeface="+mn-ea"/>
                <a:cs typeface="+mn-cs"/>
              </a:defRPr>
            </a:lvl5pPr>
            <a:lvl6pPr marL="1908000" indent="-90000" algn="l" defTabSz="914400" rtl="0" eaLnBrk="1" latinLnBrk="0" hangingPunct="1">
              <a:spcBef>
                <a:spcPts val="0"/>
              </a:spcBef>
              <a:spcAft>
                <a:spcPts val="1200"/>
              </a:spcAft>
              <a:buClr>
                <a:srgbClr val="7D7D7D"/>
              </a:buClr>
              <a:buFont typeface="Arial" panose="020B0604020202020204" pitchFamily="34" charset="0"/>
              <a:buChar char="•"/>
              <a:defRPr lang="da-DK" sz="1200" kern="1200" baseline="0" dirty="0">
                <a:solidFill>
                  <a:schemeClr val="tx1"/>
                </a:solidFill>
                <a:latin typeface="+mn-lt"/>
                <a:ea typeface="+mn-ea"/>
                <a:cs typeface="+mn-cs"/>
              </a:defRPr>
            </a:lvl6pPr>
            <a:lvl7pPr marL="2268000" indent="-90000" algn="l" defTabSz="914400" rtl="0" eaLnBrk="1" latinLnBrk="0" hangingPunct="1">
              <a:spcBef>
                <a:spcPts val="0"/>
              </a:spcBef>
              <a:spcAft>
                <a:spcPts val="1200"/>
              </a:spcAft>
              <a:buClr>
                <a:srgbClr val="7D7D7D"/>
              </a:buClr>
              <a:buFont typeface="Arial" panose="020B0604020202020204" pitchFamily="34" charset="0"/>
              <a:buChar char="•"/>
              <a:defRPr lang="da-DK" sz="1100" kern="1200" baseline="0" dirty="0">
                <a:solidFill>
                  <a:schemeClr val="tx1"/>
                </a:solidFill>
                <a:latin typeface="+mn-lt"/>
                <a:ea typeface="+mn-ea"/>
                <a:cs typeface="+mn-cs"/>
              </a:defRPr>
            </a:lvl7pPr>
            <a:lvl8pPr marL="2628000" indent="-90000" algn="l" defTabSz="914400" rtl="0" eaLnBrk="1" latinLnBrk="0" hangingPunct="1">
              <a:spcBef>
                <a:spcPts val="0"/>
              </a:spcBef>
              <a:spcAft>
                <a:spcPts val="1200"/>
              </a:spcAft>
              <a:buClr>
                <a:srgbClr val="7D7D7D"/>
              </a:buClr>
              <a:buFont typeface="Arial" panose="020B0604020202020204" pitchFamily="34" charset="0"/>
              <a:buChar char="•"/>
              <a:defRPr lang="da-DK" sz="1000" kern="1200" baseline="0" dirty="0">
                <a:solidFill>
                  <a:schemeClr val="tx1"/>
                </a:solidFill>
                <a:latin typeface="+mn-lt"/>
                <a:ea typeface="+mn-ea"/>
                <a:cs typeface="+mn-cs"/>
              </a:defRPr>
            </a:lvl8pPr>
            <a:lvl9pPr marL="2988000" indent="-90000" algn="l" defTabSz="914400" rtl="0" eaLnBrk="1" latinLnBrk="0" hangingPunct="1">
              <a:spcBef>
                <a:spcPts val="0"/>
              </a:spcBef>
              <a:spcAft>
                <a:spcPts val="1200"/>
              </a:spcAft>
              <a:buClr>
                <a:srgbClr val="808080"/>
              </a:buClr>
              <a:buFont typeface="Arial" panose="020B0604020202020204" pitchFamily="34" charset="0"/>
              <a:buChar char="•"/>
              <a:defRPr sz="900" kern="1200">
                <a:solidFill>
                  <a:schemeClr val="tx1"/>
                </a:solidFill>
                <a:latin typeface="+mn-lt"/>
                <a:ea typeface="+mn-ea"/>
                <a:cs typeface="+mn-cs"/>
              </a:defRPr>
            </a:lvl9pPr>
          </a:lstStyle>
          <a:p>
            <a:pPr marL="377100" marR="0" lvl="1" indent="0" algn="l" defTabSz="914400" rtl="0" eaLnBrk="1" fontAlgn="auto" latinLnBrk="0" hangingPunct="1">
              <a:lnSpc>
                <a:spcPct val="100000"/>
              </a:lnSpc>
              <a:spcBef>
                <a:spcPts val="0"/>
              </a:spcBef>
              <a:spcAft>
                <a:spcPts val="0"/>
              </a:spcAft>
              <a:buClr>
                <a:srgbClr val="3B6313"/>
              </a:buClr>
              <a:buSzTx/>
              <a:buFontTx/>
              <a:buNone/>
              <a:tabLst/>
              <a:defRPr/>
            </a:pPr>
            <a:endParaRPr kumimoji="0" lang="da-DK" sz="2000" b="1" i="0" u="none" strike="noStrike" kern="1200" cap="none" spc="0" normalizeH="0" baseline="0" noProof="0" dirty="0">
              <a:ln>
                <a:noFill/>
              </a:ln>
              <a:solidFill>
                <a:srgbClr val="333333"/>
              </a:solidFill>
              <a:effectLst/>
              <a:uLnTx/>
              <a:uFillTx/>
              <a:latin typeface="Verdana" panose="020B0604030504040204" pitchFamily="34" charset="0"/>
              <a:ea typeface="Verdana" panose="020B0604030504040204" pitchFamily="34" charset="0"/>
              <a:cs typeface="+mn-cs"/>
            </a:endParaRPr>
          </a:p>
          <a:p>
            <a:pPr marL="255600" marR="0" lvl="2" indent="0" algn="l" defTabSz="914400" rtl="0" eaLnBrk="1" fontAlgn="auto" latinLnBrk="0" hangingPunct="1">
              <a:lnSpc>
                <a:spcPct val="100000"/>
              </a:lnSpc>
              <a:spcBef>
                <a:spcPts val="0"/>
              </a:spcBef>
              <a:spcAft>
                <a:spcPts val="1000"/>
              </a:spcAft>
              <a:buClr>
                <a:srgbClr val="3B6313"/>
              </a:buClr>
              <a:buSzTx/>
              <a:buFont typeface="Arial" panose="020B0604020202020204" pitchFamily="34" charset="0"/>
              <a:buNone/>
              <a:tabLst/>
              <a:defRPr/>
            </a:pPr>
            <a:r>
              <a:rPr kumimoji="0" lang="da-DK" sz="1350" b="1"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Aktiviteter der er nye</a:t>
            </a:r>
          </a:p>
          <a:p>
            <a:pPr marL="648000" marR="0" lvl="2" indent="-342900" algn="l" defTabSz="914400" rtl="0" eaLnBrk="1" fontAlgn="auto" latinLnBrk="0" hangingPunct="1">
              <a:lnSpc>
                <a:spcPct val="100000"/>
              </a:lnSpc>
              <a:spcBef>
                <a:spcPts val="0"/>
              </a:spcBef>
              <a:spcAft>
                <a:spcPts val="1000"/>
              </a:spcAft>
              <a:buClr>
                <a:srgbClr val="19A5EA"/>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Skadesreduktion</a:t>
            </a:r>
          </a:p>
          <a:p>
            <a:pPr marL="648000" marR="0" lvl="2" indent="-342900" algn="l" defTabSz="914400" rtl="0" eaLnBrk="1" fontAlgn="auto" latinLnBrk="0" hangingPunct="1">
              <a:lnSpc>
                <a:spcPct val="100000"/>
              </a:lnSpc>
              <a:spcBef>
                <a:spcPts val="0"/>
              </a:spcBef>
              <a:spcAft>
                <a:spcPts val="1000"/>
              </a:spcAft>
              <a:buClr>
                <a:srgbClr val="19A5EA"/>
              </a:buClr>
              <a:buSzTx/>
              <a:buFont typeface="Calibri" panose="020F0502020204030204" pitchFamily="34" charset="0"/>
              <a:buChar char="→"/>
              <a:tabLst/>
              <a:defRPr/>
            </a:pPr>
            <a:r>
              <a:rPr kumimoji="0" lang="da-DK" sz="1350" b="0" i="0" u="none" strike="noStrike" kern="1200" cap="none" spc="0" normalizeH="0" baseline="0" noProof="0" dirty="0">
                <a:ln>
                  <a:noFill/>
                </a:ln>
                <a:solidFill>
                  <a:prstClr val="black"/>
                </a:solidFill>
                <a:effectLst/>
                <a:uLnTx/>
                <a:uFillTx/>
                <a:latin typeface="Arial"/>
                <a:ea typeface="Verdana" panose="020B0604030504040204" pitchFamily="34" charset="0"/>
                <a:cs typeface="+mn-cs"/>
              </a:rPr>
              <a:t>Substitutionsbehandling</a:t>
            </a:r>
          </a:p>
        </p:txBody>
      </p:sp>
      <p:sp>
        <p:nvSpPr>
          <p:cNvPr id="7" name="Billedforklaring: opadgående pil 6">
            <a:extLst>
              <a:ext uri="{FF2B5EF4-FFF2-40B4-BE49-F238E27FC236}">
                <a16:creationId xmlns:a16="http://schemas.microsoft.com/office/drawing/2014/main" id="{527045D9-2EC7-A289-CA56-0C859129126A}"/>
              </a:ext>
            </a:extLst>
          </p:cNvPr>
          <p:cNvSpPr/>
          <p:nvPr/>
        </p:nvSpPr>
        <p:spPr>
          <a:xfrm>
            <a:off x="1271464" y="4842908"/>
            <a:ext cx="10121872" cy="1207767"/>
          </a:xfrm>
          <a:prstGeom prst="upArrowCallout">
            <a:avLst/>
          </a:prstGeom>
          <a:solidFill>
            <a:schemeClr val="bg2"/>
          </a:solidFill>
          <a:ln w="952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2400" b="1" i="0" u="none" strike="noStrike" kern="1200" cap="none" spc="0" normalizeH="0" baseline="0" noProof="0" dirty="0">
                <a:ln>
                  <a:noFill/>
                </a:ln>
                <a:solidFill>
                  <a:sysClr val="windowText" lastClr="000000"/>
                </a:solidFill>
                <a:effectLst/>
                <a:uLnTx/>
                <a:uFillTx/>
                <a:latin typeface="Arial"/>
                <a:ea typeface="Verdana" panose="020B0604030504040204" pitchFamily="34" charset="0"/>
                <a:cs typeface="+mn-cs"/>
              </a:rPr>
              <a:t>Kulturforandring</a:t>
            </a:r>
          </a:p>
        </p:txBody>
      </p:sp>
    </p:spTree>
    <p:extLst>
      <p:ext uri="{BB962C8B-B14F-4D97-AF65-F5344CB8AC3E}">
        <p14:creationId xmlns:p14="http://schemas.microsoft.com/office/powerpoint/2010/main" val="2941971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43EBE2B-C21E-A003-AFC7-994B2576C086}"/>
              </a:ext>
            </a:extLst>
          </p:cNvPr>
          <p:cNvSpPr>
            <a:spLocks noGrp="1"/>
          </p:cNvSpPr>
          <p:nvPr>
            <p:ph type="title"/>
          </p:nvPr>
        </p:nvSpPr>
        <p:spPr/>
        <p:txBody>
          <a:bodyPr/>
          <a:lstStyle/>
          <a:p>
            <a:r>
              <a:rPr lang="da-DK" sz="2700" dirty="0"/>
              <a:t>PATIENTRETTIGHEDER</a:t>
            </a:r>
            <a:br>
              <a:rPr lang="da-DK" sz="2700" dirty="0"/>
            </a:br>
            <a:endParaRPr lang="da-DK" sz="2700" dirty="0"/>
          </a:p>
        </p:txBody>
      </p:sp>
      <p:sp>
        <p:nvSpPr>
          <p:cNvPr id="5" name="Pladsholder til slidenummer 4">
            <a:extLst>
              <a:ext uri="{FF2B5EF4-FFF2-40B4-BE49-F238E27FC236}">
                <a16:creationId xmlns:a16="http://schemas.microsoft.com/office/drawing/2014/main" id="{FAF37BEE-547A-E831-A2B2-D10C02E4BEBD}"/>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graphicFrame>
        <p:nvGraphicFramePr>
          <p:cNvPr id="10" name="Pladsholder til indhold 2">
            <a:extLst>
              <a:ext uri="{FF2B5EF4-FFF2-40B4-BE49-F238E27FC236}">
                <a16:creationId xmlns:a16="http://schemas.microsoft.com/office/drawing/2014/main" id="{6FC2129A-D480-088F-3EAF-8481E38879B5}"/>
              </a:ext>
            </a:extLst>
          </p:cNvPr>
          <p:cNvGraphicFramePr>
            <a:graphicFrameLocks noGrp="1"/>
          </p:cNvGraphicFramePr>
          <p:nvPr>
            <p:ph sz="quarter" idx="13"/>
          </p:nvPr>
        </p:nvGraphicFramePr>
        <p:xfrm>
          <a:off x="1127125" y="1698697"/>
          <a:ext cx="10371138" cy="45231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custData r:id="rId1"/>
      <p:custData r:id="rId2"/>
    </p:custDataLst>
    <p:extLst>
      <p:ext uri="{BB962C8B-B14F-4D97-AF65-F5344CB8AC3E}">
        <p14:creationId xmlns:p14="http://schemas.microsoft.com/office/powerpoint/2010/main" val="3541404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2551AA-F8E8-9B87-E032-24DF4E58CA54}"/>
              </a:ext>
            </a:extLst>
          </p:cNvPr>
          <p:cNvSpPr>
            <a:spLocks noGrp="1"/>
          </p:cNvSpPr>
          <p:nvPr>
            <p:ph type="title"/>
          </p:nvPr>
        </p:nvSpPr>
        <p:spPr/>
        <p:txBody>
          <a:bodyPr/>
          <a:lstStyle/>
          <a:p>
            <a:r>
              <a:rPr lang="da-DK" dirty="0"/>
              <a:t>SAMARBEJDE</a:t>
            </a:r>
          </a:p>
        </p:txBody>
      </p:sp>
      <p:pic>
        <p:nvPicPr>
          <p:cNvPr id="6" name="Pladsholder til billede 5">
            <a:extLst>
              <a:ext uri="{FF2B5EF4-FFF2-40B4-BE49-F238E27FC236}">
                <a16:creationId xmlns:a16="http://schemas.microsoft.com/office/drawing/2014/main" id="{031B2E2C-5AFE-8D2D-7244-1ADEF8F4752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t="7820" b="7820"/>
          <a:stretch>
            <a:fillRect/>
          </a:stretch>
        </p:blipFill>
        <p:spPr/>
      </p:pic>
      <p:sp>
        <p:nvSpPr>
          <p:cNvPr id="3" name="Pladsholder til slidenummer 2">
            <a:extLst>
              <a:ext uri="{FF2B5EF4-FFF2-40B4-BE49-F238E27FC236}">
                <a16:creationId xmlns:a16="http://schemas.microsoft.com/office/drawing/2014/main" id="{7D3564FE-4374-4562-A095-F70C0C584813}"/>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67EC89C-17A0-4E64-A6D2-B825673CEEDF}"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custDataLst>
      <p:custData r:id="rId1"/>
      <p:custData r:id="rId2"/>
    </p:custDataLst>
    <p:extLst>
      <p:ext uri="{BB962C8B-B14F-4D97-AF65-F5344CB8AC3E}">
        <p14:creationId xmlns:p14="http://schemas.microsoft.com/office/powerpoint/2010/main" val="9955167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EC78C77-115E-6EAF-78C2-56B076B0FA38}"/>
              </a:ext>
            </a:extLst>
          </p:cNvPr>
          <p:cNvSpPr>
            <a:spLocks noGrp="1"/>
          </p:cNvSpPr>
          <p:nvPr>
            <p:ph type="title"/>
          </p:nvPr>
        </p:nvSpPr>
        <p:spPr>
          <a:xfrm>
            <a:off x="1127126" y="872078"/>
            <a:ext cx="5005388" cy="826910"/>
          </a:xfrm>
        </p:spPr>
        <p:txBody>
          <a:bodyPr anchor="b">
            <a:normAutofit/>
          </a:bodyPr>
          <a:lstStyle/>
          <a:p>
            <a:r>
              <a:rPr lang="da-DK" dirty="0"/>
              <a:t>TVÆRSEKTORIELT SAMARBEJDE</a:t>
            </a:r>
          </a:p>
        </p:txBody>
      </p:sp>
      <p:sp>
        <p:nvSpPr>
          <p:cNvPr id="6" name="Pladsholder til indhold 5">
            <a:extLst>
              <a:ext uri="{FF2B5EF4-FFF2-40B4-BE49-F238E27FC236}">
                <a16:creationId xmlns:a16="http://schemas.microsoft.com/office/drawing/2014/main" id="{914795DF-F755-33FB-B005-38AC65BF2361}"/>
              </a:ext>
            </a:extLst>
          </p:cNvPr>
          <p:cNvSpPr>
            <a:spLocks noGrp="1"/>
          </p:cNvSpPr>
          <p:nvPr>
            <p:ph sz="quarter" idx="17"/>
          </p:nvPr>
        </p:nvSpPr>
        <p:spPr>
          <a:xfrm>
            <a:off x="1127126" y="1990800"/>
            <a:ext cx="5005388" cy="3708000"/>
          </a:xfrm>
        </p:spPr>
        <p:txBody>
          <a:bodyPr>
            <a:normAutofit lnSpcReduction="10000"/>
          </a:bodyPr>
          <a:lstStyle/>
          <a:p>
            <a:pPr marL="254250" lvl="1" indent="0">
              <a:lnSpc>
                <a:spcPct val="90000"/>
              </a:lnSpc>
              <a:buClr>
                <a:srgbClr val="3B6313"/>
              </a:buClr>
              <a:buNone/>
              <a:defRPr/>
            </a:pPr>
            <a:r>
              <a:rPr lang="da-DK" sz="1400" dirty="0"/>
              <a:t>Tværsektorielt samarbejde er afgørende for kvaliteten af dobbeltdiagnosebehandling (integreret såvel som koordineret) </a:t>
            </a:r>
          </a:p>
          <a:p>
            <a:pPr marL="540000" lvl="1" indent="-285750">
              <a:lnSpc>
                <a:spcPct val="90000"/>
              </a:lnSpc>
              <a:buClr>
                <a:schemeClr val="accent5"/>
              </a:buClr>
              <a:defRPr/>
            </a:pPr>
            <a:r>
              <a:rPr lang="da-DK" sz="1400" b="1" dirty="0"/>
              <a:t>Regionale tværsektorielle samarbejdsgrupper </a:t>
            </a:r>
          </a:p>
          <a:p>
            <a:pPr marL="540000" lvl="1" indent="-285750">
              <a:lnSpc>
                <a:spcPct val="90000"/>
              </a:lnSpc>
              <a:buClr>
                <a:schemeClr val="accent5"/>
              </a:buClr>
              <a:defRPr/>
            </a:pPr>
            <a:r>
              <a:rPr lang="da-DK" sz="1400" dirty="0"/>
              <a:t>KL deltager fast i de tværregionale planlægningsmøder  </a:t>
            </a:r>
          </a:p>
          <a:p>
            <a:pPr marL="540000" lvl="1" indent="-285750">
              <a:lnSpc>
                <a:spcPct val="90000"/>
              </a:lnSpc>
              <a:buClr>
                <a:schemeClr val="accent5"/>
              </a:buClr>
              <a:defRPr/>
            </a:pPr>
            <a:r>
              <a:rPr lang="da-DK" sz="1400" dirty="0"/>
              <a:t>Bilateralt samarbejde mellem ambulatorier og lokale rusmiddelenheder/kommuner</a:t>
            </a:r>
          </a:p>
          <a:p>
            <a:pPr marL="540000" lvl="1" indent="-285750">
              <a:lnSpc>
                <a:spcPct val="90000"/>
              </a:lnSpc>
              <a:buClr>
                <a:schemeClr val="accent5"/>
              </a:buClr>
              <a:defRPr/>
            </a:pPr>
            <a:r>
              <a:rPr lang="da-DK" sz="1400" dirty="0"/>
              <a:t>Trods samling af rusmiddel- og psykiatriskbehandling er der fortsat snitflader til kommunerne:</a:t>
            </a:r>
          </a:p>
          <a:p>
            <a:pPr marL="846000" lvl="2" indent="-285750">
              <a:lnSpc>
                <a:spcPct val="90000"/>
              </a:lnSpc>
              <a:buClr>
                <a:schemeClr val="accent5"/>
              </a:buClr>
              <a:defRPr/>
            </a:pPr>
            <a:r>
              <a:rPr lang="da-DK" sz="1400" dirty="0"/>
              <a:t>Socialforvaltninger</a:t>
            </a:r>
          </a:p>
          <a:p>
            <a:pPr marL="846000" lvl="2" indent="-285750">
              <a:lnSpc>
                <a:spcPct val="90000"/>
              </a:lnSpc>
              <a:buClr>
                <a:schemeClr val="accent5"/>
              </a:buClr>
              <a:defRPr/>
            </a:pPr>
            <a:r>
              <a:rPr lang="da-DK" sz="1400" dirty="0"/>
              <a:t>Borgerservice</a:t>
            </a:r>
          </a:p>
          <a:p>
            <a:pPr marL="846000" lvl="2" indent="-285750">
              <a:lnSpc>
                <a:spcPct val="90000"/>
              </a:lnSpc>
              <a:buClr>
                <a:schemeClr val="accent5"/>
              </a:buClr>
              <a:defRPr/>
            </a:pPr>
            <a:r>
              <a:rPr lang="da-DK" sz="1400" dirty="0"/>
              <a:t>Jobcentre </a:t>
            </a:r>
          </a:p>
          <a:p>
            <a:pPr marL="540000" lvl="1" indent="-285750">
              <a:lnSpc>
                <a:spcPct val="90000"/>
              </a:lnSpc>
              <a:buClr>
                <a:schemeClr val="accent5"/>
              </a:buClr>
              <a:defRPr/>
            </a:pPr>
            <a:r>
              <a:rPr lang="da-DK" sz="1600" dirty="0"/>
              <a:t>Fælles workshops og temadage</a:t>
            </a:r>
          </a:p>
          <a:p>
            <a:pPr>
              <a:lnSpc>
                <a:spcPct val="90000"/>
              </a:lnSpc>
            </a:pPr>
            <a:endParaRPr lang="da-DK" sz="1400" dirty="0"/>
          </a:p>
        </p:txBody>
      </p:sp>
      <p:pic>
        <p:nvPicPr>
          <p:cNvPr id="7" name="Grafik 6" descr="Bestyrelseslokale med massiv udfyldning">
            <a:extLst>
              <a:ext uri="{FF2B5EF4-FFF2-40B4-BE49-F238E27FC236}">
                <a16:creationId xmlns:a16="http://schemas.microsoft.com/office/drawing/2014/main" id="{80A2CE80-10E4-5807-6BED-158EB42977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496073" y="580760"/>
            <a:ext cx="5695927" cy="5695927"/>
          </a:xfrm>
          <a:prstGeom prst="rect">
            <a:avLst/>
          </a:prstGeom>
        </p:spPr>
      </p:pic>
      <p:sp>
        <p:nvSpPr>
          <p:cNvPr id="4" name="Pladsholder til slidenummer 3">
            <a:extLst>
              <a:ext uri="{FF2B5EF4-FFF2-40B4-BE49-F238E27FC236}">
                <a16:creationId xmlns:a16="http://schemas.microsoft.com/office/drawing/2014/main" id="{CE0A31F3-6225-16E2-836B-0C5C79A02081}"/>
              </a:ext>
            </a:extLst>
          </p:cNvPr>
          <p:cNvSpPr>
            <a:spLocks noGrp="1"/>
          </p:cNvSpPr>
          <p:nvPr>
            <p:ph type="sldNum" sz="quarter" idx="18"/>
          </p:nvPr>
        </p:nvSpPr>
        <p:spPr>
          <a:xfrm>
            <a:off x="11504613" y="6300000"/>
            <a:ext cx="687386" cy="180000"/>
          </a:xfrm>
        </p:spPr>
        <p:txBody>
          <a:bodyPr anchor="t">
            <a:norm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600"/>
                </a:spcAft>
                <a:buClrTx/>
                <a:buSzTx/>
                <a:buFontTx/>
                <a:buNone/>
                <a:tabLst/>
                <a:defRPr/>
              </a:pPr>
              <a:t>20</a:t>
            </a:fld>
            <a:endParaRPr kumimoji="0" lang="da-DK" sz="900" b="1" i="0" u="none" strike="noStrike" kern="1200" cap="none" spc="0" normalizeH="0" baseline="0" noProof="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1851937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2CEF29C-2EAD-A6C1-1117-5E2371BDAD49}"/>
              </a:ext>
            </a:extLst>
          </p:cNvPr>
          <p:cNvSpPr>
            <a:spLocks noGrp="1"/>
          </p:cNvSpPr>
          <p:nvPr>
            <p:ph type="title"/>
          </p:nvPr>
        </p:nvSpPr>
        <p:spPr/>
        <p:txBody>
          <a:bodyPr/>
          <a:lstStyle/>
          <a:p>
            <a:r>
              <a:rPr lang="da-DK" dirty="0"/>
              <a:t>TVÆRREGIONALT SAMARBEJDE</a:t>
            </a:r>
            <a:br>
              <a:rPr lang="da-DK" dirty="0"/>
            </a:br>
            <a:endParaRPr lang="da-DK" dirty="0"/>
          </a:p>
        </p:txBody>
      </p:sp>
      <p:sp>
        <p:nvSpPr>
          <p:cNvPr id="7" name="Pladsholder til indhold 6">
            <a:extLst>
              <a:ext uri="{FF2B5EF4-FFF2-40B4-BE49-F238E27FC236}">
                <a16:creationId xmlns:a16="http://schemas.microsoft.com/office/drawing/2014/main" id="{45AB5D17-6C16-3534-D76A-C0AE61E7DC99}"/>
              </a:ext>
            </a:extLst>
          </p:cNvPr>
          <p:cNvSpPr>
            <a:spLocks noGrp="1"/>
          </p:cNvSpPr>
          <p:nvPr>
            <p:ph sz="quarter" idx="13"/>
          </p:nvPr>
        </p:nvSpPr>
        <p:spPr>
          <a:xfrm>
            <a:off x="1127125" y="1698696"/>
            <a:ext cx="10371275" cy="4695477"/>
          </a:xfrm>
          <a:solidFill>
            <a:schemeClr val="accent1">
              <a:lumMod val="40000"/>
              <a:lumOff val="60000"/>
            </a:schemeClr>
          </a:solidFill>
          <a:ln>
            <a:solidFill>
              <a:srgbClr val="FFFFFF"/>
            </a:solidFill>
          </a:ln>
        </p:spPr>
        <p:txBody>
          <a:bodyPr/>
          <a:lstStyle/>
          <a:p>
            <a:r>
              <a:rPr lang="da-DK" sz="1800" dirty="0"/>
              <a:t>Fælles forløbsbeskrivelser</a:t>
            </a:r>
          </a:p>
          <a:p>
            <a:pPr lvl="1"/>
            <a:r>
              <a:rPr lang="da-DK" sz="1600" dirty="0"/>
              <a:t>Enighed om hvad behandlingen skal indeholde</a:t>
            </a:r>
          </a:p>
          <a:p>
            <a:pPr lvl="1"/>
            <a:r>
              <a:rPr lang="da-DK" sz="1600" dirty="0"/>
              <a:t>Mulighed for regional variation alt efter lokale rammer, fx geografi og organisering</a:t>
            </a:r>
          </a:p>
          <a:p>
            <a:r>
              <a:rPr lang="da-DK" sz="1800" dirty="0"/>
              <a:t>Kompetenceudvikling</a:t>
            </a:r>
          </a:p>
          <a:p>
            <a:pPr lvl="1"/>
            <a:r>
              <a:rPr lang="da-DK" sz="1600" dirty="0"/>
              <a:t>Fælles e-læring og </a:t>
            </a:r>
            <a:r>
              <a:rPr lang="da-DK" sz="1600" dirty="0" err="1"/>
              <a:t>psykoedukationsmateriale</a:t>
            </a:r>
            <a:endParaRPr lang="da-DK" sz="1600" dirty="0"/>
          </a:p>
          <a:p>
            <a:pPr lvl="1"/>
            <a:r>
              <a:rPr lang="da-DK" sz="1600" dirty="0"/>
              <a:t>Fælles læringsmål for fremmødekurser</a:t>
            </a:r>
          </a:p>
          <a:p>
            <a:r>
              <a:rPr lang="da-DK" sz="1800" dirty="0"/>
              <a:t>Tværregional planlægningsgruppe</a:t>
            </a:r>
          </a:p>
          <a:p>
            <a:pPr lvl="1"/>
            <a:r>
              <a:rPr lang="da-DK" sz="1600" dirty="0"/>
              <a:t>Ensartet tilgang på tværs af landet</a:t>
            </a:r>
          </a:p>
          <a:p>
            <a:pPr lvl="1"/>
            <a:r>
              <a:rPr lang="da-DK" sz="1600" dirty="0"/>
              <a:t>Erfaringsudveksling</a:t>
            </a:r>
          </a:p>
          <a:p>
            <a:r>
              <a:rPr lang="da-DK" sz="1800" dirty="0"/>
              <a:t>DMPG Rusmidler og psykiatri </a:t>
            </a:r>
            <a:r>
              <a:rPr lang="da-DK" sz="1800" dirty="0">
                <a:hlinkClick r:id="rId2"/>
              </a:rPr>
              <a:t>https://www.dmpg.dk/dmpgerne/dmpg-rusmidler-og-psykiatri/</a:t>
            </a:r>
            <a:r>
              <a:rPr lang="da-DK" sz="1800" dirty="0"/>
              <a:t> </a:t>
            </a:r>
          </a:p>
          <a:p>
            <a:r>
              <a:rPr lang="da-DK" sz="1800" dirty="0"/>
              <a:t>Sundhedsvæsenets Kvalitetsinstitut </a:t>
            </a:r>
            <a:r>
              <a:rPr lang="da-DK" sz="1800" dirty="0">
                <a:hlinkClick r:id="rId3"/>
              </a:rPr>
              <a:t>https://www.sundk.dk/kliniske-kvalitetsdatabaser/dansk-database-for-integreret-dobbeltdiagnosebehandling-idd/</a:t>
            </a:r>
            <a:r>
              <a:rPr lang="da-DK" sz="1800" dirty="0"/>
              <a:t> </a:t>
            </a:r>
          </a:p>
          <a:p>
            <a:endParaRPr lang="da-DK" dirty="0"/>
          </a:p>
        </p:txBody>
      </p:sp>
      <p:sp>
        <p:nvSpPr>
          <p:cNvPr id="5" name="Pladsholder til slidenummer 4">
            <a:extLst>
              <a:ext uri="{FF2B5EF4-FFF2-40B4-BE49-F238E27FC236}">
                <a16:creationId xmlns:a16="http://schemas.microsoft.com/office/drawing/2014/main" id="{3DE5FD40-3CC2-2FDD-7FED-85A5215E20DB}"/>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20725830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F2C55D83-B0C4-B7B9-D3E0-763D7EE9119D}"/>
              </a:ext>
            </a:extLst>
          </p:cNvPr>
          <p:cNvSpPr>
            <a:spLocks noGrp="1"/>
          </p:cNvSpPr>
          <p:nvPr>
            <p:ph type="title"/>
          </p:nvPr>
        </p:nvSpPr>
        <p:spPr/>
        <p:txBody>
          <a:bodyPr/>
          <a:lstStyle/>
          <a:p>
            <a:r>
              <a:rPr lang="da-DK" dirty="0"/>
              <a:t>FORELØBIGE ERFARINGER</a:t>
            </a:r>
          </a:p>
        </p:txBody>
      </p:sp>
      <p:pic>
        <p:nvPicPr>
          <p:cNvPr id="7" name="Pladsholder til billede 6" descr="Et billede, der indeholder bog, tekst, papir, Publikation/tidsskrift/artikel&#10;&#10;AI-genereret indhold kan være ukorrekt.">
            <a:extLst>
              <a:ext uri="{FF2B5EF4-FFF2-40B4-BE49-F238E27FC236}">
                <a16:creationId xmlns:a16="http://schemas.microsoft.com/office/drawing/2014/main" id="{DAE6F3AC-7E8F-A392-5E78-F83FAA65C87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7768" b="7768"/>
          <a:stretch>
            <a:fillRect/>
          </a:stretch>
        </p:blipFill>
        <p:spPr/>
      </p:pic>
      <p:sp>
        <p:nvSpPr>
          <p:cNvPr id="2" name="Pladsholder til slidenummer 1">
            <a:extLst>
              <a:ext uri="{FF2B5EF4-FFF2-40B4-BE49-F238E27FC236}">
                <a16:creationId xmlns:a16="http://schemas.microsoft.com/office/drawing/2014/main" id="{933C5822-06E5-5277-1F7F-5DE86E9DE2ED}"/>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2389565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25870E2D-67D7-C52A-367E-8A5DC0F2785F}"/>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
        <p:nvSpPr>
          <p:cNvPr id="5" name="Rektangel 4">
            <a:extLst>
              <a:ext uri="{FF2B5EF4-FFF2-40B4-BE49-F238E27FC236}">
                <a16:creationId xmlns:a16="http://schemas.microsoft.com/office/drawing/2014/main" id="{72C8F1CC-3DC8-4786-80C8-AE30A3651DCA}"/>
              </a:ext>
            </a:extLst>
          </p:cNvPr>
          <p:cNvSpPr/>
          <p:nvPr/>
        </p:nvSpPr>
        <p:spPr>
          <a:xfrm>
            <a:off x="637084" y="1561879"/>
            <a:ext cx="11554916" cy="4896544"/>
          </a:xfrm>
          <a:prstGeom prst="rect">
            <a:avLst/>
          </a:prstGeom>
          <a:solidFill>
            <a:schemeClr val="accent1">
              <a:lumMod val="7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a:ln>
                <a:noFill/>
              </a:ln>
              <a:solidFill>
                <a:srgbClr val="FFFFFF"/>
              </a:solidFill>
              <a:effectLst/>
              <a:uLnTx/>
              <a:uFillTx/>
              <a:latin typeface="Arial"/>
              <a:ea typeface="+mn-ea"/>
              <a:cs typeface="+mn-cs"/>
            </a:endParaRPr>
          </a:p>
        </p:txBody>
      </p:sp>
      <p:graphicFrame>
        <p:nvGraphicFramePr>
          <p:cNvPr id="6" name="Diagram 5">
            <a:extLst>
              <a:ext uri="{FF2B5EF4-FFF2-40B4-BE49-F238E27FC236}">
                <a16:creationId xmlns:a16="http://schemas.microsoft.com/office/drawing/2014/main" id="{13E84B56-3EAD-5653-BD3C-7A40C48C65D4}"/>
              </a:ext>
            </a:extLst>
          </p:cNvPr>
          <p:cNvGraphicFramePr/>
          <p:nvPr/>
        </p:nvGraphicFramePr>
        <p:xfrm>
          <a:off x="1703512" y="2287046"/>
          <a:ext cx="3794874" cy="34462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B08DA877-5E54-DE36-9FCE-726D8998D914}"/>
              </a:ext>
            </a:extLst>
          </p:cNvPr>
          <p:cNvGraphicFramePr/>
          <p:nvPr/>
        </p:nvGraphicFramePr>
        <p:xfrm>
          <a:off x="6692806" y="2278948"/>
          <a:ext cx="3794874" cy="34462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Tekstfelt 7">
            <a:extLst>
              <a:ext uri="{FF2B5EF4-FFF2-40B4-BE49-F238E27FC236}">
                <a16:creationId xmlns:a16="http://schemas.microsoft.com/office/drawing/2014/main" id="{BB7149F7-AEE4-E272-8368-9ADBF93CBD41}"/>
              </a:ext>
            </a:extLst>
          </p:cNvPr>
          <p:cNvSpPr txBox="1"/>
          <p:nvPr/>
        </p:nvSpPr>
        <p:spPr>
          <a:xfrm>
            <a:off x="1919536" y="1780692"/>
            <a:ext cx="3384376" cy="42417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333333"/>
                </a:solidFill>
                <a:effectLst/>
                <a:uLnTx/>
                <a:uFillTx/>
                <a:latin typeface="Arial"/>
                <a:ea typeface="+mn-ea"/>
                <a:cs typeface="+mn-cs"/>
              </a:rPr>
              <a:t>Hvad er vi lykkedes med?</a:t>
            </a:r>
          </a:p>
        </p:txBody>
      </p:sp>
      <p:sp>
        <p:nvSpPr>
          <p:cNvPr id="9" name="Tekstfelt 8">
            <a:extLst>
              <a:ext uri="{FF2B5EF4-FFF2-40B4-BE49-F238E27FC236}">
                <a16:creationId xmlns:a16="http://schemas.microsoft.com/office/drawing/2014/main" id="{EDC47FE8-2F86-B6F5-5302-116BD4217D00}"/>
              </a:ext>
            </a:extLst>
          </p:cNvPr>
          <p:cNvSpPr txBox="1"/>
          <p:nvPr/>
        </p:nvSpPr>
        <p:spPr>
          <a:xfrm>
            <a:off x="7680176" y="1790093"/>
            <a:ext cx="1872208" cy="42417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a-DK" sz="2000" b="1" i="0" u="none" strike="noStrike" kern="1200" cap="none" spc="0" normalizeH="0" baseline="0" noProof="0" dirty="0">
                <a:ln>
                  <a:noFill/>
                </a:ln>
                <a:solidFill>
                  <a:srgbClr val="333333"/>
                </a:solidFill>
                <a:effectLst/>
                <a:uLnTx/>
                <a:uFillTx/>
                <a:latin typeface="Arial"/>
                <a:ea typeface="+mn-ea"/>
                <a:cs typeface="+mn-cs"/>
              </a:rPr>
              <a:t>Hvad er svært?</a:t>
            </a:r>
          </a:p>
        </p:txBody>
      </p:sp>
      <p:sp>
        <p:nvSpPr>
          <p:cNvPr id="10" name="Pil: højre 9">
            <a:extLst>
              <a:ext uri="{FF2B5EF4-FFF2-40B4-BE49-F238E27FC236}">
                <a16:creationId xmlns:a16="http://schemas.microsoft.com/office/drawing/2014/main" id="{025D7378-FAAF-4973-0071-68C4FC9F9F16}"/>
              </a:ext>
            </a:extLst>
          </p:cNvPr>
          <p:cNvSpPr/>
          <p:nvPr/>
        </p:nvSpPr>
        <p:spPr>
          <a:xfrm>
            <a:off x="5663952" y="5013176"/>
            <a:ext cx="864096" cy="144016"/>
          </a:xfrm>
          <a:prstGeom prst="rightArrow">
            <a:avLst/>
          </a:prstGeom>
          <a:solidFill>
            <a:schemeClr val="accent3"/>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1" name="Pil: venstre 10">
            <a:extLst>
              <a:ext uri="{FF2B5EF4-FFF2-40B4-BE49-F238E27FC236}">
                <a16:creationId xmlns:a16="http://schemas.microsoft.com/office/drawing/2014/main" id="{8611969E-63BF-53BD-02CF-A662FCBFAB8F}"/>
              </a:ext>
            </a:extLst>
          </p:cNvPr>
          <p:cNvSpPr/>
          <p:nvPr/>
        </p:nvSpPr>
        <p:spPr>
          <a:xfrm>
            <a:off x="5663144" y="5337305"/>
            <a:ext cx="864904" cy="144016"/>
          </a:xfrm>
          <a:prstGeom prst="leftArrow">
            <a:avLst/>
          </a:prstGeom>
          <a:solidFill>
            <a:schemeClr val="accent3"/>
          </a:solidFill>
          <a:ln w="9525">
            <a:solidFill>
              <a:srgbClr val="1F4A6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dirty="0" err="1">
              <a:ln>
                <a:noFill/>
              </a:ln>
              <a:solidFill>
                <a:srgbClr val="FFFFFF"/>
              </a:solidFill>
              <a:effectLst/>
              <a:uLnTx/>
              <a:uFillTx/>
              <a:latin typeface="Arial"/>
              <a:ea typeface="+mn-ea"/>
              <a:cs typeface="+mn-cs"/>
            </a:endParaRPr>
          </a:p>
        </p:txBody>
      </p:sp>
      <p:sp>
        <p:nvSpPr>
          <p:cNvPr id="12" name="Titel 1">
            <a:extLst>
              <a:ext uri="{FF2B5EF4-FFF2-40B4-BE49-F238E27FC236}">
                <a16:creationId xmlns:a16="http://schemas.microsoft.com/office/drawing/2014/main" id="{FACC4EDB-EB3B-F473-A18D-6E4FC5CF74E3}"/>
              </a:ext>
            </a:extLst>
          </p:cNvPr>
          <p:cNvSpPr>
            <a:spLocks noGrp="1"/>
          </p:cNvSpPr>
          <p:nvPr>
            <p:ph type="title"/>
          </p:nvPr>
        </p:nvSpPr>
        <p:spPr>
          <a:xfrm>
            <a:off x="1102956" y="619772"/>
            <a:ext cx="10137524" cy="828000"/>
          </a:xfrm>
        </p:spPr>
        <p:txBody>
          <a:bodyPr/>
          <a:lstStyle/>
          <a:p>
            <a:r>
              <a:rPr lang="da-DK" sz="2400" dirty="0"/>
              <a:t>FORELØBIGE ERFARINGER</a:t>
            </a:r>
          </a:p>
        </p:txBody>
      </p:sp>
    </p:spTree>
    <p:extLst>
      <p:ext uri="{BB962C8B-B14F-4D97-AF65-F5344CB8AC3E}">
        <p14:creationId xmlns:p14="http://schemas.microsoft.com/office/powerpoint/2010/main" val="562733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2F2FCF-C5B7-6682-C1E9-3AA2A505BBBD}"/>
              </a:ext>
            </a:extLst>
          </p:cNvPr>
          <p:cNvSpPr>
            <a:spLocks noGrp="1"/>
          </p:cNvSpPr>
          <p:nvPr>
            <p:ph type="title"/>
          </p:nvPr>
        </p:nvSpPr>
        <p:spPr/>
        <p:txBody>
          <a:bodyPr/>
          <a:lstStyle/>
          <a:p>
            <a:r>
              <a:rPr lang="da-DK" dirty="0"/>
              <a:t>NÆSTE SKRIDT</a:t>
            </a:r>
          </a:p>
        </p:txBody>
      </p:sp>
      <p:pic>
        <p:nvPicPr>
          <p:cNvPr id="6" name="Pladsholder til billede 5" descr="Et billede, der indeholder udendørs, sky, pattedyr, vand&#10;&#10;AI-genereret indhold kan være ukorrekt.">
            <a:extLst>
              <a:ext uri="{FF2B5EF4-FFF2-40B4-BE49-F238E27FC236}">
                <a16:creationId xmlns:a16="http://schemas.microsoft.com/office/drawing/2014/main" id="{E50AFFD6-AEE1-8F84-2ACB-2C5422F00F0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0512" b="10512"/>
          <a:stretch>
            <a:fillRect/>
          </a:stretch>
        </p:blipFill>
        <p:spPr/>
      </p:pic>
      <p:sp>
        <p:nvSpPr>
          <p:cNvPr id="4" name="Pladsholder til slidenummer 3">
            <a:extLst>
              <a:ext uri="{FF2B5EF4-FFF2-40B4-BE49-F238E27FC236}">
                <a16:creationId xmlns:a16="http://schemas.microsoft.com/office/drawing/2014/main" id="{360E9D58-744C-398D-CC87-A26E99D6548D}"/>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12497813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44AE4306-5563-702F-0074-1066A04E7873}"/>
              </a:ext>
            </a:extLst>
          </p:cNvPr>
          <p:cNvSpPr>
            <a:spLocks noGrp="1"/>
          </p:cNvSpPr>
          <p:nvPr>
            <p:ph type="title"/>
          </p:nvPr>
        </p:nvSpPr>
        <p:spPr/>
        <p:txBody>
          <a:bodyPr/>
          <a:lstStyle/>
          <a:p>
            <a:r>
              <a:rPr lang="da-DK" dirty="0"/>
              <a:t>EFTERÅR 2026</a:t>
            </a:r>
            <a:br>
              <a:rPr lang="da-DK" dirty="0"/>
            </a:br>
            <a:endParaRPr lang="da-DK" dirty="0"/>
          </a:p>
        </p:txBody>
      </p:sp>
      <p:sp>
        <p:nvSpPr>
          <p:cNvPr id="6" name="Pladsholder til indhold 5">
            <a:extLst>
              <a:ext uri="{FF2B5EF4-FFF2-40B4-BE49-F238E27FC236}">
                <a16:creationId xmlns:a16="http://schemas.microsoft.com/office/drawing/2014/main" id="{AAB93FD6-D0E0-BD23-E886-99D1DE25A998}"/>
              </a:ext>
            </a:extLst>
          </p:cNvPr>
          <p:cNvSpPr>
            <a:spLocks noGrp="1"/>
          </p:cNvSpPr>
          <p:nvPr>
            <p:ph sz="quarter" idx="13"/>
          </p:nvPr>
        </p:nvSpPr>
        <p:spPr>
          <a:xfrm>
            <a:off x="1127125" y="1989137"/>
            <a:ext cx="6810927" cy="3708000"/>
          </a:xfrm>
        </p:spPr>
        <p:txBody>
          <a:bodyPr/>
          <a:lstStyle/>
          <a:p>
            <a:r>
              <a:rPr lang="da-DK" dirty="0"/>
              <a:t>Dobbeltdiagnosebehandling til børn og unge – afventer de faglige rammer fra Sundhedsstyrelsen</a:t>
            </a:r>
          </a:p>
          <a:p>
            <a:r>
              <a:rPr lang="da-DK" dirty="0"/>
              <a:t>Tværsektoriel workshop (KL og Danske Regioner) – fokus på målgruppeforståelse og non-farmakologisk behandling</a:t>
            </a:r>
          </a:p>
          <a:p>
            <a:r>
              <a:rPr lang="da-DK" dirty="0"/>
              <a:t>DMPG retningslinje om non-farmakologisk dobbeltdiagnosebehandling</a:t>
            </a:r>
          </a:p>
          <a:p>
            <a:endParaRPr lang="da-DK" dirty="0"/>
          </a:p>
        </p:txBody>
      </p:sp>
      <p:sp>
        <p:nvSpPr>
          <p:cNvPr id="4" name="Pladsholder til slidenummer 3">
            <a:extLst>
              <a:ext uri="{FF2B5EF4-FFF2-40B4-BE49-F238E27FC236}">
                <a16:creationId xmlns:a16="http://schemas.microsoft.com/office/drawing/2014/main" id="{3CA3EF97-AE11-2F21-3CE2-3F267CA48120}"/>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227912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dsholder til slidenummer 3">
            <a:extLst>
              <a:ext uri="{FF2B5EF4-FFF2-40B4-BE49-F238E27FC236}">
                <a16:creationId xmlns:a16="http://schemas.microsoft.com/office/drawing/2014/main" id="{D38160BC-DDF7-8782-9C72-B41B8BFD614A}"/>
              </a:ext>
            </a:extLst>
          </p:cNvPr>
          <p:cNvSpPr>
            <a:spLocks noGrp="1"/>
          </p:cNvSpPr>
          <p:nvPr>
            <p:ph type="sldNum" sz="quarter" idx="2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no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da-DK" sz="900" b="1" i="0" u="none" strike="noStrike" kern="1200" cap="none" spc="0" normalizeH="0" baseline="0" noProof="0" dirty="0">
              <a:ln>
                <a:noFill/>
              </a:ln>
              <a:noFill/>
              <a:effectLst/>
              <a:uLnTx/>
              <a:uFillTx/>
              <a:latin typeface="Arial"/>
              <a:ea typeface="+mn-ea"/>
              <a:cs typeface="+mn-cs"/>
            </a:endParaRPr>
          </a:p>
        </p:txBody>
      </p:sp>
      <p:pic>
        <p:nvPicPr>
          <p:cNvPr id="9" name="Pladsholder til billede 8" descr="Uendelige spørgsmålstegn i 3D-gengivelse">
            <a:extLst>
              <a:ext uri="{FF2B5EF4-FFF2-40B4-BE49-F238E27FC236}">
                <a16:creationId xmlns:a16="http://schemas.microsoft.com/office/drawing/2014/main" id="{231BA56C-C708-8605-63DA-A9288AFA1655}"/>
              </a:ext>
            </a:extLst>
          </p:cNvPr>
          <p:cNvPicPr>
            <a:picLocks noGrp="1" noChangeAspect="1"/>
          </p:cNvPicPr>
          <p:nvPr>
            <p:ph type="pic" sz="quarter" idx="20"/>
          </p:nvPr>
        </p:nvPicPr>
        <p:blipFill>
          <a:blip r:embed="rId3" cstate="print">
            <a:extLst>
              <a:ext uri="{28A0092B-C50C-407E-A947-70E740481C1C}">
                <a14:useLocalDpi xmlns:a14="http://schemas.microsoft.com/office/drawing/2010/main" val="0"/>
              </a:ext>
            </a:extLst>
          </a:blip>
          <a:srcRect t="5292" b="5292"/>
          <a:stretch>
            <a:fillRect/>
          </a:stretch>
        </p:blipFill>
        <p:spPr/>
      </p:pic>
      <p:pic>
        <p:nvPicPr>
          <p:cNvPr id="11" name="Billede 10">
            <a:extLst>
              <a:ext uri="{FF2B5EF4-FFF2-40B4-BE49-F238E27FC236}">
                <a16:creationId xmlns:a16="http://schemas.microsoft.com/office/drawing/2014/main" id="{2ED1B032-7F4E-A61D-77AD-C132B1150C7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87163" y="979175"/>
            <a:ext cx="11504612" cy="4899650"/>
          </a:xfrm>
          <a:prstGeom prst="rect">
            <a:avLst/>
          </a:prstGeom>
        </p:spPr>
      </p:pic>
    </p:spTree>
    <p:extLst>
      <p:ext uri="{BB962C8B-B14F-4D97-AF65-F5344CB8AC3E}">
        <p14:creationId xmlns:p14="http://schemas.microsoft.com/office/powerpoint/2010/main" val="1422531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10F1AA-F19E-A232-BA03-AD0B952B38FA}"/>
              </a:ext>
            </a:extLst>
          </p:cNvPr>
          <p:cNvSpPr>
            <a:spLocks noGrp="1"/>
          </p:cNvSpPr>
          <p:nvPr>
            <p:ph type="title"/>
          </p:nvPr>
        </p:nvSpPr>
        <p:spPr/>
        <p:txBody>
          <a:bodyPr/>
          <a:lstStyle/>
          <a:p>
            <a:r>
              <a:rPr lang="da-DK" dirty="0"/>
              <a:t>Kontaktoplysninger</a:t>
            </a:r>
          </a:p>
        </p:txBody>
      </p:sp>
      <p:sp>
        <p:nvSpPr>
          <p:cNvPr id="3" name="Pladsholder til indhold 2">
            <a:extLst>
              <a:ext uri="{FF2B5EF4-FFF2-40B4-BE49-F238E27FC236}">
                <a16:creationId xmlns:a16="http://schemas.microsoft.com/office/drawing/2014/main" id="{EE9A3C54-E606-8759-D15D-5C6291B9D5A1}"/>
              </a:ext>
            </a:extLst>
          </p:cNvPr>
          <p:cNvSpPr>
            <a:spLocks noGrp="1"/>
          </p:cNvSpPr>
          <p:nvPr>
            <p:ph sz="quarter" idx="13"/>
          </p:nvPr>
        </p:nvSpPr>
        <p:spPr/>
        <p:txBody>
          <a:bodyPr/>
          <a:lstStyle/>
          <a:p>
            <a:pPr marL="0" indent="0">
              <a:buNone/>
            </a:pPr>
            <a:endParaRPr lang="da-DK" dirty="0"/>
          </a:p>
          <a:p>
            <a:r>
              <a:rPr lang="da-DK" dirty="0"/>
              <a:t>Programleder Lone Tonsgaard</a:t>
            </a:r>
          </a:p>
          <a:p>
            <a:pPr marL="288000" indent="0">
              <a:buNone/>
            </a:pPr>
            <a:r>
              <a:rPr lang="da-DK" dirty="0"/>
              <a:t>Mail: </a:t>
            </a:r>
            <a:r>
              <a:rPr lang="da-DK" dirty="0">
                <a:hlinkClick r:id="rId2"/>
              </a:rPr>
              <a:t>lone.tonsgaard@regionh.dk</a:t>
            </a:r>
            <a:r>
              <a:rPr lang="da-DK" dirty="0"/>
              <a:t> </a:t>
            </a:r>
          </a:p>
          <a:p>
            <a:pPr marL="288000" indent="0">
              <a:buNone/>
            </a:pPr>
            <a:r>
              <a:rPr lang="da-DK" dirty="0"/>
              <a:t>Telefon: 3058 1643</a:t>
            </a:r>
          </a:p>
        </p:txBody>
      </p:sp>
      <p:sp>
        <p:nvSpPr>
          <p:cNvPr id="4" name="Pladsholder til slidenummer 3">
            <a:extLst>
              <a:ext uri="{FF2B5EF4-FFF2-40B4-BE49-F238E27FC236}">
                <a16:creationId xmlns:a16="http://schemas.microsoft.com/office/drawing/2014/main" id="{87FD935D-A7C0-E2D9-9DDF-D58169BB6FED}"/>
              </a:ext>
            </a:extLst>
          </p:cNvPr>
          <p:cNvSpPr>
            <a:spLocks noGrp="1"/>
          </p:cNvSpPr>
          <p:nvPr>
            <p:ph type="sldNum" sz="quarter" idx="14"/>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DAB5548-7253-48D6-B95B-F3D312A72220}" type="slidenum">
              <a:rPr kumimoji="0" lang="da-DK" sz="900" b="1" i="0" u="none" strike="noStrike" kern="1200" cap="none" spc="0" normalizeH="0" baseline="0" noProof="0" smtClean="0">
                <a:ln>
                  <a:noFill/>
                </a:ln>
                <a:solidFill>
                  <a:srgbClr val="333333"/>
                </a:solidFill>
                <a:effectLst/>
                <a:uLnTx/>
                <a:uFillTx/>
                <a:latin typeface="Arial"/>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da-DK" sz="900" b="1" i="0" u="none" strike="noStrike" kern="1200" cap="none" spc="0" normalizeH="0" baseline="0" noProof="0" dirty="0">
              <a:ln>
                <a:noFill/>
              </a:ln>
              <a:solidFill>
                <a:srgbClr val="333333"/>
              </a:solidFill>
              <a:effectLst/>
              <a:uLnTx/>
              <a:uFillTx/>
              <a:latin typeface="Arial"/>
              <a:ea typeface="+mn-ea"/>
              <a:cs typeface="+mn-cs"/>
            </a:endParaRPr>
          </a:p>
        </p:txBody>
      </p:sp>
    </p:spTree>
    <p:extLst>
      <p:ext uri="{BB962C8B-B14F-4D97-AF65-F5344CB8AC3E}">
        <p14:creationId xmlns:p14="http://schemas.microsoft.com/office/powerpoint/2010/main" val="15505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C9F0D33C-2FA5-F36A-05F6-53CE32EB2FD5}"/>
              </a:ext>
            </a:extLst>
          </p:cNvPr>
          <p:cNvSpPr>
            <a:spLocks noGrp="1"/>
          </p:cNvSpPr>
          <p:nvPr>
            <p:ph type="ctrTitle"/>
          </p:nvPr>
        </p:nvSpPr>
        <p:spPr>
          <a:xfrm>
            <a:off x="838200" y="451381"/>
            <a:ext cx="10512552" cy="4066540"/>
          </a:xfrm>
        </p:spPr>
        <p:txBody>
          <a:bodyPr anchor="b">
            <a:normAutofit/>
          </a:bodyPr>
          <a:lstStyle/>
          <a:p>
            <a:pPr algn="l"/>
            <a:r>
              <a:rPr lang="da-DK" sz="6600"/>
              <a:t>IPS på rusmiddelområdet</a:t>
            </a:r>
            <a:br>
              <a:rPr lang="da-DK" sz="6600"/>
            </a:br>
            <a:endParaRPr lang="da-DK" sz="6600"/>
          </a:p>
        </p:txBody>
      </p:sp>
      <p:sp>
        <p:nvSpPr>
          <p:cNvPr id="3" name="Undertitel 2">
            <a:extLst>
              <a:ext uri="{FF2B5EF4-FFF2-40B4-BE49-F238E27FC236}">
                <a16:creationId xmlns:a16="http://schemas.microsoft.com/office/drawing/2014/main" id="{9A2EAEBA-9711-FC7C-80BC-E0DA1594ED01}"/>
              </a:ext>
            </a:extLst>
          </p:cNvPr>
          <p:cNvSpPr>
            <a:spLocks noGrp="1"/>
          </p:cNvSpPr>
          <p:nvPr>
            <p:ph type="subTitle" idx="1"/>
          </p:nvPr>
        </p:nvSpPr>
        <p:spPr>
          <a:xfrm>
            <a:off x="838199" y="4983276"/>
            <a:ext cx="10512552" cy="1126680"/>
          </a:xfrm>
        </p:spPr>
        <p:txBody>
          <a:bodyPr>
            <a:normAutofit/>
          </a:bodyPr>
          <a:lstStyle/>
          <a:p>
            <a:pPr algn="l"/>
            <a:r>
              <a:rPr lang="da-DK" sz="1700"/>
              <a:t>Webinar d. 21-09-2026 kl. 13.30-15.00 </a:t>
            </a:r>
          </a:p>
          <a:p>
            <a:pPr algn="l"/>
            <a:endParaRPr lang="da-DK" sz="1700"/>
          </a:p>
          <a:p>
            <a:pPr algn="l"/>
            <a:r>
              <a:rPr lang="da-DK" sz="1700"/>
              <a:t>IPS-konsulent Anna Sofie Vedersø Larsen, </a:t>
            </a:r>
            <a:r>
              <a:rPr lang="da-DK" sz="1700">
                <a:hlinkClick r:id="rId3"/>
              </a:rPr>
              <a:t>uv3z@kk.dk</a:t>
            </a:r>
            <a:r>
              <a:rPr lang="da-DK" sz="1700"/>
              <a:t> </a:t>
            </a:r>
          </a:p>
        </p:txBody>
      </p:sp>
      <p:sp>
        <p:nvSpPr>
          <p:cNvPr id="1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sX0" fmla="*/ 0 w 5410200"/>
              <a:gd name="csY0" fmla="*/ 0 h 18288"/>
              <a:gd name="csX1" fmla="*/ 568071 w 5410200"/>
              <a:gd name="csY1" fmla="*/ 0 h 18288"/>
              <a:gd name="csX2" fmla="*/ 1298448 w 5410200"/>
              <a:gd name="csY2" fmla="*/ 0 h 18288"/>
              <a:gd name="csX3" fmla="*/ 1920621 w 5410200"/>
              <a:gd name="csY3" fmla="*/ 0 h 18288"/>
              <a:gd name="csX4" fmla="*/ 2488692 w 5410200"/>
              <a:gd name="csY4" fmla="*/ 0 h 18288"/>
              <a:gd name="csX5" fmla="*/ 3219069 w 5410200"/>
              <a:gd name="csY5" fmla="*/ 0 h 18288"/>
              <a:gd name="csX6" fmla="*/ 3895344 w 5410200"/>
              <a:gd name="csY6" fmla="*/ 0 h 18288"/>
              <a:gd name="csX7" fmla="*/ 4571619 w 5410200"/>
              <a:gd name="csY7" fmla="*/ 0 h 18288"/>
              <a:gd name="csX8" fmla="*/ 5410200 w 5410200"/>
              <a:gd name="csY8" fmla="*/ 0 h 18288"/>
              <a:gd name="csX9" fmla="*/ 5410200 w 5410200"/>
              <a:gd name="csY9" fmla="*/ 18288 h 18288"/>
              <a:gd name="csX10" fmla="*/ 4842129 w 5410200"/>
              <a:gd name="csY10" fmla="*/ 18288 h 18288"/>
              <a:gd name="csX11" fmla="*/ 4328160 w 5410200"/>
              <a:gd name="csY11" fmla="*/ 18288 h 18288"/>
              <a:gd name="csX12" fmla="*/ 3597783 w 5410200"/>
              <a:gd name="csY12" fmla="*/ 18288 h 18288"/>
              <a:gd name="csX13" fmla="*/ 3029712 w 5410200"/>
              <a:gd name="csY13" fmla="*/ 18288 h 18288"/>
              <a:gd name="csX14" fmla="*/ 2299335 w 5410200"/>
              <a:gd name="csY14" fmla="*/ 18288 h 18288"/>
              <a:gd name="csX15" fmla="*/ 1514856 w 5410200"/>
              <a:gd name="csY15" fmla="*/ 18288 h 18288"/>
              <a:gd name="csX16" fmla="*/ 892683 w 5410200"/>
              <a:gd name="csY16" fmla="*/ 18288 h 18288"/>
              <a:gd name="csX17" fmla="*/ 0 w 5410200"/>
              <a:gd name="csY17" fmla="*/ 18288 h 18288"/>
              <a:gd name="csX18" fmla="*/ 0 w 5410200"/>
              <a:gd name="csY18"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79411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4BECA47D-25BD-F773-8D1A-6C29D3E0D76D}"/>
              </a:ext>
            </a:extLst>
          </p:cNvPr>
          <p:cNvSpPr>
            <a:spLocks noGrp="1"/>
          </p:cNvSpPr>
          <p:nvPr>
            <p:ph type="title"/>
          </p:nvPr>
        </p:nvSpPr>
        <p:spPr>
          <a:xfrm>
            <a:off x="838200" y="401221"/>
            <a:ext cx="10515600" cy="1348065"/>
          </a:xfrm>
        </p:spPr>
        <p:txBody>
          <a:bodyPr>
            <a:normAutofit/>
          </a:bodyPr>
          <a:lstStyle/>
          <a:p>
            <a:r>
              <a:rPr lang="da-DK" sz="5400">
                <a:solidFill>
                  <a:srgbClr val="FFFFFF"/>
                </a:solidFill>
              </a:rPr>
              <a:t>Dagsorden </a:t>
            </a:r>
          </a:p>
        </p:txBody>
      </p:sp>
      <p:sp>
        <p:nvSpPr>
          <p:cNvPr id="3" name="Pladsholder til indhold 2">
            <a:extLst>
              <a:ext uri="{FF2B5EF4-FFF2-40B4-BE49-F238E27FC236}">
                <a16:creationId xmlns:a16="http://schemas.microsoft.com/office/drawing/2014/main" id="{32946C2F-2A70-576E-0718-5B8D64166B9D}"/>
              </a:ext>
            </a:extLst>
          </p:cNvPr>
          <p:cNvSpPr>
            <a:spLocks noGrp="1"/>
          </p:cNvSpPr>
          <p:nvPr>
            <p:ph idx="1"/>
          </p:nvPr>
        </p:nvSpPr>
        <p:spPr>
          <a:xfrm>
            <a:off x="838200" y="2586789"/>
            <a:ext cx="10515600" cy="3590174"/>
          </a:xfrm>
        </p:spPr>
        <p:txBody>
          <a:bodyPr>
            <a:normAutofit/>
          </a:bodyPr>
          <a:lstStyle/>
          <a:p>
            <a:r>
              <a:rPr lang="da-DK" sz="2200"/>
              <a:t>Introduktion</a:t>
            </a:r>
          </a:p>
          <a:p>
            <a:r>
              <a:rPr lang="da-DK" sz="2200"/>
              <a:t>Hvem er målgruppen og hvad kendetegner dem </a:t>
            </a:r>
          </a:p>
          <a:p>
            <a:r>
              <a:rPr lang="da-DK" sz="2200"/>
              <a:t>Hvad er vigtigt i mit arbejde i forhold til tilbagefald og relationen til kandidaten </a:t>
            </a:r>
          </a:p>
          <a:p>
            <a:r>
              <a:rPr lang="da-DK" sz="2200"/>
              <a:t>Jobdevelopment og disclosure </a:t>
            </a:r>
          </a:p>
          <a:p>
            <a:r>
              <a:rPr lang="da-DK" sz="2200"/>
              <a:t>Etiske perspektiver </a:t>
            </a:r>
          </a:p>
          <a:p>
            <a:r>
              <a:rPr lang="da-DK" sz="2200"/>
              <a:t>Spørgsmål </a:t>
            </a:r>
          </a:p>
          <a:p>
            <a:endParaRPr lang="da-DK" sz="2200"/>
          </a:p>
          <a:p>
            <a:endParaRPr lang="da-DK" sz="2200"/>
          </a:p>
          <a:p>
            <a:endParaRPr lang="da-DK" sz="2200"/>
          </a:p>
          <a:p>
            <a:endParaRPr lang="da-DK" sz="2200"/>
          </a:p>
          <a:p>
            <a:endParaRPr lang="da-DK" sz="2200"/>
          </a:p>
        </p:txBody>
      </p:sp>
    </p:spTree>
    <p:extLst>
      <p:ext uri="{BB962C8B-B14F-4D97-AF65-F5344CB8AC3E}">
        <p14:creationId xmlns:p14="http://schemas.microsoft.com/office/powerpoint/2010/main" val="33088597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8" name="Freeform: Shape 27">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91EED50F-0800-64EC-3689-C64395C34A3E}"/>
              </a:ext>
            </a:extLst>
          </p:cNvPr>
          <p:cNvSpPr>
            <a:spLocks noGrp="1"/>
          </p:cNvSpPr>
          <p:nvPr>
            <p:ph type="title"/>
          </p:nvPr>
        </p:nvSpPr>
        <p:spPr>
          <a:xfrm>
            <a:off x="838200" y="401221"/>
            <a:ext cx="10515600" cy="1348065"/>
          </a:xfrm>
        </p:spPr>
        <p:txBody>
          <a:bodyPr>
            <a:normAutofit/>
          </a:bodyPr>
          <a:lstStyle/>
          <a:p>
            <a:r>
              <a:rPr lang="da-DK" sz="5400">
                <a:solidFill>
                  <a:srgbClr val="FFFFFF"/>
                </a:solidFill>
              </a:rPr>
              <a:t>Introduktion </a:t>
            </a:r>
          </a:p>
        </p:txBody>
      </p:sp>
      <p:sp>
        <p:nvSpPr>
          <p:cNvPr id="3" name="Pladsholder til indhold 2">
            <a:extLst>
              <a:ext uri="{FF2B5EF4-FFF2-40B4-BE49-F238E27FC236}">
                <a16:creationId xmlns:a16="http://schemas.microsoft.com/office/drawing/2014/main" id="{9FE73DA9-1BB8-A731-4688-998ED72B35C3}"/>
              </a:ext>
            </a:extLst>
          </p:cNvPr>
          <p:cNvSpPr>
            <a:spLocks noGrp="1"/>
          </p:cNvSpPr>
          <p:nvPr>
            <p:ph idx="1"/>
          </p:nvPr>
        </p:nvSpPr>
        <p:spPr>
          <a:xfrm>
            <a:off x="838200" y="2586789"/>
            <a:ext cx="10515600" cy="3590174"/>
          </a:xfrm>
        </p:spPr>
        <p:txBody>
          <a:bodyPr>
            <a:normAutofit/>
          </a:bodyPr>
          <a:lstStyle/>
          <a:p>
            <a:r>
              <a:rPr lang="da-DK" sz="2200"/>
              <a:t>Uddannet socialrådgiver. Har en kandidat i socialt arbejde </a:t>
            </a:r>
          </a:p>
          <a:p>
            <a:r>
              <a:rPr lang="da-DK" sz="2200"/>
              <a:t>Arbejdet som IPS-konsulent i 4,5 år </a:t>
            </a:r>
          </a:p>
          <a:p>
            <a:r>
              <a:rPr lang="da-DK" sz="2200"/>
              <a:t>Er tilknyttet rusmiddelbehandlingen </a:t>
            </a:r>
          </a:p>
          <a:p>
            <a:r>
              <a:rPr lang="da-DK" sz="2200"/>
              <a:t>Sidder der fire dage om ugen </a:t>
            </a:r>
          </a:p>
          <a:p>
            <a:pPr marL="0" indent="0">
              <a:buNone/>
            </a:pPr>
            <a:endParaRPr lang="da-DK" sz="2200"/>
          </a:p>
          <a:p>
            <a:endParaRPr lang="da-DK" sz="2200"/>
          </a:p>
        </p:txBody>
      </p:sp>
    </p:spTree>
    <p:extLst>
      <p:ext uri="{BB962C8B-B14F-4D97-AF65-F5344CB8AC3E}">
        <p14:creationId xmlns:p14="http://schemas.microsoft.com/office/powerpoint/2010/main" val="38846715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5">
            <a:extLst>
              <a:ext uri="{FF2B5EF4-FFF2-40B4-BE49-F238E27FC236}">
                <a16:creationId xmlns:a16="http://schemas.microsoft.com/office/drawing/2014/main" id="{DCC231C8-C761-4B31-9B1C-C6D19248C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D9EA7855-288C-C733-DF1C-71A1A91BD671}"/>
              </a:ext>
            </a:extLst>
          </p:cNvPr>
          <p:cNvSpPr>
            <a:spLocks noGrp="1"/>
          </p:cNvSpPr>
          <p:nvPr>
            <p:ph type="title"/>
          </p:nvPr>
        </p:nvSpPr>
        <p:spPr>
          <a:xfrm>
            <a:off x="838200" y="557189"/>
            <a:ext cx="3374136" cy="5567891"/>
          </a:xfrm>
        </p:spPr>
        <p:txBody>
          <a:bodyPr>
            <a:normAutofit/>
          </a:bodyPr>
          <a:lstStyle/>
          <a:p>
            <a:r>
              <a:rPr lang="da-DK" sz="5200"/>
              <a:t>Hvem er min målgruppe </a:t>
            </a:r>
          </a:p>
        </p:txBody>
      </p:sp>
      <p:graphicFrame>
        <p:nvGraphicFramePr>
          <p:cNvPr id="5" name="Pladsholder til indhold 2">
            <a:extLst>
              <a:ext uri="{FF2B5EF4-FFF2-40B4-BE49-F238E27FC236}">
                <a16:creationId xmlns:a16="http://schemas.microsoft.com/office/drawing/2014/main" id="{E26E387E-6922-A72A-8DD9-65CE8D8298EF}"/>
              </a:ext>
            </a:extLst>
          </p:cNvPr>
          <p:cNvGraphicFramePr>
            <a:graphicFrameLocks noGrp="1"/>
          </p:cNvGraphicFramePr>
          <p:nvPr>
            <p:ph idx="1"/>
          </p:nvPr>
        </p:nvGraphicFramePr>
        <p:xfrm>
          <a:off x="5093208" y="620392"/>
          <a:ext cx="6263640"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473002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0032470E-1A39-D9D1-C86D-AB7D1EDB7D16}"/>
              </a:ext>
            </a:extLst>
          </p:cNvPr>
          <p:cNvSpPr>
            <a:spLocks noGrp="1"/>
          </p:cNvSpPr>
          <p:nvPr>
            <p:ph type="title"/>
          </p:nvPr>
        </p:nvSpPr>
        <p:spPr>
          <a:xfrm>
            <a:off x="838200" y="365125"/>
            <a:ext cx="10515600" cy="1325563"/>
          </a:xfrm>
        </p:spPr>
        <p:txBody>
          <a:bodyPr>
            <a:normAutofit/>
          </a:bodyPr>
          <a:lstStyle/>
          <a:p>
            <a:r>
              <a:rPr lang="da-DK" sz="5400"/>
              <a:t>Og hvad kendetegner dem? </a:t>
            </a:r>
          </a:p>
        </p:txBody>
      </p:sp>
      <p:sp>
        <p:nvSpPr>
          <p:cNvPr id="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dsholder til indhold 2">
            <a:extLst>
              <a:ext uri="{FF2B5EF4-FFF2-40B4-BE49-F238E27FC236}">
                <a16:creationId xmlns:a16="http://schemas.microsoft.com/office/drawing/2014/main" id="{7896B592-1046-BDC0-DB30-5BCD1DF17156}"/>
              </a:ext>
            </a:extLst>
          </p:cNvPr>
          <p:cNvSpPr>
            <a:spLocks noGrp="1"/>
          </p:cNvSpPr>
          <p:nvPr>
            <p:ph idx="1"/>
          </p:nvPr>
        </p:nvSpPr>
        <p:spPr>
          <a:xfrm>
            <a:off x="838200" y="1929384"/>
            <a:ext cx="10515600" cy="4251960"/>
          </a:xfrm>
        </p:spPr>
        <p:txBody>
          <a:bodyPr>
            <a:normAutofit/>
          </a:bodyPr>
          <a:lstStyle/>
          <a:p>
            <a:pPr marL="0" indent="0">
              <a:buNone/>
            </a:pPr>
            <a:r>
              <a:rPr lang="da-DK" sz="2200" dirty="0"/>
              <a:t>Det er alle slags mennesker jeg møder. Fra unge til gamle. Fra højtuddannet til ingen uddannelse. Fra et langt arbejdsliv til ingen erfaringer med at arbejde.</a:t>
            </a:r>
          </a:p>
          <a:p>
            <a:pPr marL="0" indent="0">
              <a:buNone/>
            </a:pPr>
            <a:r>
              <a:rPr lang="da-DK" sz="2200" dirty="0"/>
              <a:t>Det de har tilfælles er at de har en rusmiddelproblematik, som de har et ønske om at gøre noget ved. </a:t>
            </a:r>
          </a:p>
          <a:p>
            <a:pPr marL="0" indent="0">
              <a:buNone/>
            </a:pPr>
            <a:r>
              <a:rPr lang="da-DK" sz="2200" dirty="0"/>
              <a:t>Derudover har størstedelen af mine kandidater også en psykiatrisk diagnose og har enten modtaget eller modtager behandling i psykiatrien. </a:t>
            </a:r>
          </a:p>
          <a:p>
            <a:endParaRPr lang="da-DK" sz="2200" dirty="0"/>
          </a:p>
        </p:txBody>
      </p:sp>
    </p:spTree>
    <p:extLst>
      <p:ext uri="{BB962C8B-B14F-4D97-AF65-F5344CB8AC3E}">
        <p14:creationId xmlns:p14="http://schemas.microsoft.com/office/powerpoint/2010/main" val="1976911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558DEA54-CE84-E570-A382-E97D16691D5A}"/>
              </a:ext>
            </a:extLst>
          </p:cNvPr>
          <p:cNvSpPr>
            <a:spLocks noGrp="1"/>
          </p:cNvSpPr>
          <p:nvPr>
            <p:ph type="title"/>
          </p:nvPr>
        </p:nvSpPr>
        <p:spPr>
          <a:xfrm>
            <a:off x="838200" y="365125"/>
            <a:ext cx="10515600" cy="1325563"/>
          </a:xfrm>
        </p:spPr>
        <p:txBody>
          <a:bodyPr>
            <a:normAutofit/>
          </a:bodyPr>
          <a:lstStyle/>
          <a:p>
            <a:r>
              <a:rPr lang="da-DK" sz="5400"/>
              <a:t>Hvad er vigtigt i mit arbejde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dsholder til indhold 2">
            <a:extLst>
              <a:ext uri="{FF2B5EF4-FFF2-40B4-BE49-F238E27FC236}">
                <a16:creationId xmlns:a16="http://schemas.microsoft.com/office/drawing/2014/main" id="{958BB025-E403-EB2C-62C0-A2E00E484114}"/>
              </a:ext>
            </a:extLst>
          </p:cNvPr>
          <p:cNvSpPr>
            <a:spLocks noGrp="1"/>
          </p:cNvSpPr>
          <p:nvPr>
            <p:ph idx="1"/>
          </p:nvPr>
        </p:nvSpPr>
        <p:spPr>
          <a:xfrm>
            <a:off x="838200" y="1929384"/>
            <a:ext cx="10515600" cy="4251960"/>
          </a:xfrm>
        </p:spPr>
        <p:txBody>
          <a:bodyPr>
            <a:normAutofit/>
          </a:bodyPr>
          <a:lstStyle/>
          <a:p>
            <a:r>
              <a:rPr lang="da-DK" sz="2200"/>
              <a:t>Den tætte kontakt til behandlingen og at jeg fysisk sidder i samme hus som rusmiddelbehandlingen. </a:t>
            </a:r>
          </a:p>
          <a:p>
            <a:r>
              <a:rPr lang="da-DK" sz="2200"/>
              <a:t>Fleksibilitet i kalenderen. Mange udeblivelser. </a:t>
            </a:r>
          </a:p>
          <a:p>
            <a:r>
              <a:rPr lang="da-DK" sz="2200"/>
              <a:t>At italesætte hvis jeg oplever at mine kandidater er påvirket i samtalen med mig eller hvis de har tydelige abstinenser. Har du brug for hjælp, skal vi gå ned og tale med en sygeplejerske nu? </a:t>
            </a:r>
          </a:p>
          <a:p>
            <a:r>
              <a:rPr lang="da-DK" sz="2200"/>
              <a:t>At bruge det sprog som behandlingen benytter sig af. At have en rusmiddelproblematik vs. At være misbruger. At tage et tilbagefald og ikke få et tilbagefald. At være rusmiddelfri og ikke clean. </a:t>
            </a:r>
          </a:p>
          <a:p>
            <a:endParaRPr lang="da-DK" sz="2200"/>
          </a:p>
        </p:txBody>
      </p:sp>
    </p:spTree>
    <p:extLst>
      <p:ext uri="{BB962C8B-B14F-4D97-AF65-F5344CB8AC3E}">
        <p14:creationId xmlns:p14="http://schemas.microsoft.com/office/powerpoint/2010/main" val="3476925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FF9DAE44-8973-F8D6-CF52-85FBF84894FF}"/>
              </a:ext>
            </a:extLst>
          </p:cNvPr>
          <p:cNvSpPr>
            <a:spLocks noGrp="1"/>
          </p:cNvSpPr>
          <p:nvPr>
            <p:ph type="title"/>
          </p:nvPr>
        </p:nvSpPr>
        <p:spPr>
          <a:xfrm>
            <a:off x="838200" y="365125"/>
            <a:ext cx="10515600" cy="1325563"/>
          </a:xfrm>
        </p:spPr>
        <p:txBody>
          <a:bodyPr>
            <a:normAutofit/>
          </a:bodyPr>
          <a:lstStyle/>
          <a:p>
            <a:r>
              <a:rPr lang="da-DK" sz="5000"/>
              <a:t>Hvad er vigtigt ift. tilbagefald i rusmidler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dsholder til indhold 2">
            <a:extLst>
              <a:ext uri="{FF2B5EF4-FFF2-40B4-BE49-F238E27FC236}">
                <a16:creationId xmlns:a16="http://schemas.microsoft.com/office/drawing/2014/main" id="{0C8BF7E0-2435-B1E3-22A4-DAC148708C29}"/>
              </a:ext>
            </a:extLst>
          </p:cNvPr>
          <p:cNvSpPr>
            <a:spLocks noGrp="1"/>
          </p:cNvSpPr>
          <p:nvPr>
            <p:ph idx="1"/>
          </p:nvPr>
        </p:nvSpPr>
        <p:spPr>
          <a:xfrm>
            <a:off x="838200" y="1929384"/>
            <a:ext cx="10515600" cy="4251960"/>
          </a:xfrm>
        </p:spPr>
        <p:txBody>
          <a:bodyPr>
            <a:normAutofit/>
          </a:bodyPr>
          <a:lstStyle/>
          <a:p>
            <a:r>
              <a:rPr lang="da-DK" sz="2200"/>
              <a:t>At kandidaterne ikke afsluttes ved tilbagefald, men at jeg nemt kan hjælpe dem tilbage i rusmiddelbehandling, hvis de ønsker det. </a:t>
            </a:r>
          </a:p>
          <a:p>
            <a:r>
              <a:rPr lang="da-DK" sz="2200"/>
              <a:t>Acceptere at for nogle er tilbagefald et livsvilkår. Arbejde rundt om det i IPS. Arbejde i gode perioder, hjælpe med at finde nyt arbejde, når der er opsigelser. </a:t>
            </a:r>
          </a:p>
          <a:p>
            <a:r>
              <a:rPr lang="da-DK" sz="2200"/>
              <a:t>I de længere IPS-forløb kan man får øje på mønstrene. Hjælpe kandidaten til også at få blik for dem. </a:t>
            </a:r>
          </a:p>
          <a:p>
            <a:endParaRPr lang="da-DK" sz="2200"/>
          </a:p>
        </p:txBody>
      </p:sp>
    </p:spTree>
    <p:extLst>
      <p:ext uri="{BB962C8B-B14F-4D97-AF65-F5344CB8AC3E}">
        <p14:creationId xmlns:p14="http://schemas.microsoft.com/office/powerpoint/2010/main" val="25105817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5CF4D844-DC29-00D2-56B7-DB8932F292A4}"/>
              </a:ext>
            </a:extLst>
          </p:cNvPr>
          <p:cNvSpPr>
            <a:spLocks noGrp="1"/>
          </p:cNvSpPr>
          <p:nvPr>
            <p:ph type="title"/>
          </p:nvPr>
        </p:nvSpPr>
        <p:spPr>
          <a:xfrm>
            <a:off x="838200" y="365125"/>
            <a:ext cx="10515600" cy="1325563"/>
          </a:xfrm>
        </p:spPr>
        <p:txBody>
          <a:bodyPr>
            <a:normAutofit/>
          </a:bodyPr>
          <a:lstStyle/>
          <a:p>
            <a:r>
              <a:rPr lang="da-DK" sz="4600"/>
              <a:t>Hvad er vigtigt ift. relationen til kandidaten </a:t>
            </a:r>
          </a:p>
        </p:txBody>
      </p:sp>
      <p:sp>
        <p:nvSpPr>
          <p:cNvPr id="16"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7" name="Pladsholder til indhold 2">
            <a:extLst>
              <a:ext uri="{FF2B5EF4-FFF2-40B4-BE49-F238E27FC236}">
                <a16:creationId xmlns:a16="http://schemas.microsoft.com/office/drawing/2014/main" id="{0BAB4F23-C149-A473-18FF-10B36F7C64F8}"/>
              </a:ext>
            </a:extLst>
          </p:cNvPr>
          <p:cNvSpPr>
            <a:spLocks noGrp="1"/>
          </p:cNvSpPr>
          <p:nvPr>
            <p:ph idx="1"/>
          </p:nvPr>
        </p:nvSpPr>
        <p:spPr>
          <a:xfrm>
            <a:off x="838200" y="1929384"/>
            <a:ext cx="10515600" cy="4251960"/>
          </a:xfrm>
        </p:spPr>
        <p:txBody>
          <a:bodyPr>
            <a:normAutofit/>
          </a:bodyPr>
          <a:lstStyle/>
          <a:p>
            <a:r>
              <a:rPr lang="da-DK" sz="2200"/>
              <a:t>At give nye chancer. At kandidaten kan komme tilbage, selvom der har været mange udeblivelser. </a:t>
            </a:r>
          </a:p>
          <a:p>
            <a:r>
              <a:rPr lang="da-DK" sz="2200"/>
              <a:t>At tro på kandidatens ønsker, også selvom at de fortsat har et overforbrug af rusmidler. </a:t>
            </a:r>
          </a:p>
          <a:p>
            <a:r>
              <a:rPr lang="da-DK" sz="2200"/>
              <a:t>Ikke at stille krav om rusmiddelfrihed før jobsøgning kan starte, men tilrettelægge jobsøgningen ud fra dette. </a:t>
            </a:r>
          </a:p>
          <a:p>
            <a:endParaRPr lang="da-DK" sz="2200"/>
          </a:p>
        </p:txBody>
      </p:sp>
    </p:spTree>
    <p:extLst>
      <p:ext uri="{BB962C8B-B14F-4D97-AF65-F5344CB8AC3E}">
        <p14:creationId xmlns:p14="http://schemas.microsoft.com/office/powerpoint/2010/main" val="296549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972E4DFC-E0CF-9223-06BF-7A40F5DA86B6}"/>
              </a:ext>
            </a:extLst>
          </p:cNvPr>
          <p:cNvSpPr>
            <a:spLocks noGrp="1"/>
          </p:cNvSpPr>
          <p:nvPr>
            <p:ph type="title"/>
          </p:nvPr>
        </p:nvSpPr>
        <p:spPr>
          <a:xfrm>
            <a:off x="838200" y="365125"/>
            <a:ext cx="10515600" cy="1325563"/>
          </a:xfrm>
        </p:spPr>
        <p:txBody>
          <a:bodyPr>
            <a:normAutofit/>
          </a:bodyPr>
          <a:lstStyle/>
          <a:p>
            <a:r>
              <a:rPr lang="da-DK" sz="5400"/>
              <a:t>Jobdevelopment og disclosure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dsholder til indhold 2">
            <a:extLst>
              <a:ext uri="{FF2B5EF4-FFF2-40B4-BE49-F238E27FC236}">
                <a16:creationId xmlns:a16="http://schemas.microsoft.com/office/drawing/2014/main" id="{F2849678-446C-9F58-0197-745DB4650DFD}"/>
              </a:ext>
            </a:extLst>
          </p:cNvPr>
          <p:cNvSpPr>
            <a:spLocks noGrp="1"/>
          </p:cNvSpPr>
          <p:nvPr>
            <p:ph idx="1"/>
          </p:nvPr>
        </p:nvSpPr>
        <p:spPr>
          <a:xfrm>
            <a:off x="838200" y="1929384"/>
            <a:ext cx="10515600" cy="4251960"/>
          </a:xfrm>
        </p:spPr>
        <p:txBody>
          <a:bodyPr>
            <a:normAutofit/>
          </a:bodyPr>
          <a:lstStyle/>
          <a:p>
            <a:r>
              <a:rPr lang="da-DK" sz="2200" dirty="0"/>
              <a:t>Hvad ønsker kandidaten at være åben om? Rusmidler, psykisk sårbarhed, IPS-forløb</a:t>
            </a:r>
          </a:p>
          <a:p>
            <a:r>
              <a:rPr lang="da-DK" sz="2200" dirty="0"/>
              <a:t>Der er ofte ikke fuld disclosure i mine forløb. Men jeg kan stadig være i kontakt med virksomheder og undersøge jobmuligheder for mine kandidater, blot anonymiseret. </a:t>
            </a:r>
          </a:p>
          <a:p>
            <a:r>
              <a:rPr lang="da-DK" sz="2200" dirty="0"/>
              <a:t>Kan tage tid til at nå frem til fuld disclosure, for kandidater er bange for stigmatiseringen ift. rusmidler. Nemmere at være åben hvis man har haft en længere periode, hvor man har været rusmiddelfri. </a:t>
            </a:r>
          </a:p>
        </p:txBody>
      </p:sp>
    </p:spTree>
    <p:extLst>
      <p:ext uri="{BB962C8B-B14F-4D97-AF65-F5344CB8AC3E}">
        <p14:creationId xmlns:p14="http://schemas.microsoft.com/office/powerpoint/2010/main" val="22260194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16CEF4DE-AE8C-DF72-7905-87AB59AD3419}"/>
              </a:ext>
            </a:extLst>
          </p:cNvPr>
          <p:cNvSpPr>
            <a:spLocks noGrp="1"/>
          </p:cNvSpPr>
          <p:nvPr>
            <p:ph type="title"/>
          </p:nvPr>
        </p:nvSpPr>
        <p:spPr>
          <a:xfrm>
            <a:off x="838200" y="365125"/>
            <a:ext cx="10515600" cy="1325563"/>
          </a:xfrm>
        </p:spPr>
        <p:txBody>
          <a:bodyPr>
            <a:normAutofit/>
          </a:bodyPr>
          <a:lstStyle/>
          <a:p>
            <a:r>
              <a:rPr lang="da-DK" sz="5400"/>
              <a:t>Etiske perspektiver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Pladsholder til indhold 2">
            <a:extLst>
              <a:ext uri="{FF2B5EF4-FFF2-40B4-BE49-F238E27FC236}">
                <a16:creationId xmlns:a16="http://schemas.microsoft.com/office/drawing/2014/main" id="{4AF5C6B4-9F43-773B-09BD-8E0F1803FCF7}"/>
              </a:ext>
            </a:extLst>
          </p:cNvPr>
          <p:cNvSpPr>
            <a:spLocks noGrp="1"/>
          </p:cNvSpPr>
          <p:nvPr>
            <p:ph idx="1"/>
          </p:nvPr>
        </p:nvSpPr>
        <p:spPr>
          <a:xfrm>
            <a:off x="838200" y="1929384"/>
            <a:ext cx="10515600" cy="4251960"/>
          </a:xfrm>
        </p:spPr>
        <p:txBody>
          <a:bodyPr>
            <a:normAutofit/>
          </a:bodyPr>
          <a:lstStyle/>
          <a:p>
            <a:r>
              <a:rPr lang="da-DK" sz="2200" dirty="0"/>
              <a:t>De fleste af mine kandidater har realistiske ønsker til deres job. </a:t>
            </a:r>
          </a:p>
          <a:p>
            <a:r>
              <a:rPr lang="da-DK" sz="2200" dirty="0"/>
              <a:t>Ved godt at man ikke kan have et overforbrug af alkohol, hvis man gerne vil arbejde som buschauffør. </a:t>
            </a:r>
          </a:p>
          <a:p>
            <a:r>
              <a:rPr lang="da-DK" sz="2200" dirty="0"/>
              <a:t>De fleste mennesker har et indre kompas ift. hvad der er rigtig og forkert og det oplever jeg også at mine kandidater har. </a:t>
            </a:r>
          </a:p>
          <a:p>
            <a:r>
              <a:rPr lang="da-DK" sz="2200" dirty="0"/>
              <a:t>For mine kandidater, kan det netop være jobønsket der gør, at de vælge at gøre noget ved deres rusmiddelproblematik. </a:t>
            </a:r>
          </a:p>
          <a:p>
            <a:pPr marL="0" indent="0">
              <a:buNone/>
            </a:pPr>
            <a:endParaRPr lang="da-DK" sz="2200" dirty="0"/>
          </a:p>
          <a:p>
            <a:endParaRPr lang="da-DK" sz="2200" dirty="0"/>
          </a:p>
        </p:txBody>
      </p:sp>
    </p:spTree>
    <p:extLst>
      <p:ext uri="{BB962C8B-B14F-4D97-AF65-F5344CB8AC3E}">
        <p14:creationId xmlns:p14="http://schemas.microsoft.com/office/powerpoint/2010/main" val="1257942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2D45EE4-C4F0-4F72-B1C6-39F596D13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Oval 9">
            <a:extLst>
              <a:ext uri="{FF2B5EF4-FFF2-40B4-BE49-F238E27FC236}">
                <a16:creationId xmlns:a16="http://schemas.microsoft.com/office/drawing/2014/main" id="{8C459BAD-4279-4A9D-B0C5-662C5F5ED2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3203463" y="-2060461"/>
            <a:ext cx="5649003" cy="10651671"/>
          </a:xfrm>
          <a:custGeom>
            <a:avLst/>
            <a:gdLst>
              <a:gd name="csX0" fmla="*/ 0 w 5649003"/>
              <a:gd name="csY0" fmla="*/ 5325836 h 10651671"/>
              <a:gd name="csX1" fmla="*/ 2824502 w 5649003"/>
              <a:gd name="csY1" fmla="*/ 0 h 10651671"/>
              <a:gd name="csX2" fmla="*/ 5649004 w 5649003"/>
              <a:gd name="csY2" fmla="*/ 5325836 h 10651671"/>
              <a:gd name="csX3" fmla="*/ 2824502 w 5649003"/>
              <a:gd name="csY3" fmla="*/ 10651672 h 10651671"/>
              <a:gd name="csX4" fmla="*/ 0 w 5649003"/>
              <a:gd name="csY4" fmla="*/ 5325836 h 10651671"/>
            </a:gdLst>
            <a:ahLst/>
            <a:cxnLst>
              <a:cxn ang="0">
                <a:pos x="csX0" y="csY0"/>
              </a:cxn>
              <a:cxn ang="0">
                <a:pos x="csX1" y="csY1"/>
              </a:cxn>
              <a:cxn ang="0">
                <a:pos x="csX2" y="csY2"/>
              </a:cxn>
              <a:cxn ang="0">
                <a:pos x="csX3" y="csY3"/>
              </a:cxn>
              <a:cxn ang="0">
                <a:pos x="csX4" y="csY4"/>
              </a:cxn>
            </a:cxnLst>
            <a:rect l="l" t="t" r="r" b="b"/>
            <a:pathLst>
              <a:path w="5649003" h="10651671" fill="none" extrusionOk="0">
                <a:moveTo>
                  <a:pt x="0" y="5325836"/>
                </a:moveTo>
                <a:cubicBezTo>
                  <a:pt x="186946" y="2320485"/>
                  <a:pt x="1438121" y="-52385"/>
                  <a:pt x="2824502" y="0"/>
                </a:cubicBezTo>
                <a:cubicBezTo>
                  <a:pt x="4703838" y="-43168"/>
                  <a:pt x="5583840" y="2369660"/>
                  <a:pt x="5649004" y="5325836"/>
                </a:cubicBezTo>
                <a:cubicBezTo>
                  <a:pt x="5518761" y="8289338"/>
                  <a:pt x="4285196" y="10894014"/>
                  <a:pt x="2824502" y="10651672"/>
                </a:cubicBezTo>
                <a:cubicBezTo>
                  <a:pt x="1536945" y="11016699"/>
                  <a:pt x="142947" y="8418643"/>
                  <a:pt x="0" y="5325836"/>
                </a:cubicBezTo>
                <a:close/>
              </a:path>
              <a:path w="5649003" h="10651671" stroke="0" extrusionOk="0">
                <a:moveTo>
                  <a:pt x="0" y="5325836"/>
                </a:moveTo>
                <a:cubicBezTo>
                  <a:pt x="-54350" y="2332108"/>
                  <a:pt x="1351726" y="167869"/>
                  <a:pt x="2824502" y="0"/>
                </a:cubicBezTo>
                <a:cubicBezTo>
                  <a:pt x="4182679" y="-143942"/>
                  <a:pt x="5672665" y="2549517"/>
                  <a:pt x="5649004" y="5325836"/>
                </a:cubicBezTo>
                <a:cubicBezTo>
                  <a:pt x="5518596" y="8280244"/>
                  <a:pt x="4081190" y="10622204"/>
                  <a:pt x="2824502" y="10651672"/>
                </a:cubicBezTo>
                <a:cubicBezTo>
                  <a:pt x="1216708" y="10537144"/>
                  <a:pt x="-100850" y="8264979"/>
                  <a:pt x="0" y="5325836"/>
                </a:cubicBezTo>
                <a:close/>
              </a:path>
            </a:pathLst>
          </a:custGeom>
          <a:solidFill>
            <a:schemeClr val="accent2"/>
          </a:solidFill>
          <a:ln w="57150">
            <a:solidFill>
              <a:schemeClr val="accent2"/>
            </a:solidFill>
            <a:extLst>
              <a:ext uri="{C807C97D-BFC1-408E-A445-0C87EB9F89A2}">
                <ask:lineSketchStyleProps xmlns:ask="http://schemas.microsoft.com/office/drawing/2018/sketchyshapes" sd="63743190">
                  <a:prstGeom prst="ellipse">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Titel 1">
            <a:extLst>
              <a:ext uri="{FF2B5EF4-FFF2-40B4-BE49-F238E27FC236}">
                <a16:creationId xmlns:a16="http://schemas.microsoft.com/office/drawing/2014/main" id="{6843AF01-FDAC-037B-37CC-5EC644FC1BE8}"/>
              </a:ext>
            </a:extLst>
          </p:cNvPr>
          <p:cNvSpPr>
            <a:spLocks noGrp="1"/>
          </p:cNvSpPr>
          <p:nvPr>
            <p:ph type="title"/>
          </p:nvPr>
        </p:nvSpPr>
        <p:spPr>
          <a:xfrm>
            <a:off x="2066544" y="1911096"/>
            <a:ext cx="8055864" cy="2076651"/>
          </a:xfrm>
        </p:spPr>
        <p:txBody>
          <a:bodyPr vert="horz" lIns="91440" tIns="45720" rIns="91440" bIns="45720" rtlCol="0" anchor="b">
            <a:normAutofit/>
          </a:bodyPr>
          <a:lstStyle/>
          <a:p>
            <a:pPr algn="ctr"/>
            <a:r>
              <a:rPr lang="en-US" sz="6600" kern="1200">
                <a:solidFill>
                  <a:srgbClr val="FFFFFF"/>
                </a:solidFill>
                <a:latin typeface="+mj-lt"/>
                <a:ea typeface="+mj-ea"/>
                <a:cs typeface="+mj-cs"/>
              </a:rPr>
              <a:t>Spørgsmål? </a:t>
            </a:r>
          </a:p>
        </p:txBody>
      </p:sp>
      <p:sp>
        <p:nvSpPr>
          <p:cNvPr id="12" name="sketch line">
            <a:extLst>
              <a:ext uri="{FF2B5EF4-FFF2-40B4-BE49-F238E27FC236}">
                <a16:creationId xmlns:a16="http://schemas.microsoft.com/office/drawing/2014/main" id="{0953BC39-9D68-40BE-BF3C-5C4EB782A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173498"/>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723304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7">
            <a:extLst>
              <a:ext uri="{FF2B5EF4-FFF2-40B4-BE49-F238E27FC236}">
                <a16:creationId xmlns:a16="http://schemas.microsoft.com/office/drawing/2014/main" id="{D1DEC413-2C6C-AB41-F24C-F1CB35B3066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6532" r="20178" b="-2"/>
          <a:stretch>
            <a:fillRect/>
          </a:stretch>
        </p:blipFill>
        <p:spPr>
          <a:xfrm>
            <a:off x="5689600" y="1"/>
            <a:ext cx="6502400" cy="6858000"/>
          </a:xfrm>
          <a:prstGeom prst="rect">
            <a:avLst/>
          </a:prstGeom>
          <a:noFill/>
        </p:spPr>
      </p:pic>
      <p:sp>
        <p:nvSpPr>
          <p:cNvPr id="3" name="Pladsholder til indhold 2">
            <a:extLst>
              <a:ext uri="{FF2B5EF4-FFF2-40B4-BE49-F238E27FC236}">
                <a16:creationId xmlns:a16="http://schemas.microsoft.com/office/drawing/2014/main" id="{210D1972-466A-D2DD-BAB7-9F168F7BB217}"/>
              </a:ext>
            </a:extLst>
          </p:cNvPr>
          <p:cNvSpPr>
            <a:spLocks noGrp="1"/>
          </p:cNvSpPr>
          <p:nvPr>
            <p:ph idx="10"/>
          </p:nvPr>
        </p:nvSpPr>
        <p:spPr>
          <a:xfrm>
            <a:off x="864964" y="966042"/>
            <a:ext cx="4474029" cy="5192575"/>
          </a:xfrm>
        </p:spPr>
        <p:txBody>
          <a:bodyPr>
            <a:normAutofit/>
          </a:bodyPr>
          <a:lstStyle/>
          <a:p>
            <a:r>
              <a:rPr lang="da-DK" sz="2600" b="1" dirty="0">
                <a:ea typeface="+mj-ea"/>
              </a:rPr>
              <a:t>Tak for i dag</a:t>
            </a:r>
          </a:p>
          <a:p>
            <a:endParaRPr lang="da-DK" sz="2600" b="1" dirty="0">
              <a:ea typeface="+mj-ea"/>
            </a:endParaRPr>
          </a:p>
          <a:p>
            <a:r>
              <a:rPr lang="da-DK" dirty="0"/>
              <a:t>Vi ses igen til næste webinar 5. oktober 2026, hvor emnet er Psykiatri for IPS-konsulenter: Mødet med mennesker med personlighedsforstyrrelser </a:t>
            </a:r>
            <a:br>
              <a:rPr lang="da-DK" dirty="0"/>
            </a:br>
            <a:endParaRPr lang="da-DK" dirty="0"/>
          </a:p>
        </p:txBody>
      </p:sp>
      <p:sp>
        <p:nvSpPr>
          <p:cNvPr id="6" name="Pladsholder til indhold 2">
            <a:extLst>
              <a:ext uri="{FF2B5EF4-FFF2-40B4-BE49-F238E27FC236}">
                <a16:creationId xmlns:a16="http://schemas.microsoft.com/office/drawing/2014/main" id="{28BEEE8A-DCB3-E283-A892-B6C606985C3A}"/>
              </a:ext>
            </a:extLst>
          </p:cNvPr>
          <p:cNvSpPr txBox="1">
            <a:spLocks/>
          </p:cNvSpPr>
          <p:nvPr/>
        </p:nvSpPr>
        <p:spPr>
          <a:xfrm>
            <a:off x="8659906" y="2125980"/>
            <a:ext cx="3267635" cy="4000500"/>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a-DK" dirty="0"/>
          </a:p>
        </p:txBody>
      </p:sp>
      <p:sp>
        <p:nvSpPr>
          <p:cNvPr id="9" name="Ellipse 8">
            <a:extLst>
              <a:ext uri="{FF2B5EF4-FFF2-40B4-BE49-F238E27FC236}">
                <a16:creationId xmlns:a16="http://schemas.microsoft.com/office/drawing/2014/main" id="{4DE40394-AE32-434E-4F25-58A78EA9A1A7}"/>
              </a:ext>
            </a:extLst>
          </p:cNvPr>
          <p:cNvSpPr/>
          <p:nvPr/>
        </p:nvSpPr>
        <p:spPr>
          <a:xfrm>
            <a:off x="3134057" y="3429000"/>
            <a:ext cx="2204936" cy="2191966"/>
          </a:xfrm>
          <a:prstGeom prst="ellipse">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da-DK" sz="1600" dirty="0"/>
          </a:p>
        </p:txBody>
      </p:sp>
    </p:spTree>
    <p:extLst>
      <p:ext uri="{BB962C8B-B14F-4D97-AF65-F5344CB8AC3E}">
        <p14:creationId xmlns:p14="http://schemas.microsoft.com/office/powerpoint/2010/main" val="322769421"/>
      </p:ext>
    </p:extLst>
  </p:cSld>
  <p:clrMapOvr>
    <a:masterClrMapping/>
  </p:clrMapOvr>
</p:sld>
</file>

<file path=ppt/theme/theme1.xml><?xml version="1.0" encoding="utf-8"?>
<a:theme xmlns:a="http://schemas.openxmlformats.org/drawingml/2006/main" name="Office-tema">
  <a:themeElements>
    <a:clrScheme name="IPS 2">
      <a:dk1>
        <a:srgbClr val="333333"/>
      </a:dk1>
      <a:lt1>
        <a:srgbClr val="FFFFFF"/>
      </a:lt1>
      <a:dk2>
        <a:srgbClr val="003E17"/>
      </a:dk2>
      <a:lt2>
        <a:srgbClr val="E0EEDF"/>
      </a:lt2>
      <a:accent1>
        <a:srgbClr val="262626"/>
      </a:accent1>
      <a:accent2>
        <a:srgbClr val="ED87B2"/>
      </a:accent2>
      <a:accent3>
        <a:srgbClr val="EBE9E6"/>
      </a:accent3>
      <a:accent4>
        <a:srgbClr val="797D81"/>
      </a:accent4>
      <a:accent5>
        <a:srgbClr val="FF6666"/>
      </a:accent5>
      <a:accent6>
        <a:srgbClr val="0B8B3B"/>
      </a:accent6>
      <a:hlink>
        <a:srgbClr val="225A5E"/>
      </a:hlink>
      <a:folHlink>
        <a:srgbClr val="797D8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RegionH PowerPoint-skabelon 2024 (lys)">
  <a:themeElements>
    <a:clrScheme name="Region Hovedstaden Blue">
      <a:dk1>
        <a:srgbClr val="333333"/>
      </a:dk1>
      <a:lt1>
        <a:srgbClr val="FFFFFF"/>
      </a:lt1>
      <a:dk2>
        <a:srgbClr val="575757"/>
      </a:dk2>
      <a:lt2>
        <a:srgbClr val="CCEBFA"/>
      </a:lt2>
      <a:accent1>
        <a:srgbClr val="99D7F6"/>
      </a:accent1>
      <a:accent2>
        <a:srgbClr val="333333"/>
      </a:accent2>
      <a:accent3>
        <a:srgbClr val="4DB9EF"/>
      </a:accent3>
      <a:accent4>
        <a:srgbClr val="666666"/>
      </a:accent4>
      <a:accent5>
        <a:srgbClr val="19A5EA"/>
      </a:accent5>
      <a:accent6>
        <a:srgbClr val="999999"/>
      </a:accent6>
      <a:hlink>
        <a:srgbClr val="007DBB"/>
      </a:hlink>
      <a:folHlink>
        <a:srgbClr val="808080"/>
      </a:folHlink>
    </a:clrScheme>
    <a:fontScheme name="Region Hovedstade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F4A60"/>
        </a:solidFill>
        <a:ln w="9525">
          <a:solidFill>
            <a:srgbClr val="1F4A60"/>
          </a:solidFill>
        </a:ln>
      </a:spPr>
      <a:bodyPr lIns="0" tIns="0" rIns="0" bIns="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rgbClr val="1F2936"/>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dirty="0" err="1" smtClean="0"/>
        </a:defPPr>
      </a:lstStyle>
    </a:txDef>
  </a:objectDefaults>
  <a:extraClrSchemeLst/>
  <a:extLst>
    <a:ext uri="{05A4C25C-085E-4340-85A3-A5531E510DB2}">
      <thm15:themeFamily xmlns:thm15="http://schemas.microsoft.com/office/thememl/2012/main" name="REGION H PowerPoint Skabelon_DK.potx" id="{26986A75-4BB5-4C20-9DD6-E823FDD01161}" vid="{1F3D9A04-036F-41B4-8EF4-D6B3C5EA408C}"/>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4C747A2E98973442921C6B429A69F752" ma:contentTypeVersion="11" ma:contentTypeDescription="Opret et nyt dokument." ma:contentTypeScope="" ma:versionID="ce54accb1ff7fcf43310dbbf9509bb57">
  <xsd:schema xmlns:xsd="http://www.w3.org/2001/XMLSchema" xmlns:xs="http://www.w3.org/2001/XMLSchema" xmlns:p="http://schemas.microsoft.com/office/2006/metadata/properties" xmlns:ns2="e844e084-61a0-4a88-a6a0-1310fe7c889d" xmlns:ns3="294aa5ac-8fdc-47e4-9a38-f9b244213262" targetNamespace="http://schemas.microsoft.com/office/2006/metadata/properties" ma:root="true" ma:fieldsID="3d39dabad168b32e0227ee7b9afb766a" ns2:_="" ns3:_="">
    <xsd:import namespace="e844e084-61a0-4a88-a6a0-1310fe7c889d"/>
    <xsd:import namespace="294aa5ac-8fdc-47e4-9a38-f9b24421326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44e084-61a0-4a88-a6a0-1310fe7c88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43aca579-b731-4b22-b674-ecb885fa5e8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94aa5ac-8fdc-47e4-9a38-f9b24421326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f6451ba-fab2-4879-9f90-872c3380504c}" ma:internalName="TaxCatchAll" ma:showField="CatchAllData" ma:web="294aa5ac-8fdc-47e4-9a38-f9b24421326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844e084-61a0-4a88-a6a0-1310fe7c889d">
      <Terms xmlns="http://schemas.microsoft.com/office/infopath/2007/PartnerControls"/>
    </lcf76f155ced4ddcb4097134ff3c332f>
    <TaxCatchAll xmlns="294aa5ac-8fdc-47e4-9a38-f9b244213262" xsi:nil="true"/>
  </documentManagement>
</p:properties>
</file>

<file path=customXml/item4.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5.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slideId":"1262763154359189504","enableDocumentContentUpdater":false,"version":"2.0"}]]></TemplafySlideTemplateConfiguration>
</file>

<file path=customXml/item6.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7.xml><?xml version="1.0" encoding="utf-8"?>
<TemplafySlideTemplateConfiguration><![CDATA[{"slideVersion":3,"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type":"shape","elementConfiguration":{"binding":"{{UserProfile.Office.Virksomhed}}","visibility":"{{IfElse(Equals(UserProfile.Office.Virksomhed, \"\"), VisibilityType.Hidden, VisibilityType.Visible)}}","type":"text","disableUpdates":false}}],"slideId":"1148416874929717249","enableDocumentContentUpdater":false,"version":"2.0"}]]></TemplafySlideTemplateConfiguration>
</file>

<file path=customXml/item8.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9.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10.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1.xml><?xml version="1.0" encoding="utf-8"?>
<TemplafySlideTemplateConfiguration><![CDATA[{"slideVersion":3,"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148416874929717250","enableDocumentContentUpdater":false,"version":"2.0"}]]></TemplafySlideTemplateConfiguration>
</file>

<file path=customXml/item12.xml><?xml version="1.0" encoding="utf-8"?>
<TemplafySlideTemplateConfiguration><![CDATA[{"slideVersion":3,"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type":"shape","elementConfiguration":{"binding":"{{UserProfile.Office.Virksomhed}}","visibility":"{{IfElse(Equals(UserProfile.Office.Virksomhed, \"\"), VisibilityType.Hidden, VisibilityType.Visible)}}","type":"text","disableUpdates":false}}],"slideId":"1148416874929717249","enableDocumentContentUpdater":false,"version":"2.0"}]]></TemplafySlideTemplateConfiguration>
</file>

<file path=customXml/item13.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4.xml><?xml version="1.0" encoding="utf-8"?>
<TemplafySlideTemplateConfiguration><![CDATA[{"slideVersion":3,"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type":"shape","elementConfiguration":{"binding":"{{UserProfile.Office.Virksomhed}}","visibility":"{{IfElse(Equals(UserProfile.Office.Virksomhed, \"\"), VisibilityType.Hidden, VisibilityType.Visible)}}","type":"text","disableUpdates":false}}],"slideId":"1148416874929717249","enableDocumentContentUpdater":false,"version":"2.0"}]]></TemplafySlideTemplateConfiguration>
</file>

<file path=customXml/item15.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6.xml><?xml version="1.0" encoding="utf-8"?>
<TemplafySlideTemplateConfiguration><![CDATA[{"slideVersion":3,"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148416874929717251","enableDocumentContentUpdater":false,"version":"2.0"}]]></TemplafySlideTemplateConfiguration>
</file>

<file path=customXml/item17.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18.xml><?xml version="1.0" encoding="utf-8"?>
<TemplafySlideTemplateConfiguration><![CDATA[{"slideVersion":1,"isValidatorEnabled":false,"isLocked":false,"elementsMetadata":[{"type":"shape","elementConfiguration":{"inheritDimensions":"{{InheritDimensions.InheritNone}}","width":"1.91 cm","height":"1.91 cm","image":"{{UserProfile.Office.LogoRef.LogoHRef.Image}}","visibility":"","type":"image","disableUpdates":false}},{"type":"shape","elementConfiguration":{"inheritDimensions":"{{InheritDimensions.InheritNone}}","width":"3.68 cm","height":"1.17 cm","image":"{{UserProfile.Ekstralogo.ExtraLogoPPRef.Image}}","visibility":"","type":"image","disableUpdates":false}},{"type":"shape","elementConfiguration":{"inheritDimensions":"{{InheritDimensions.InheritNone}}","width":"6.05 cm","height":"1.9 cm","image":"{{UserProfile.Ekstralogo.ExtraLogoSix_PPRef.Image}}","visibility":"","type":"image","disableUpdates":false}},{"type":"shape","elementConfiguration":{"binding":"{{UserProfile.Office.Virksomhed}}","visibility":"{{IfElse(Equals(UserProfile.Office.Virksomhed, \"\"), VisibilityType.Hidden, VisibilityType.Visible)}}","type":"text","disableUpdates":false}},{"type":"shape","elementConfiguration":{"binding":"{{Form.PresentationTitle}}","visibility":"","type":"text","disableUpdates":false}},{"type":"shape","elementConfiguration":{"binding":"{{StringJoin(\" \", UserProfile.Fornavn,UserProfile.Efternavn)}}","visibility":"{{IfElse(Not(Equals(Form.Dato_Manuel, \"\")), VisibilityType.Hidden, VisibilityType.Visible)}}","type":"text","disableUpdates":false}},{"type":"shape","elementConfiguration":{"binding":"{{Form.Dato_Manuel}}","visibility":"","type":"text","disableUpdates":false}},{"type":"shape","elementConfiguration":{"binding":"{{UserProfile.CenterFreeText}}","visibility":"{{IfElse(Equals(UserProfile.Centers.Center, \"\"), VisibilityType.Visible, VisibilityType.Hidden)}}","type":"text","disableUpdates":false}},{"type":"shape","elementConfiguration":{"binding":"{{UserProfile.Centers.Center}}","visibility":"{{IfElse(Equals(UserProfile.Centers.Center, \"\"), VisibilityType.Hidden, VisibilityType.Visible)}}","type":"text","disableUpdates":false}}],"slideId":"1262763154359189505","enableDocumentContentUpdater":false,"version":"2.0"}]]></TemplafySlideTemplateConfiguration>
</file>

<file path=customXml/item19.xml><?xml version="1.0" encoding="utf-8"?>
<TemplafySlideFormConfiguration><![CDATA[{"formFields":[{"required":false,"placeholder":"Præsentationens titel/beskrivelse (venstre sidefod)","lines":0,"helpTexts":{"prefix":"","postfix":""},"spacing":{},"shareValue":false,"type":"textBox","name":"PresentationTitle","label":"Titel/beskrivelse"},{"required":false,"placeholder":"","lines":1,"helpTexts":{"prefix":"Indsæt ønsket dato (fjerner brugernavnet)"},"spacing":{},"shareValue":false,"type":"textBox","name":"Dato_Manuel","label":"Dato"}],"formDataEntries":[]}]]></TemplafySlideFormConfiguration>
</file>

<file path=customXml/itemProps1.xml><?xml version="1.0" encoding="utf-8"?>
<ds:datastoreItem xmlns:ds="http://schemas.openxmlformats.org/officeDocument/2006/customXml" ds:itemID="{156853AE-CED5-4290-9BC5-A2253A1F93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44e084-61a0-4a88-a6a0-1310fe7c889d"/>
    <ds:schemaRef ds:uri="294aa5ac-8fdc-47e4-9a38-f9b24421326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F35EE1-EC99-4B96-B3B1-4B0662BAB0AB}">
  <ds:schemaRefs>
    <ds:schemaRef ds:uri="http://schemas.microsoft.com/sharepoint/v3/contenttype/forms"/>
  </ds:schemaRefs>
</ds:datastoreItem>
</file>

<file path=customXml/itemProps3.xml><?xml version="1.0" encoding="utf-8"?>
<ds:datastoreItem xmlns:ds="http://schemas.openxmlformats.org/officeDocument/2006/customXml" ds:itemID="{D11A0BB9-69E6-4C7B-8869-2D4BFE64396E}">
  <ds:schemaRefs>
    <ds:schemaRef ds:uri="http://schemas.microsoft.com/office/2006/metadata/properties"/>
    <ds:schemaRef ds:uri="http://schemas.microsoft.com/office/infopath/2007/PartnerControls"/>
    <ds:schemaRef ds:uri="e844e084-61a0-4a88-a6a0-1310fe7c889d"/>
    <ds:schemaRef ds:uri="294aa5ac-8fdc-47e4-9a38-f9b244213262"/>
  </ds:schemaRefs>
</ds:datastoreItem>
</file>

<file path=customXml/itemProps4.xml><?xml version="1.0" encoding="utf-8"?>
<ds:datastoreItem xmlns:ds="http://schemas.openxmlformats.org/officeDocument/2006/customXml" ds:itemID="{BA57392B-4E55-470C-9BFB-76A4EFF620E7}">
  <ds:schemaRefs/>
</ds:datastoreItem>
</file>

<file path=customXml/itemProps5.xml><?xml version="1.0" encoding="utf-8"?>
<ds:datastoreItem xmlns:ds="http://schemas.openxmlformats.org/officeDocument/2006/customXml" ds:itemID="{71B1CA69-6F30-4A1D-8099-FC0E60F4C801}">
  <ds:schemaRefs/>
</ds:datastoreItem>
</file>

<file path=customXml/itemProps6.xml><?xml version="1.0" encoding="utf-8"?>
<ds:datastoreItem xmlns:ds="http://schemas.openxmlformats.org/officeDocument/2006/customXml" ds:itemID="{F568B200-9E82-4CAB-8269-A616FB3E49A0}">
  <ds:schemaRefs/>
</ds:datastoreItem>
</file>

<file path=customXml/itemProps7.xml><?xml version="1.0" encoding="utf-8"?>
<ds:datastoreItem xmlns:ds="http://schemas.openxmlformats.org/officeDocument/2006/customXml" ds:itemID="{CE9DB393-ACF7-4D3F-94CC-A23A592E65AD}">
  <ds:schemaRefs/>
</ds:datastoreItem>
</file>

<file path=customXml/itemProps8.xml><?xml version="1.0" encoding="utf-8"?>
<ds:datastoreItem xmlns:ds="http://schemas.openxmlformats.org/officeDocument/2006/customXml" ds:itemID="{DEEF7936-54F6-47B6-87BA-B60160C982DC}">
  <ds:schemaRefs/>
</ds:datastoreItem>
</file>

<file path=customXml/itemProps9.xml><?xml version="1.0" encoding="utf-8"?>
<ds:datastoreItem xmlns:ds="http://schemas.openxmlformats.org/officeDocument/2006/customXml" ds:itemID="{236344D6-73BF-4585-A2CA-EF5BDEEC3F10}">
  <ds:schemaRefs/>
</ds:datastoreItem>
</file>

<file path=customXml/itemProps10.xml><?xml version="1.0" encoding="utf-8"?>
<ds:datastoreItem xmlns:ds="http://schemas.openxmlformats.org/officeDocument/2006/customXml" ds:itemID="{7429E3D3-8E08-42BD-A15C-2CEDC3CE71FA}">
  <ds:schemaRefs/>
</ds:datastoreItem>
</file>

<file path=customXml/itemProps11.xml><?xml version="1.0" encoding="utf-8"?>
<ds:datastoreItem xmlns:ds="http://schemas.openxmlformats.org/officeDocument/2006/customXml" ds:itemID="{9FAD941D-F032-4866-BB3A-8743026B4D8D}">
  <ds:schemaRefs/>
</ds:datastoreItem>
</file>

<file path=customXml/itemProps12.xml><?xml version="1.0" encoding="utf-8"?>
<ds:datastoreItem xmlns:ds="http://schemas.openxmlformats.org/officeDocument/2006/customXml" ds:itemID="{F9D54664-6D8C-45E6-B792-5C9EB2D8025D}">
  <ds:schemaRefs/>
</ds:datastoreItem>
</file>

<file path=customXml/itemProps13.xml><?xml version="1.0" encoding="utf-8"?>
<ds:datastoreItem xmlns:ds="http://schemas.openxmlformats.org/officeDocument/2006/customXml" ds:itemID="{983DD929-F267-46BB-94C5-845B5F4E7B73}">
  <ds:schemaRefs/>
</ds:datastoreItem>
</file>

<file path=customXml/itemProps14.xml><?xml version="1.0" encoding="utf-8"?>
<ds:datastoreItem xmlns:ds="http://schemas.openxmlformats.org/officeDocument/2006/customXml" ds:itemID="{0DEC5114-8192-41F5-930A-066B8E707C4B}">
  <ds:schemaRefs/>
</ds:datastoreItem>
</file>

<file path=customXml/itemProps15.xml><?xml version="1.0" encoding="utf-8"?>
<ds:datastoreItem xmlns:ds="http://schemas.openxmlformats.org/officeDocument/2006/customXml" ds:itemID="{38B74BDA-F96F-418D-B123-3D8F6CBAFAD2}">
  <ds:schemaRefs/>
</ds:datastoreItem>
</file>

<file path=customXml/itemProps16.xml><?xml version="1.0" encoding="utf-8"?>
<ds:datastoreItem xmlns:ds="http://schemas.openxmlformats.org/officeDocument/2006/customXml" ds:itemID="{3FCD1B44-62A2-4451-B04D-D11C5FC2E23D}">
  <ds:schemaRefs/>
</ds:datastoreItem>
</file>

<file path=customXml/itemProps17.xml><?xml version="1.0" encoding="utf-8"?>
<ds:datastoreItem xmlns:ds="http://schemas.openxmlformats.org/officeDocument/2006/customXml" ds:itemID="{2F9AF35E-703B-4DCE-AF59-85AD3320E51A}">
  <ds:schemaRefs/>
</ds:datastoreItem>
</file>

<file path=customXml/itemProps18.xml><?xml version="1.0" encoding="utf-8"?>
<ds:datastoreItem xmlns:ds="http://schemas.openxmlformats.org/officeDocument/2006/customXml" ds:itemID="{D0F44FCD-1ED5-46D8-98E6-453A5D8A7E11}">
  <ds:schemaRefs/>
</ds:datastoreItem>
</file>

<file path=customXml/itemProps19.xml><?xml version="1.0" encoding="utf-8"?>
<ds:datastoreItem xmlns:ds="http://schemas.openxmlformats.org/officeDocument/2006/customXml" ds:itemID="{D3BBDB66-E0BA-4922-A72A-D92E49D2F91A}">
  <ds:schemaRefs/>
</ds:datastoreItem>
</file>

<file path=docProps/app.xml><?xml version="1.0" encoding="utf-8"?>
<Properties xmlns="http://schemas.openxmlformats.org/officeDocument/2006/extended-properties" xmlns:vt="http://schemas.openxmlformats.org/officeDocument/2006/docPropsVTypes">
  <TotalTime>404</TotalTime>
  <Words>2558</Words>
  <Application>Microsoft Office PowerPoint</Application>
  <PresentationFormat>Widescreen</PresentationFormat>
  <Paragraphs>300</Paragraphs>
  <Slides>39</Slides>
  <Notes>12</Notes>
  <HiddenSlides>0</HiddenSlides>
  <MMClips>0</MMClips>
  <ScaleCrop>false</ScaleCrop>
  <HeadingPairs>
    <vt:vector size="6" baseType="variant">
      <vt:variant>
        <vt:lpstr>Benyttede skrifttyper</vt:lpstr>
      </vt:variant>
      <vt:variant>
        <vt:i4>6</vt:i4>
      </vt:variant>
      <vt:variant>
        <vt:lpstr>Tema</vt:lpstr>
      </vt:variant>
      <vt:variant>
        <vt:i4>3</vt:i4>
      </vt:variant>
      <vt:variant>
        <vt:lpstr>Slidetitler</vt:lpstr>
      </vt:variant>
      <vt:variant>
        <vt:i4>39</vt:i4>
      </vt:variant>
    </vt:vector>
  </HeadingPairs>
  <TitlesOfParts>
    <vt:vector size="48" baseType="lpstr">
      <vt:lpstr>Aptos</vt:lpstr>
      <vt:lpstr>Aptos Display</vt:lpstr>
      <vt:lpstr>Arial</vt:lpstr>
      <vt:lpstr>Calibri</vt:lpstr>
      <vt:lpstr>Georgia</vt:lpstr>
      <vt:lpstr>Verdana</vt:lpstr>
      <vt:lpstr>Office-tema</vt:lpstr>
      <vt:lpstr>1_Office-tema</vt:lpstr>
      <vt:lpstr>RegionH PowerPoint-skabelon 2024 (lys)</vt:lpstr>
      <vt:lpstr>Velkommen til webinar om IPS, rusmiddelproblematikker og Integreret Dobbeltdiagnosebehandling  </vt:lpstr>
      <vt:lpstr>Dagens to oplægholdere</vt:lpstr>
      <vt:lpstr>INTEGRERET DOBBELTDIAGNOSEBEHANDLING</vt:lpstr>
      <vt:lpstr>DAGSORDEN</vt:lpstr>
      <vt:lpstr>BAGGRUND</vt:lpstr>
      <vt:lpstr>Baggrund</vt:lpstr>
      <vt:lpstr>BEHANDLINGSTRAPPE</vt:lpstr>
      <vt:lpstr>INDFASNING </vt:lpstr>
      <vt:lpstr>MÅLGRUPPE</vt:lpstr>
      <vt:lpstr>MÅLGRUPPE</vt:lpstr>
      <vt:lpstr>NO WRONG DOOR</vt:lpstr>
      <vt:lpstr>INTEGRERET BEHANDLING</vt:lpstr>
      <vt:lpstr>INTEGRERET BEHANDLING</vt:lpstr>
      <vt:lpstr>RAMMER</vt:lpstr>
      <vt:lpstr>INDHOLD</vt:lpstr>
      <vt:lpstr>PSYKOTERAPEUTISKE INTERVENTIONER </vt:lpstr>
      <vt:lpstr>DET NYE</vt:lpstr>
      <vt:lpstr>PATIENTRETTIGHEDER </vt:lpstr>
      <vt:lpstr>SAMARBEJDE</vt:lpstr>
      <vt:lpstr>TVÆRSEKTORIELT SAMARBEJDE</vt:lpstr>
      <vt:lpstr>TVÆRREGIONALT SAMARBEJDE </vt:lpstr>
      <vt:lpstr>FORELØBIGE ERFARINGER</vt:lpstr>
      <vt:lpstr>FORELØBIGE ERFARINGER</vt:lpstr>
      <vt:lpstr>NÆSTE SKRIDT</vt:lpstr>
      <vt:lpstr>EFTERÅR 2026 </vt:lpstr>
      <vt:lpstr>PowerPoint-præsentation</vt:lpstr>
      <vt:lpstr>Kontaktoplysninger</vt:lpstr>
      <vt:lpstr>IPS på rusmiddelområdet </vt:lpstr>
      <vt:lpstr>Dagsorden </vt:lpstr>
      <vt:lpstr>Introduktion </vt:lpstr>
      <vt:lpstr>Hvem er min målgruppe </vt:lpstr>
      <vt:lpstr>Og hvad kendetegner dem? </vt:lpstr>
      <vt:lpstr>Hvad er vigtigt i mit arbejde </vt:lpstr>
      <vt:lpstr>Hvad er vigtigt ift. tilbagefald i rusmidler </vt:lpstr>
      <vt:lpstr>Hvad er vigtigt ift. relationen til kandidaten </vt:lpstr>
      <vt:lpstr>Jobdevelopment og disclosure </vt:lpstr>
      <vt:lpstr>Etiske perspektiver </vt:lpstr>
      <vt:lpstr>Spørgsmål? </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Maja Kolstrup Hansen</dc:creator>
  <cp:lastModifiedBy>Maja Kolstrup Hansen</cp:lastModifiedBy>
  <cp:revision>10</cp:revision>
  <dcterms:created xsi:type="dcterms:W3CDTF">2025-10-02T07:29:03Z</dcterms:created>
  <dcterms:modified xsi:type="dcterms:W3CDTF">2026-09-21T07:20:22Z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0x0101004C747A2E98973442921C6B429A69F752</vt:lpwstr>
  </property>
  <property fmtid="{D5CDD505-2E9C-101B-9397-08002B2CF9AE}" pid="3" name="MediaServiceImageTags">
    <vt:lpwstr/>
  </property>
</Properties>
</file>