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9" r:id="rId2"/>
  </p:sldMasterIdLst>
  <p:notesMasterIdLst>
    <p:notesMasterId r:id="rId59"/>
  </p:notesMasterIdLst>
  <p:sldIdLst>
    <p:sldId id="260" r:id="rId3"/>
    <p:sldId id="263" r:id="rId4"/>
    <p:sldId id="256" r:id="rId5"/>
    <p:sldId id="3271" r:id="rId6"/>
    <p:sldId id="258" r:id="rId7"/>
    <p:sldId id="3272" r:id="rId8"/>
    <p:sldId id="277" r:id="rId9"/>
    <p:sldId id="283" r:id="rId10"/>
    <p:sldId id="284" r:id="rId11"/>
    <p:sldId id="285" r:id="rId12"/>
    <p:sldId id="271" r:id="rId13"/>
    <p:sldId id="3273" r:id="rId14"/>
    <p:sldId id="3274" r:id="rId15"/>
    <p:sldId id="279" r:id="rId16"/>
    <p:sldId id="280" r:id="rId17"/>
    <p:sldId id="282" r:id="rId18"/>
    <p:sldId id="3275" r:id="rId19"/>
    <p:sldId id="272" r:id="rId20"/>
    <p:sldId id="278" r:id="rId21"/>
    <p:sldId id="264" r:id="rId22"/>
    <p:sldId id="262" r:id="rId23"/>
    <p:sldId id="273" r:id="rId24"/>
    <p:sldId id="286" r:id="rId25"/>
    <p:sldId id="257" r:id="rId26"/>
    <p:sldId id="289" r:id="rId27"/>
    <p:sldId id="291" r:id="rId28"/>
    <p:sldId id="3258" r:id="rId29"/>
    <p:sldId id="2505" r:id="rId30"/>
    <p:sldId id="347" r:id="rId31"/>
    <p:sldId id="3276" r:id="rId32"/>
    <p:sldId id="3277" r:id="rId33"/>
    <p:sldId id="3278" r:id="rId34"/>
    <p:sldId id="288" r:id="rId35"/>
    <p:sldId id="2519" r:id="rId36"/>
    <p:sldId id="2503" r:id="rId37"/>
    <p:sldId id="3126" r:id="rId38"/>
    <p:sldId id="259" r:id="rId39"/>
    <p:sldId id="3193" r:id="rId40"/>
    <p:sldId id="3248" r:id="rId41"/>
    <p:sldId id="3267" r:id="rId42"/>
    <p:sldId id="3254" r:id="rId43"/>
    <p:sldId id="3188" r:id="rId44"/>
    <p:sldId id="3255" r:id="rId45"/>
    <p:sldId id="3280" r:id="rId46"/>
    <p:sldId id="3270" r:id="rId47"/>
    <p:sldId id="3253" r:id="rId48"/>
    <p:sldId id="3257" r:id="rId49"/>
    <p:sldId id="3269" r:id="rId50"/>
    <p:sldId id="3127" r:id="rId51"/>
    <p:sldId id="3250" r:id="rId52"/>
    <p:sldId id="3261" r:id="rId53"/>
    <p:sldId id="3262" r:id="rId54"/>
    <p:sldId id="3263" r:id="rId55"/>
    <p:sldId id="3264" r:id="rId56"/>
    <p:sldId id="274" r:id="rId57"/>
    <p:sldId id="276" r:id="rId5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9" autoAdjust="0"/>
    <p:restoredTop sz="94673" autoAdjust="0"/>
  </p:normalViewPr>
  <p:slideViewPr>
    <p:cSldViewPr snapToGrid="0" showGuides="1">
      <p:cViewPr varScale="1">
        <p:scale>
          <a:sx n="147" d="100"/>
          <a:sy n="147" d="100"/>
        </p:scale>
        <p:origin x="738"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98D5E8-DF6D-4787-AEA3-2B38FCB8538B}" type="doc">
      <dgm:prSet loTypeId="urn:microsoft.com/office/officeart/2005/8/layout/matrix3" loCatId="matrix" qsTypeId="urn:microsoft.com/office/officeart/2005/8/quickstyle/simple1#3" qsCatId="simple" csTypeId="urn:microsoft.com/office/officeart/2005/8/colors/colorful1#1" csCatId="colorful" phldr="1"/>
      <dgm:spPr/>
      <dgm:t>
        <a:bodyPr/>
        <a:lstStyle/>
        <a:p>
          <a:endParaRPr lang="en-US"/>
        </a:p>
      </dgm:t>
    </dgm:pt>
    <dgm:pt modelId="{62989D9A-3136-4651-9ADC-0D5668CC15F1}">
      <dgm:prSet/>
      <dgm:spPr/>
      <dgm:t>
        <a:bodyPr/>
        <a:lstStyle/>
        <a:p>
          <a:r>
            <a:rPr lang="da-DK"/>
            <a:t>Personlighed</a:t>
          </a:r>
          <a:endParaRPr lang="en-US"/>
        </a:p>
      </dgm:t>
    </dgm:pt>
    <dgm:pt modelId="{8EDA6158-B2A1-4850-83D0-F2222AA5EB1E}" type="parTrans" cxnId="{2D3453A6-6AE4-4B06-981B-FADC6BB7A40C}">
      <dgm:prSet/>
      <dgm:spPr/>
      <dgm:t>
        <a:bodyPr/>
        <a:lstStyle/>
        <a:p>
          <a:endParaRPr lang="en-US"/>
        </a:p>
      </dgm:t>
    </dgm:pt>
    <dgm:pt modelId="{37B0885B-5034-429F-83F0-3A0B3F1B96DB}" type="sibTrans" cxnId="{2D3453A6-6AE4-4B06-981B-FADC6BB7A40C}">
      <dgm:prSet/>
      <dgm:spPr/>
      <dgm:t>
        <a:bodyPr/>
        <a:lstStyle/>
        <a:p>
          <a:endParaRPr lang="en-US"/>
        </a:p>
      </dgm:t>
    </dgm:pt>
    <dgm:pt modelId="{7716B2E8-6478-4A7A-9651-1689CAB81FC3}">
      <dgm:prSet/>
      <dgm:spPr/>
      <dgm:t>
        <a:bodyPr/>
        <a:lstStyle/>
        <a:p>
          <a:r>
            <a:rPr lang="da-DK">
              <a:latin typeface="Neue Haas Grotesk Text Pro"/>
            </a:rPr>
            <a:t>Typer</a:t>
          </a:r>
          <a:endParaRPr lang="en-US"/>
        </a:p>
      </dgm:t>
    </dgm:pt>
    <dgm:pt modelId="{540FF09E-20CB-4288-83EF-F1B31095D862}" type="parTrans" cxnId="{56AC60CE-A61A-4DEE-BC66-81243B6E55A8}">
      <dgm:prSet/>
      <dgm:spPr/>
      <dgm:t>
        <a:bodyPr/>
        <a:lstStyle/>
        <a:p>
          <a:endParaRPr lang="en-US"/>
        </a:p>
      </dgm:t>
    </dgm:pt>
    <dgm:pt modelId="{F4069FC3-2D65-4BBC-B36E-5B291CE50812}" type="sibTrans" cxnId="{56AC60CE-A61A-4DEE-BC66-81243B6E55A8}">
      <dgm:prSet/>
      <dgm:spPr/>
      <dgm:t>
        <a:bodyPr/>
        <a:lstStyle/>
        <a:p>
          <a:endParaRPr lang="en-US"/>
        </a:p>
      </dgm:t>
    </dgm:pt>
    <dgm:pt modelId="{B3714FF8-99DC-4572-BC3C-E8FDB8E65020}">
      <dgm:prSet/>
      <dgm:spPr/>
      <dgm:t>
        <a:bodyPr/>
        <a:lstStyle/>
        <a:p>
          <a:r>
            <a:rPr lang="da-DK" dirty="0">
              <a:latin typeface="Neue Haas Grotesk Text Pro"/>
            </a:rPr>
            <a:t>Kendetegn</a:t>
          </a:r>
          <a:endParaRPr lang="en-US" dirty="0"/>
        </a:p>
      </dgm:t>
    </dgm:pt>
    <dgm:pt modelId="{8138D570-E0D3-4862-BA0A-D5585003F0A9}" type="parTrans" cxnId="{FD0D7355-8699-437B-ADA3-6FD19BECC50F}">
      <dgm:prSet/>
      <dgm:spPr/>
      <dgm:t>
        <a:bodyPr/>
        <a:lstStyle/>
        <a:p>
          <a:endParaRPr lang="en-US"/>
        </a:p>
      </dgm:t>
    </dgm:pt>
    <dgm:pt modelId="{FDAFCF97-BBEA-4D69-B601-6C25885974A4}" type="sibTrans" cxnId="{FD0D7355-8699-437B-ADA3-6FD19BECC50F}">
      <dgm:prSet/>
      <dgm:spPr/>
      <dgm:t>
        <a:bodyPr/>
        <a:lstStyle/>
        <a:p>
          <a:endParaRPr lang="en-US"/>
        </a:p>
      </dgm:t>
    </dgm:pt>
    <dgm:pt modelId="{F8F72292-A4DF-4CBF-AB20-B0A7B204FFD1}">
      <dgm:prSet/>
      <dgm:spPr/>
      <dgm:t>
        <a:bodyPr/>
        <a:lstStyle/>
        <a:p>
          <a:r>
            <a:rPr lang="da-DK">
              <a:latin typeface="Neue Haas Grotesk Text Pro"/>
            </a:rPr>
            <a:t>Tilgang</a:t>
          </a:r>
          <a:endParaRPr lang="en-US"/>
        </a:p>
      </dgm:t>
    </dgm:pt>
    <dgm:pt modelId="{3452C988-E286-4850-9145-5C4EEF732CA5}" type="parTrans" cxnId="{29D360D2-8576-4802-B245-98134DEBAB13}">
      <dgm:prSet/>
      <dgm:spPr/>
      <dgm:t>
        <a:bodyPr/>
        <a:lstStyle/>
        <a:p>
          <a:endParaRPr lang="en-US"/>
        </a:p>
      </dgm:t>
    </dgm:pt>
    <dgm:pt modelId="{E2E92169-6309-406C-927A-9C162ECF1700}" type="sibTrans" cxnId="{29D360D2-8576-4802-B245-98134DEBAB13}">
      <dgm:prSet/>
      <dgm:spPr/>
      <dgm:t>
        <a:bodyPr/>
        <a:lstStyle/>
        <a:p>
          <a:endParaRPr lang="en-US"/>
        </a:p>
      </dgm:t>
    </dgm:pt>
    <dgm:pt modelId="{E4C4016D-5A19-404B-BA5B-B867576BA595}" type="pres">
      <dgm:prSet presAssocID="{9298D5E8-DF6D-4787-AEA3-2B38FCB8538B}" presName="matrix" presStyleCnt="0">
        <dgm:presLayoutVars>
          <dgm:chMax val="1"/>
          <dgm:dir/>
          <dgm:resizeHandles val="exact"/>
        </dgm:presLayoutVars>
      </dgm:prSet>
      <dgm:spPr/>
    </dgm:pt>
    <dgm:pt modelId="{A67CD46C-5BB5-4BE4-9BAE-775389AEF72A}" type="pres">
      <dgm:prSet presAssocID="{9298D5E8-DF6D-4787-AEA3-2B38FCB8538B}" presName="diamond" presStyleLbl="bgShp" presStyleIdx="0" presStyleCnt="1"/>
      <dgm:spPr/>
    </dgm:pt>
    <dgm:pt modelId="{66159228-DCA4-4A2E-AB7A-65CF708F5CCC}" type="pres">
      <dgm:prSet presAssocID="{9298D5E8-DF6D-4787-AEA3-2B38FCB8538B}" presName="quad1" presStyleLbl="node1" presStyleIdx="0" presStyleCnt="4">
        <dgm:presLayoutVars>
          <dgm:chMax val="0"/>
          <dgm:chPref val="0"/>
          <dgm:bulletEnabled val="1"/>
        </dgm:presLayoutVars>
      </dgm:prSet>
      <dgm:spPr/>
    </dgm:pt>
    <dgm:pt modelId="{0133DCB1-88A5-403D-9ACD-A15CDAFD9560}" type="pres">
      <dgm:prSet presAssocID="{9298D5E8-DF6D-4787-AEA3-2B38FCB8538B}" presName="quad2" presStyleLbl="node1" presStyleIdx="1" presStyleCnt="4">
        <dgm:presLayoutVars>
          <dgm:chMax val="0"/>
          <dgm:chPref val="0"/>
          <dgm:bulletEnabled val="1"/>
        </dgm:presLayoutVars>
      </dgm:prSet>
      <dgm:spPr/>
    </dgm:pt>
    <dgm:pt modelId="{52E459DC-E498-4E5D-AF6B-20F9A91FC7D6}" type="pres">
      <dgm:prSet presAssocID="{9298D5E8-DF6D-4787-AEA3-2B38FCB8538B}" presName="quad3" presStyleLbl="node1" presStyleIdx="2" presStyleCnt="4">
        <dgm:presLayoutVars>
          <dgm:chMax val="0"/>
          <dgm:chPref val="0"/>
          <dgm:bulletEnabled val="1"/>
        </dgm:presLayoutVars>
      </dgm:prSet>
      <dgm:spPr/>
    </dgm:pt>
    <dgm:pt modelId="{9980CDBB-F44F-4435-8C93-24B4A48264F5}" type="pres">
      <dgm:prSet presAssocID="{9298D5E8-DF6D-4787-AEA3-2B38FCB8538B}" presName="quad4" presStyleLbl="node1" presStyleIdx="3" presStyleCnt="4">
        <dgm:presLayoutVars>
          <dgm:chMax val="0"/>
          <dgm:chPref val="0"/>
          <dgm:bulletEnabled val="1"/>
        </dgm:presLayoutVars>
      </dgm:prSet>
      <dgm:spPr/>
    </dgm:pt>
  </dgm:ptLst>
  <dgm:cxnLst>
    <dgm:cxn modelId="{4CADEA00-D822-4055-BB9D-C27953EB505F}" type="presOf" srcId="{9298D5E8-DF6D-4787-AEA3-2B38FCB8538B}" destId="{E4C4016D-5A19-404B-BA5B-B867576BA595}" srcOrd="0" destOrd="0" presId="urn:microsoft.com/office/officeart/2005/8/layout/matrix3"/>
    <dgm:cxn modelId="{E895AD25-7D90-4DB6-9131-15DD5D956F08}" type="presOf" srcId="{62989D9A-3136-4651-9ADC-0D5668CC15F1}" destId="{66159228-DCA4-4A2E-AB7A-65CF708F5CCC}" srcOrd="0" destOrd="0" presId="urn:microsoft.com/office/officeart/2005/8/layout/matrix3"/>
    <dgm:cxn modelId="{6CBAA840-5D6C-4B66-9B04-BA9BCB323356}" type="presOf" srcId="{7716B2E8-6478-4A7A-9651-1689CAB81FC3}" destId="{0133DCB1-88A5-403D-9ACD-A15CDAFD9560}" srcOrd="0" destOrd="0" presId="urn:microsoft.com/office/officeart/2005/8/layout/matrix3"/>
    <dgm:cxn modelId="{191BE964-ED48-49F0-A9A2-8F91255978EC}" type="presOf" srcId="{B3714FF8-99DC-4572-BC3C-E8FDB8E65020}" destId="{52E459DC-E498-4E5D-AF6B-20F9A91FC7D6}" srcOrd="0" destOrd="0" presId="urn:microsoft.com/office/officeart/2005/8/layout/matrix3"/>
    <dgm:cxn modelId="{FD0D7355-8699-437B-ADA3-6FD19BECC50F}" srcId="{9298D5E8-DF6D-4787-AEA3-2B38FCB8538B}" destId="{B3714FF8-99DC-4572-BC3C-E8FDB8E65020}" srcOrd="2" destOrd="0" parTransId="{8138D570-E0D3-4862-BA0A-D5585003F0A9}" sibTransId="{FDAFCF97-BBEA-4D69-B601-6C25885974A4}"/>
    <dgm:cxn modelId="{2D3453A6-6AE4-4B06-981B-FADC6BB7A40C}" srcId="{9298D5E8-DF6D-4787-AEA3-2B38FCB8538B}" destId="{62989D9A-3136-4651-9ADC-0D5668CC15F1}" srcOrd="0" destOrd="0" parTransId="{8EDA6158-B2A1-4850-83D0-F2222AA5EB1E}" sibTransId="{37B0885B-5034-429F-83F0-3A0B3F1B96DB}"/>
    <dgm:cxn modelId="{0FAA7AC2-9479-43F9-A0B9-49880E43EB8F}" type="presOf" srcId="{F8F72292-A4DF-4CBF-AB20-B0A7B204FFD1}" destId="{9980CDBB-F44F-4435-8C93-24B4A48264F5}" srcOrd="0" destOrd="0" presId="urn:microsoft.com/office/officeart/2005/8/layout/matrix3"/>
    <dgm:cxn modelId="{56AC60CE-A61A-4DEE-BC66-81243B6E55A8}" srcId="{9298D5E8-DF6D-4787-AEA3-2B38FCB8538B}" destId="{7716B2E8-6478-4A7A-9651-1689CAB81FC3}" srcOrd="1" destOrd="0" parTransId="{540FF09E-20CB-4288-83EF-F1B31095D862}" sibTransId="{F4069FC3-2D65-4BBC-B36E-5B291CE50812}"/>
    <dgm:cxn modelId="{29D360D2-8576-4802-B245-98134DEBAB13}" srcId="{9298D5E8-DF6D-4787-AEA3-2B38FCB8538B}" destId="{F8F72292-A4DF-4CBF-AB20-B0A7B204FFD1}" srcOrd="3" destOrd="0" parTransId="{3452C988-E286-4850-9145-5C4EEF732CA5}" sibTransId="{E2E92169-6309-406C-927A-9C162ECF1700}"/>
    <dgm:cxn modelId="{0C0E53CD-F66C-40A7-B23C-9D5C37163ECA}" type="presParOf" srcId="{E4C4016D-5A19-404B-BA5B-B867576BA595}" destId="{A67CD46C-5BB5-4BE4-9BAE-775389AEF72A}" srcOrd="0" destOrd="0" presId="urn:microsoft.com/office/officeart/2005/8/layout/matrix3"/>
    <dgm:cxn modelId="{7C19348B-D96D-4BE8-A951-FC74A128D19A}" type="presParOf" srcId="{E4C4016D-5A19-404B-BA5B-B867576BA595}" destId="{66159228-DCA4-4A2E-AB7A-65CF708F5CCC}" srcOrd="1" destOrd="0" presId="urn:microsoft.com/office/officeart/2005/8/layout/matrix3"/>
    <dgm:cxn modelId="{2905B91A-06D6-4708-AE33-BA2C9702CC7B}" type="presParOf" srcId="{E4C4016D-5A19-404B-BA5B-B867576BA595}" destId="{0133DCB1-88A5-403D-9ACD-A15CDAFD9560}" srcOrd="2" destOrd="0" presId="urn:microsoft.com/office/officeart/2005/8/layout/matrix3"/>
    <dgm:cxn modelId="{9C8B3A3D-33E4-48DB-9FA4-F94EF087E316}" type="presParOf" srcId="{E4C4016D-5A19-404B-BA5B-B867576BA595}" destId="{52E459DC-E498-4E5D-AF6B-20F9A91FC7D6}" srcOrd="3" destOrd="0" presId="urn:microsoft.com/office/officeart/2005/8/layout/matrix3"/>
    <dgm:cxn modelId="{253B284C-8B9A-4688-9A0F-83B30B11EAF0}" type="presParOf" srcId="{E4C4016D-5A19-404B-BA5B-B867576BA595}" destId="{9980CDBB-F44F-4435-8C93-24B4A48264F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41D46B-6CE0-2B4E-8AF3-5F2401735E6F}" type="doc">
      <dgm:prSet loTypeId="urn:microsoft.com/office/officeart/2005/8/layout/hChevron3" loCatId="" qsTypeId="urn:microsoft.com/office/officeart/2005/8/quickstyle/simple1#1" qsCatId="simple" csTypeId="urn:microsoft.com/office/officeart/2005/8/colors/accent0_3#1" csCatId="mainScheme" phldr="1"/>
      <dgm:spPr/>
    </dgm:pt>
    <dgm:pt modelId="{2C3E3504-4F13-FC4F-95DF-EF390CD3CC63}" type="pres">
      <dgm:prSet presAssocID="{6941D46B-6CE0-2B4E-8AF3-5F2401735E6F}" presName="Name0" presStyleCnt="0">
        <dgm:presLayoutVars>
          <dgm:dir/>
          <dgm:resizeHandles val="exact"/>
        </dgm:presLayoutVars>
      </dgm:prSet>
      <dgm:spPr/>
    </dgm:pt>
  </dgm:ptLst>
  <dgm:cxnLst>
    <dgm:cxn modelId="{3432D0E5-5088-444C-8414-D7F9981873C1}" type="presOf" srcId="{6941D46B-6CE0-2B4E-8AF3-5F2401735E6F}" destId="{2C3E3504-4F13-FC4F-95DF-EF390CD3CC63}"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41D46B-6CE0-2B4E-8AF3-5F2401735E6F}" type="doc">
      <dgm:prSet loTypeId="urn:microsoft.com/office/officeart/2005/8/layout/hChevron3" loCatId="" qsTypeId="urn:microsoft.com/office/officeart/2005/8/quickstyle/simple1#2" qsCatId="simple" csTypeId="urn:microsoft.com/office/officeart/2005/8/colors/accent0_3#2" csCatId="mainScheme" phldr="1"/>
      <dgm:spPr/>
    </dgm:pt>
    <dgm:pt modelId="{2C3E3504-4F13-FC4F-95DF-EF390CD3CC63}" type="pres">
      <dgm:prSet presAssocID="{6941D46B-6CE0-2B4E-8AF3-5F2401735E6F}" presName="Name0" presStyleCnt="0">
        <dgm:presLayoutVars>
          <dgm:dir/>
          <dgm:resizeHandles val="exact"/>
        </dgm:presLayoutVars>
      </dgm:prSet>
      <dgm:spPr/>
    </dgm:pt>
  </dgm:ptLst>
  <dgm:cxnLst>
    <dgm:cxn modelId="{3432D0E5-5088-444C-8414-D7F9981873C1}" type="presOf" srcId="{6941D46B-6CE0-2B4E-8AF3-5F2401735E6F}" destId="{2C3E3504-4F13-FC4F-95DF-EF390CD3CC63}" srcOrd="0"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7CD46C-5BB5-4BE4-9BAE-775389AEF72A}">
      <dsp:nvSpPr>
        <dsp:cNvPr id="0" name=""/>
        <dsp:cNvSpPr/>
      </dsp:nvSpPr>
      <dsp:spPr>
        <a:xfrm>
          <a:off x="682185" y="0"/>
          <a:ext cx="5536141" cy="5536141"/>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159228-DCA4-4A2E-AB7A-65CF708F5CCC}">
      <dsp:nvSpPr>
        <dsp:cNvPr id="0" name=""/>
        <dsp:cNvSpPr/>
      </dsp:nvSpPr>
      <dsp:spPr>
        <a:xfrm>
          <a:off x="1208118" y="525933"/>
          <a:ext cx="2159094" cy="215909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da-DK" sz="2500" kern="1200"/>
            <a:t>Personlighed</a:t>
          </a:r>
          <a:endParaRPr lang="en-US" sz="2500" kern="1200"/>
        </a:p>
      </dsp:txBody>
      <dsp:txXfrm>
        <a:off x="1313516" y="631331"/>
        <a:ext cx="1948298" cy="1948298"/>
      </dsp:txXfrm>
    </dsp:sp>
    <dsp:sp modelId="{0133DCB1-88A5-403D-9ACD-A15CDAFD9560}">
      <dsp:nvSpPr>
        <dsp:cNvPr id="0" name=""/>
        <dsp:cNvSpPr/>
      </dsp:nvSpPr>
      <dsp:spPr>
        <a:xfrm>
          <a:off x="3533298" y="525933"/>
          <a:ext cx="2159094" cy="215909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da-DK" sz="2500" kern="1200">
              <a:latin typeface="Neue Haas Grotesk Text Pro"/>
            </a:rPr>
            <a:t>Typer</a:t>
          </a:r>
          <a:endParaRPr lang="en-US" sz="2500" kern="1200"/>
        </a:p>
      </dsp:txBody>
      <dsp:txXfrm>
        <a:off x="3638696" y="631331"/>
        <a:ext cx="1948298" cy="1948298"/>
      </dsp:txXfrm>
    </dsp:sp>
    <dsp:sp modelId="{52E459DC-E498-4E5D-AF6B-20F9A91FC7D6}">
      <dsp:nvSpPr>
        <dsp:cNvPr id="0" name=""/>
        <dsp:cNvSpPr/>
      </dsp:nvSpPr>
      <dsp:spPr>
        <a:xfrm>
          <a:off x="1208118" y="2851112"/>
          <a:ext cx="2159094" cy="215909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da-DK" sz="2500" kern="1200" dirty="0">
              <a:latin typeface="Neue Haas Grotesk Text Pro"/>
            </a:rPr>
            <a:t>Kendetegn</a:t>
          </a:r>
          <a:endParaRPr lang="en-US" sz="2500" kern="1200" dirty="0"/>
        </a:p>
      </dsp:txBody>
      <dsp:txXfrm>
        <a:off x="1313516" y="2956510"/>
        <a:ext cx="1948298" cy="1948298"/>
      </dsp:txXfrm>
    </dsp:sp>
    <dsp:sp modelId="{9980CDBB-F44F-4435-8C93-24B4A48264F5}">
      <dsp:nvSpPr>
        <dsp:cNvPr id="0" name=""/>
        <dsp:cNvSpPr/>
      </dsp:nvSpPr>
      <dsp:spPr>
        <a:xfrm>
          <a:off x="3533298" y="2851112"/>
          <a:ext cx="2159094" cy="215909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da-DK" sz="2500" kern="1200">
              <a:latin typeface="Neue Haas Grotesk Text Pro"/>
            </a:rPr>
            <a:t>Tilgang</a:t>
          </a:r>
          <a:endParaRPr lang="en-US" sz="2500" kern="1200"/>
        </a:p>
      </dsp:txBody>
      <dsp:txXfrm>
        <a:off x="3638696" y="2956510"/>
        <a:ext cx="1948298" cy="19482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DCC0E-3B3B-4337-9EC6-89797C15CADE}" type="datetimeFigureOut">
              <a:rPr lang="da-DK" smtClean="0"/>
              <a:t>06-10-2026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1D0D7D-B6C3-444A-937E-B517356F7669}" type="slidenum">
              <a:rPr lang="da-DK" smtClean="0"/>
              <a:t>‹nr.›</a:t>
            </a:fld>
            <a:endParaRPr lang="da-DK"/>
          </a:p>
        </p:txBody>
      </p:sp>
    </p:spTree>
    <p:extLst>
      <p:ext uri="{BB962C8B-B14F-4D97-AF65-F5344CB8AC3E}">
        <p14:creationId xmlns:p14="http://schemas.microsoft.com/office/powerpoint/2010/main" val="4058443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436F85-577F-4A92-A47F-D540A2BCC821}" type="slidenum">
              <a:rPr kumimoji="0" lang="da-DK" sz="1200" b="0" i="0" u="none" strike="noStrike" kern="1200" cap="none" spc="0" normalizeH="0" baseline="0" noProof="0" smtClean="0">
                <a:ln>
                  <a:noFill/>
                </a:ln>
                <a:solidFill>
                  <a:srgbClr val="000000"/>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a-DK" sz="1200" b="0" i="0" u="none" strike="noStrike" kern="1200" cap="none" spc="0" normalizeH="0" baseline="0" noProof="0" dirty="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2347331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436F85-577F-4A92-A47F-D540A2BCC821}" type="slidenum">
              <a:rPr kumimoji="0" lang="da-DK" sz="1200" b="0" i="0" u="none" strike="noStrike" kern="1200" cap="none" spc="0" normalizeH="0" baseline="0" noProof="0" smtClean="0">
                <a:ln>
                  <a:noFill/>
                </a:ln>
                <a:solidFill>
                  <a:srgbClr val="000000"/>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a-DK" sz="1200" b="0" i="0" u="none" strike="noStrike" kern="1200" cap="none" spc="0" normalizeH="0" baseline="0" noProof="0" dirty="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2899617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436F85-577F-4A92-A47F-D540A2BCC821}" type="slidenum">
              <a:rPr kumimoji="0" lang="da-DK" sz="1200" b="0" i="0" u="none" strike="noStrike" kern="1200" cap="none" spc="0" normalizeH="0" baseline="0" noProof="0" smtClean="0">
                <a:ln>
                  <a:noFill/>
                </a:ln>
                <a:solidFill>
                  <a:srgbClr val="000000"/>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a-DK" sz="1200" b="0" i="0" u="none" strike="noStrike" kern="1200" cap="none" spc="0" normalizeH="0" baseline="0" noProof="0" dirty="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1645623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436F85-577F-4A92-A47F-D540A2BCC821}" type="slidenum">
              <a:rPr kumimoji="0" lang="da-DK" sz="1200" b="0" i="0" u="none" strike="noStrike" kern="1200" cap="none" spc="0" normalizeH="0" baseline="0" noProof="0" smtClean="0">
                <a:ln>
                  <a:noFill/>
                </a:ln>
                <a:solidFill>
                  <a:srgbClr val="000000"/>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a-DK" sz="1200" b="0" i="0" u="none" strike="noStrike" kern="1200" cap="none" spc="0" normalizeH="0" baseline="0" noProof="0" dirty="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902009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Fx født med stort temperament (genetisk) og vokset op i et usundt miljø måske større sandsynlighed for at ende i slåskampe/kriminalitet/voldelige forhold. Vokser man op i et sundere miljø, hvor omgivelserne kan takle ens temperament, lærer man måske i højere grad selv at styre sit temperament eller forvalter det ved at komme i sportsklubber og bruge energien til at rivalisere og dygtiggøre sig. </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436F85-577F-4A92-A47F-D540A2BCC821}" type="slidenum">
              <a:rPr kumimoji="0" lang="da-DK" sz="1200" b="0" i="0" u="none" strike="noStrike" kern="1200" cap="none" spc="0" normalizeH="0" baseline="0" noProof="0" smtClean="0">
                <a:ln>
                  <a:noFill/>
                </a:ln>
                <a:solidFill>
                  <a:srgbClr val="000000"/>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a-DK" sz="1200" b="0" i="0" u="none" strike="noStrike" kern="1200" cap="none" spc="0" normalizeH="0" baseline="0" noProof="0" dirty="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3704027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436F85-577F-4A92-A47F-D540A2BCC821}" type="slidenum">
              <a:rPr kumimoji="0" lang="da-DK" sz="1200" b="0" i="0" u="none" strike="noStrike" kern="1200" cap="none" spc="0" normalizeH="0" baseline="0" noProof="0" smtClean="0">
                <a:ln>
                  <a:noFill/>
                </a:ln>
                <a:solidFill>
                  <a:srgbClr val="000000"/>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a-DK" sz="1200" b="0" i="0" u="none" strike="noStrike" kern="1200" cap="none" spc="0" normalizeH="0" baseline="0" noProof="0" dirty="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1097824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Når vi oplever tilstrækkelige gode spejlinger udvikles mentalisering og epistemisk tillid (</a:t>
            </a:r>
            <a:r>
              <a:rPr lang="da-DK" dirty="0" err="1"/>
              <a:t>Fonagy</a:t>
            </a:r>
            <a:r>
              <a:rPr lang="da-DK" dirty="0"/>
              <a:t> og Target, 2014)</a:t>
            </a:r>
          </a:p>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1CF674-E0D0-4ECF-AC0E-3F8FDF4F0405}" type="slidenum">
              <a:rPr kumimoji="0" lang="da-DK" sz="1200" b="0" i="0" u="none" strike="noStrike" kern="1200" cap="none" spc="0" normalizeH="0" baseline="0" noProof="0" smtClean="0">
                <a:ln>
                  <a:noFill/>
                </a:ln>
                <a:solidFill>
                  <a:srgbClr val="000000"/>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da-DK" sz="1200" b="0" i="0" u="none" strike="noStrike" kern="1200" cap="none" spc="0" normalizeH="0" baseline="0" noProof="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2074831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9436F85-577F-4A92-A47F-D540A2BCC821}" type="slidenum">
              <a:rPr lang="da-DK" smtClean="0"/>
              <a:t>30</a:t>
            </a:fld>
            <a:endParaRPr lang="da-DK" dirty="0"/>
          </a:p>
        </p:txBody>
      </p:sp>
    </p:spTree>
    <p:extLst>
      <p:ext uri="{BB962C8B-B14F-4D97-AF65-F5344CB8AC3E}">
        <p14:creationId xmlns:p14="http://schemas.microsoft.com/office/powerpoint/2010/main" val="3954468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Eksemplet: sociale situationer </a:t>
            </a:r>
            <a:r>
              <a:rPr lang="da-DK" dirty="0" err="1"/>
              <a:t>endsat</a:t>
            </a:r>
            <a:r>
              <a:rPr lang="da-DK" dirty="0"/>
              <a:t> evne til at forholde sig</a:t>
            </a:r>
          </a:p>
          <a:p>
            <a:r>
              <a:rPr lang="da-DK" dirty="0"/>
              <a:t>Alle følelser kan i princippet vække angst, øge </a:t>
            </a:r>
            <a:r>
              <a:rPr lang="da-DK" dirty="0" err="1"/>
              <a:t>arousal</a:t>
            </a:r>
            <a:r>
              <a:rPr lang="da-DK" dirty="0"/>
              <a:t> og stress.</a:t>
            </a:r>
            <a:r>
              <a:rPr lang="da-DK" baseline="0" dirty="0"/>
              <a:t> </a:t>
            </a:r>
            <a:r>
              <a:rPr lang="da-DK" dirty="0"/>
              <a:t>Modstridende følelser,</a:t>
            </a:r>
            <a:r>
              <a:rPr lang="da-DK" baseline="0" dirty="0"/>
              <a:t> </a:t>
            </a:r>
            <a:r>
              <a:rPr lang="da-DK" dirty="0"/>
              <a:t>Aggression,</a:t>
            </a:r>
            <a:r>
              <a:rPr lang="da-DK" baseline="0" dirty="0"/>
              <a:t> </a:t>
            </a:r>
            <a:r>
              <a:rPr lang="da-DK" dirty="0"/>
              <a:t>Seksualitet,</a:t>
            </a:r>
            <a:r>
              <a:rPr lang="da-DK" baseline="0" dirty="0"/>
              <a:t> </a:t>
            </a:r>
            <a:r>
              <a:rPr lang="da-DK" dirty="0"/>
              <a:t>Magtesløshed,</a:t>
            </a:r>
            <a:r>
              <a:rPr lang="da-DK" baseline="0" dirty="0"/>
              <a:t> </a:t>
            </a:r>
            <a:r>
              <a:rPr lang="da-DK" dirty="0"/>
              <a:t>Ensomhed</a:t>
            </a:r>
          </a:p>
          <a:p>
            <a:endParaRPr lang="da-DK" dirty="0"/>
          </a:p>
        </p:txBody>
      </p:sp>
      <p:sp>
        <p:nvSpPr>
          <p:cNvPr id="4" name="Pladsholder til slidenummer 3"/>
          <p:cNvSpPr>
            <a:spLocks noGrp="1"/>
          </p:cNvSpPr>
          <p:nvPr>
            <p:ph type="sldNum" sz="quarter" idx="10"/>
          </p:nvPr>
        </p:nvSpPr>
        <p:spPr/>
        <p:txBody>
          <a:bodyPr/>
          <a:lstStyle/>
          <a:p>
            <a:fld id="{AD1CF674-E0D0-4ECF-AC0E-3F8FDF4F0405}" type="slidenum">
              <a:rPr lang="da-DK" smtClean="0"/>
              <a:pPr/>
              <a:t>31</a:t>
            </a:fld>
            <a:endParaRPr lang="da-DK"/>
          </a:p>
        </p:txBody>
      </p:sp>
    </p:spTree>
    <p:extLst>
      <p:ext uri="{BB962C8B-B14F-4D97-AF65-F5344CB8AC3E}">
        <p14:creationId xmlns:p14="http://schemas.microsoft.com/office/powerpoint/2010/main" val="2024554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436F85-577F-4A92-A47F-D540A2BCC821}" type="slidenum">
              <a:rPr kumimoji="0" lang="da-DK" sz="1200" b="0" i="0" u="none" strike="noStrike" kern="1200" cap="none" spc="0" normalizeH="0" baseline="0" noProof="0" smtClean="0">
                <a:ln>
                  <a:noFill/>
                </a:ln>
                <a:solidFill>
                  <a:srgbClr val="000000"/>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da-DK" sz="1200" b="0" i="0" u="none" strike="noStrike" kern="1200" cap="none" spc="0" normalizeH="0" baseline="0" noProof="0" dirty="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371496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F1879C-7EB7-4B70-862C-F8A4FA65180B}" type="slidenum">
              <a:rPr kumimoji="0" lang="da-DK" sz="1200" b="0" i="0" u="none" strike="noStrike" kern="1200" cap="none" spc="0" normalizeH="0" baseline="0" noProof="0" smtClean="0">
                <a:ln>
                  <a:noFill/>
                </a:ln>
                <a:solidFill>
                  <a:srgbClr val="000000"/>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a-DK" sz="1200" b="0" i="0" u="none" strike="noStrike" kern="1200" cap="none" spc="0" normalizeH="0" baseline="0" noProof="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603851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436F85-577F-4A92-A47F-D540A2BCC821}" type="slidenum">
              <a:rPr kumimoji="0" lang="da-DK" sz="1200" b="0" i="0" u="none" strike="noStrike" kern="1200" cap="none" spc="0" normalizeH="0" baseline="0" noProof="0" smtClean="0">
                <a:ln>
                  <a:noFill/>
                </a:ln>
                <a:solidFill>
                  <a:srgbClr val="000000"/>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da-DK" sz="1200" b="0" i="0" u="none" strike="noStrike" kern="1200" cap="none" spc="0" normalizeH="0" baseline="0" noProof="0" dirty="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27730151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3.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1.pn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slide">
    <p:bg>
      <p:bgPr>
        <a:solidFill>
          <a:schemeClr val="bg1"/>
        </a:solidFill>
        <a:effectLst/>
      </p:bgPr>
    </p:bg>
    <p:spTree>
      <p:nvGrpSpPr>
        <p:cNvPr id="1" name=""/>
        <p:cNvGrpSpPr/>
        <p:nvPr/>
      </p:nvGrpSpPr>
      <p:grpSpPr>
        <a:xfrm>
          <a:off x="0" y="0"/>
          <a:ext cx="0" cy="0"/>
          <a:chOff x="0" y="0"/>
          <a:chExt cx="0" cy="0"/>
        </a:xfrm>
      </p:grpSpPr>
      <p:pic>
        <p:nvPicPr>
          <p:cNvPr id="3" name="Billede 2" descr="Et billede, der indeholder cirkel, Grafik, sort-hvid, design&#10;&#10;Indhold genereret af kunstig intelligens kan være forkert.">
            <a:extLst>
              <a:ext uri="{FF2B5EF4-FFF2-40B4-BE49-F238E27FC236}">
                <a16:creationId xmlns:a16="http://schemas.microsoft.com/office/drawing/2014/main" id="{D4E50D40-E9DC-669A-B8F8-3EFE99E0BFD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87953"/>
            <a:ext cx="12003316" cy="6670048"/>
          </a:xfrm>
          <a:prstGeom prst="rect">
            <a:avLst/>
          </a:prstGeom>
        </p:spPr>
      </p:pic>
      <p:sp>
        <p:nvSpPr>
          <p:cNvPr id="12" name="Titel 1">
            <a:extLst>
              <a:ext uri="{FF2B5EF4-FFF2-40B4-BE49-F238E27FC236}">
                <a16:creationId xmlns:a16="http://schemas.microsoft.com/office/drawing/2014/main" id="{F08A4DD4-FF33-1E54-BC43-040CF38BFCA7}"/>
              </a:ext>
            </a:extLst>
          </p:cNvPr>
          <p:cNvSpPr>
            <a:spLocks noGrp="1"/>
          </p:cNvSpPr>
          <p:nvPr>
            <p:ph type="ctrTitle" hasCustomPrompt="1"/>
          </p:nvPr>
        </p:nvSpPr>
        <p:spPr>
          <a:xfrm>
            <a:off x="1524001" y="1480169"/>
            <a:ext cx="5791199" cy="1958767"/>
          </a:xfrm>
        </p:spPr>
        <p:txBody>
          <a:bodyPr anchor="b" anchorCtr="0"/>
          <a:lstStyle>
            <a:lvl1pPr algn="l">
              <a:defRPr sz="3800" b="1">
                <a:solidFill>
                  <a:schemeClr val="tx1"/>
                </a:solidFill>
              </a:defRPr>
            </a:lvl1pPr>
          </a:lstStyle>
          <a:p>
            <a:r>
              <a:rPr lang="da-DK" dirty="0"/>
              <a:t>Overskrift skrives her i to eller flere linjer</a:t>
            </a:r>
          </a:p>
        </p:txBody>
      </p:sp>
      <p:sp>
        <p:nvSpPr>
          <p:cNvPr id="13" name="Undertitel 2">
            <a:extLst>
              <a:ext uri="{FF2B5EF4-FFF2-40B4-BE49-F238E27FC236}">
                <a16:creationId xmlns:a16="http://schemas.microsoft.com/office/drawing/2014/main" id="{0CA3AD6F-703B-99AC-9580-FB0C3974939B}"/>
              </a:ext>
            </a:extLst>
          </p:cNvPr>
          <p:cNvSpPr>
            <a:spLocks noGrp="1"/>
          </p:cNvSpPr>
          <p:nvPr>
            <p:ph type="subTitle" idx="1" hasCustomPrompt="1"/>
          </p:nvPr>
        </p:nvSpPr>
        <p:spPr>
          <a:xfrm>
            <a:off x="1524001" y="3764764"/>
            <a:ext cx="5791200" cy="1298221"/>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Underoverskrift skrives</a:t>
            </a:r>
          </a:p>
        </p:txBody>
      </p:sp>
      <p:pic>
        <p:nvPicPr>
          <p:cNvPr id="10" name="Billede 9" descr="Et billede, der indeholder Grafik, grafisk design, skærmbillede, Font/skrifttype&#10;&#10;Indhold genereret af kunstig intelligens kan være forkert.">
            <a:extLst>
              <a:ext uri="{FF2B5EF4-FFF2-40B4-BE49-F238E27FC236}">
                <a16:creationId xmlns:a16="http://schemas.microsoft.com/office/drawing/2014/main" id="{EA97F687-0ADB-591D-6876-FEAB9A7425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4317" y="5682842"/>
            <a:ext cx="1783210" cy="1007999"/>
          </a:xfrm>
          <a:prstGeom prst="rect">
            <a:avLst/>
          </a:prstGeom>
        </p:spPr>
      </p:pic>
    </p:spTree>
    <p:extLst>
      <p:ext uri="{BB962C8B-B14F-4D97-AF65-F5344CB8AC3E}">
        <p14:creationId xmlns:p14="http://schemas.microsoft.com/office/powerpoint/2010/main" val="38987433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slide">
    <p:bg>
      <p:bgPr>
        <a:solidFill>
          <a:schemeClr val="tx2"/>
        </a:solid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75D494AD-78E7-C448-3FDF-B35F8F60E0A6}"/>
              </a:ext>
            </a:extLst>
          </p:cNvPr>
          <p:cNvSpPr>
            <a:spLocks noGrp="1"/>
          </p:cNvSpPr>
          <p:nvPr>
            <p:ph type="ctrTitle" hasCustomPrompt="1"/>
          </p:nvPr>
        </p:nvSpPr>
        <p:spPr>
          <a:xfrm>
            <a:off x="1524001" y="1480169"/>
            <a:ext cx="5699759" cy="1958767"/>
          </a:xfrm>
        </p:spPr>
        <p:txBody>
          <a:bodyPr anchor="b" anchorCtr="0"/>
          <a:lstStyle>
            <a:lvl1pPr algn="l">
              <a:lnSpc>
                <a:spcPct val="100000"/>
              </a:lnSpc>
              <a:defRPr sz="3800" b="1">
                <a:solidFill>
                  <a:schemeClr val="bg1"/>
                </a:solidFill>
              </a:defRPr>
            </a:lvl1pPr>
          </a:lstStyle>
          <a:p>
            <a:r>
              <a:rPr lang="da-DK" dirty="0"/>
              <a:t>Overskrift skrives her i to eller flere linjer</a:t>
            </a:r>
          </a:p>
        </p:txBody>
      </p:sp>
      <p:sp>
        <p:nvSpPr>
          <p:cNvPr id="10" name="Undertitel 2">
            <a:extLst>
              <a:ext uri="{FF2B5EF4-FFF2-40B4-BE49-F238E27FC236}">
                <a16:creationId xmlns:a16="http://schemas.microsoft.com/office/drawing/2014/main" id="{27CE833D-1D3B-96BC-9F54-363E233E9A28}"/>
              </a:ext>
            </a:extLst>
          </p:cNvPr>
          <p:cNvSpPr>
            <a:spLocks noGrp="1"/>
          </p:cNvSpPr>
          <p:nvPr>
            <p:ph type="subTitle" idx="1" hasCustomPrompt="1"/>
          </p:nvPr>
        </p:nvSpPr>
        <p:spPr>
          <a:xfrm>
            <a:off x="1524001" y="3764764"/>
            <a:ext cx="5699758" cy="1298221"/>
          </a:xfrm>
        </p:spPr>
        <p:txBody>
          <a:bodyPr>
            <a:normAutofit/>
          </a:bodyPr>
          <a:lstStyle>
            <a:lvl1pPr marL="0" indent="0" algn="l">
              <a:lnSpc>
                <a:spcPct val="100000"/>
              </a:lnSpc>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Underoverskrift skrives</a:t>
            </a:r>
          </a:p>
        </p:txBody>
      </p:sp>
      <p:pic>
        <p:nvPicPr>
          <p:cNvPr id="2" name="Billede 1">
            <a:extLst>
              <a:ext uri="{FF2B5EF4-FFF2-40B4-BE49-F238E27FC236}">
                <a16:creationId xmlns:a16="http://schemas.microsoft.com/office/drawing/2014/main" id="{3C4D46E8-39AD-3BFD-73C4-103683CFE1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04976" y="5682842"/>
            <a:ext cx="1781891" cy="1007999"/>
          </a:xfrm>
          <a:prstGeom prst="rect">
            <a:avLst/>
          </a:prstGeom>
        </p:spPr>
      </p:pic>
      <p:pic>
        <p:nvPicPr>
          <p:cNvPr id="5" name="Billede 4" descr="Et billede, der indeholder cirkel, Grafik, design, kunst&#10;&#10;Indhold genereret af kunstig intelligens kan være forkert.">
            <a:extLst>
              <a:ext uri="{FF2B5EF4-FFF2-40B4-BE49-F238E27FC236}">
                <a16:creationId xmlns:a16="http://schemas.microsoft.com/office/drawing/2014/main" id="{4ACD28C9-1160-A573-2B48-4216ABA3C0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flipH="1">
            <a:off x="4805244" y="-1"/>
            <a:ext cx="7386755" cy="6858001"/>
          </a:xfrm>
          <a:prstGeom prst="rect">
            <a:avLst/>
          </a:prstGeom>
        </p:spPr>
      </p:pic>
    </p:spTree>
    <p:extLst>
      <p:ext uri="{BB962C8B-B14F-4D97-AF65-F5344CB8AC3E}">
        <p14:creationId xmlns:p14="http://schemas.microsoft.com/office/powerpoint/2010/main" val="2330131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elslide">
    <p:bg>
      <p:bgPr>
        <a:solidFill>
          <a:schemeClr val="bg2"/>
        </a:solidFill>
        <a:effectLst/>
      </p:bgPr>
    </p:bg>
    <p:spTree>
      <p:nvGrpSpPr>
        <p:cNvPr id="1" name=""/>
        <p:cNvGrpSpPr/>
        <p:nvPr/>
      </p:nvGrpSpPr>
      <p:grpSpPr>
        <a:xfrm>
          <a:off x="0" y="0"/>
          <a:ext cx="0" cy="0"/>
          <a:chOff x="0" y="0"/>
          <a:chExt cx="0" cy="0"/>
        </a:xfrm>
      </p:grpSpPr>
      <p:pic>
        <p:nvPicPr>
          <p:cNvPr id="10" name="Billede 9" descr="Et billede, der indeholder cirkel, sort-hvid, Grafik, design&#10;&#10;Indhold genereret af kunstig intelligens kan være forkert.">
            <a:extLst>
              <a:ext uri="{FF2B5EF4-FFF2-40B4-BE49-F238E27FC236}">
                <a16:creationId xmlns:a16="http://schemas.microsoft.com/office/drawing/2014/main" id="{B1D0E8E9-CA4A-357D-D85B-9BEF10C03E73}"/>
              </a:ext>
            </a:extLst>
          </p:cNvPr>
          <p:cNvPicPr>
            <a:picLocks noChangeAspect="1"/>
          </p:cNvPicPr>
          <p:nvPr userDrawn="1"/>
        </p:nvPicPr>
        <p:blipFill>
          <a:blip r:embed="rId2">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el 1">
            <a:extLst>
              <a:ext uri="{FF2B5EF4-FFF2-40B4-BE49-F238E27FC236}">
                <a16:creationId xmlns:a16="http://schemas.microsoft.com/office/drawing/2014/main" id="{FAE28A55-DB0B-77BF-5B36-1F87232F7B62}"/>
              </a:ext>
            </a:extLst>
          </p:cNvPr>
          <p:cNvSpPr>
            <a:spLocks noGrp="1"/>
          </p:cNvSpPr>
          <p:nvPr>
            <p:ph type="ctrTitle" hasCustomPrompt="1"/>
          </p:nvPr>
        </p:nvSpPr>
        <p:spPr>
          <a:xfrm>
            <a:off x="1524001" y="1480169"/>
            <a:ext cx="5791199" cy="1958767"/>
          </a:xfrm>
        </p:spPr>
        <p:txBody>
          <a:bodyPr anchor="b" anchorCtr="0"/>
          <a:lstStyle>
            <a:lvl1pPr algn="l">
              <a:defRPr sz="3800" b="1">
                <a:solidFill>
                  <a:schemeClr val="tx1"/>
                </a:solidFill>
              </a:defRPr>
            </a:lvl1pPr>
          </a:lstStyle>
          <a:p>
            <a:r>
              <a:rPr lang="da-DK" dirty="0"/>
              <a:t>Overskrift skrives her i to eller flere linjer</a:t>
            </a:r>
          </a:p>
        </p:txBody>
      </p:sp>
      <p:sp>
        <p:nvSpPr>
          <p:cNvPr id="9" name="Undertitel 2">
            <a:extLst>
              <a:ext uri="{FF2B5EF4-FFF2-40B4-BE49-F238E27FC236}">
                <a16:creationId xmlns:a16="http://schemas.microsoft.com/office/drawing/2014/main" id="{C6CAAF52-C82F-FFA8-495B-58178D2B3D69}"/>
              </a:ext>
            </a:extLst>
          </p:cNvPr>
          <p:cNvSpPr>
            <a:spLocks noGrp="1"/>
          </p:cNvSpPr>
          <p:nvPr>
            <p:ph type="subTitle" idx="1" hasCustomPrompt="1"/>
          </p:nvPr>
        </p:nvSpPr>
        <p:spPr>
          <a:xfrm>
            <a:off x="1524001" y="3764764"/>
            <a:ext cx="5791200" cy="1298221"/>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Underoverskrift skrives</a:t>
            </a:r>
          </a:p>
        </p:txBody>
      </p:sp>
      <p:pic>
        <p:nvPicPr>
          <p:cNvPr id="4" name="Billede 3">
            <a:extLst>
              <a:ext uri="{FF2B5EF4-FFF2-40B4-BE49-F238E27FC236}">
                <a16:creationId xmlns:a16="http://schemas.microsoft.com/office/drawing/2014/main" id="{0EA02621-628E-8A6D-BFDB-B370621391B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151182" y="5683215"/>
            <a:ext cx="1781891" cy="1007252"/>
          </a:xfrm>
          <a:prstGeom prst="rect">
            <a:avLst/>
          </a:prstGeom>
        </p:spPr>
      </p:pic>
    </p:spTree>
    <p:extLst>
      <p:ext uri="{BB962C8B-B14F-4D97-AF65-F5344CB8AC3E}">
        <p14:creationId xmlns:p14="http://schemas.microsoft.com/office/powerpoint/2010/main" val="7015497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og indho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9935F-3173-F4A9-3D65-6DF1FB7AB90C}"/>
              </a:ext>
            </a:extLst>
          </p:cNvPr>
          <p:cNvSpPr>
            <a:spLocks noGrp="1"/>
          </p:cNvSpPr>
          <p:nvPr>
            <p:ph type="title" hasCustomPrompt="1"/>
          </p:nvPr>
        </p:nvSpPr>
        <p:spPr>
          <a:xfrm>
            <a:off x="838200" y="960120"/>
            <a:ext cx="1051560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3" name="Pladsholder til indhold 2">
            <a:extLst>
              <a:ext uri="{FF2B5EF4-FFF2-40B4-BE49-F238E27FC236}">
                <a16:creationId xmlns:a16="http://schemas.microsoft.com/office/drawing/2014/main" id="{B8FAFC42-CD4C-395A-C7B0-5D5C3E4FAB03}"/>
              </a:ext>
            </a:extLst>
          </p:cNvPr>
          <p:cNvSpPr>
            <a:spLocks noGrp="1"/>
          </p:cNvSpPr>
          <p:nvPr>
            <p:ph idx="1" hasCustomPrompt="1"/>
          </p:nvPr>
        </p:nvSpPr>
        <p:spPr>
          <a:xfrm>
            <a:off x="838200" y="2125980"/>
            <a:ext cx="10515600" cy="3589020"/>
          </a:xfrm>
        </p:spPr>
        <p:txBody>
          <a:bodyPr lIns="0" tIns="0" rIns="0" bIns="0">
            <a:normAutofit/>
          </a:bodyPr>
          <a:lstStyle>
            <a:lvl1pPr marL="0" indent="0">
              <a:buNone/>
              <a:defRPr sz="2000"/>
            </a:lvl1pPr>
          </a:lstStyle>
          <a:p>
            <a:pPr lvl="0"/>
            <a:r>
              <a:rPr lang="da-DK" dirty="0"/>
              <a:t>Brødtekst skrives her</a:t>
            </a:r>
          </a:p>
        </p:txBody>
      </p:sp>
      <p:sp>
        <p:nvSpPr>
          <p:cNvPr id="4" name="Pladsholder til dato 3">
            <a:extLst>
              <a:ext uri="{FF2B5EF4-FFF2-40B4-BE49-F238E27FC236}">
                <a16:creationId xmlns:a16="http://schemas.microsoft.com/office/drawing/2014/main" id="{ADDAE490-D80B-E84B-FA74-69D1C01CD9A7}"/>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06-10-2026</a:t>
            </a:fld>
            <a:endParaRPr lang="da-DK" dirty="0"/>
          </a:p>
        </p:txBody>
      </p:sp>
      <p:sp>
        <p:nvSpPr>
          <p:cNvPr id="5" name="Pladsholder til sidefod 4">
            <a:extLst>
              <a:ext uri="{FF2B5EF4-FFF2-40B4-BE49-F238E27FC236}">
                <a16:creationId xmlns:a16="http://schemas.microsoft.com/office/drawing/2014/main" id="{5D0F30A7-74B1-E8B5-3085-BE1416147BFD}"/>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7" name="Slide Number Placeholder 9">
            <a:extLst>
              <a:ext uri="{FF2B5EF4-FFF2-40B4-BE49-F238E27FC236}">
                <a16:creationId xmlns:a16="http://schemas.microsoft.com/office/drawing/2014/main" id="{A5607569-AC97-ED11-7EE8-FC218112117F}"/>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p>
            <a:fld id="{0DAB5548-7253-48D6-B95B-F3D312A72220}" type="slidenum">
              <a:rPr lang="da-DK" smtClean="0"/>
              <a:pPr/>
              <a:t>‹nr.›</a:t>
            </a:fld>
            <a:endParaRPr lang="da-DK" dirty="0"/>
          </a:p>
        </p:txBody>
      </p:sp>
      <p:pic>
        <p:nvPicPr>
          <p:cNvPr id="6" name="Billede 5">
            <a:extLst>
              <a:ext uri="{FF2B5EF4-FFF2-40B4-BE49-F238E27FC236}">
                <a16:creationId xmlns:a16="http://schemas.microsoft.com/office/drawing/2014/main" id="{F1DE04AB-1DD7-D17E-003E-CD14F4DC42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264"/>
            <a:ext cx="707687" cy="540000"/>
          </a:xfrm>
          <a:prstGeom prst="rect">
            <a:avLst/>
          </a:prstGeom>
        </p:spPr>
      </p:pic>
    </p:spTree>
    <p:extLst>
      <p:ext uri="{BB962C8B-B14F-4D97-AF65-F5344CB8AC3E}">
        <p14:creationId xmlns:p14="http://schemas.microsoft.com/office/powerpoint/2010/main" val="2461014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el og indho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9935F-3173-F4A9-3D65-6DF1FB7AB90C}"/>
              </a:ext>
            </a:extLst>
          </p:cNvPr>
          <p:cNvSpPr>
            <a:spLocks noGrp="1"/>
          </p:cNvSpPr>
          <p:nvPr>
            <p:ph type="title" hasCustomPrompt="1"/>
          </p:nvPr>
        </p:nvSpPr>
        <p:spPr>
          <a:xfrm>
            <a:off x="838200" y="960120"/>
            <a:ext cx="1051560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3" name="Pladsholder til indhold 2">
            <a:extLst>
              <a:ext uri="{FF2B5EF4-FFF2-40B4-BE49-F238E27FC236}">
                <a16:creationId xmlns:a16="http://schemas.microsoft.com/office/drawing/2014/main" id="{B8FAFC42-CD4C-395A-C7B0-5D5C3E4FAB03}"/>
              </a:ext>
            </a:extLst>
          </p:cNvPr>
          <p:cNvSpPr>
            <a:spLocks noGrp="1"/>
          </p:cNvSpPr>
          <p:nvPr>
            <p:ph idx="1" hasCustomPrompt="1"/>
          </p:nvPr>
        </p:nvSpPr>
        <p:spPr>
          <a:xfrm>
            <a:off x="838200" y="2125980"/>
            <a:ext cx="10515600" cy="3589020"/>
          </a:xfrm>
        </p:spPr>
        <p:txBody>
          <a:bodyPr lIns="0" tIns="0" rIns="0" bIns="0">
            <a:normAutofit/>
          </a:bodyPr>
          <a:lstStyle>
            <a:lvl1pPr marL="0" indent="0">
              <a:buNone/>
              <a:defRPr sz="2000"/>
            </a:lvl1pPr>
          </a:lstStyle>
          <a:p>
            <a:pPr lvl="0"/>
            <a:r>
              <a:rPr lang="da-DK" dirty="0"/>
              <a:t>Brødtekst skrives her</a:t>
            </a:r>
          </a:p>
        </p:txBody>
      </p:sp>
      <p:sp>
        <p:nvSpPr>
          <p:cNvPr id="4" name="Pladsholder til dato 3">
            <a:extLst>
              <a:ext uri="{FF2B5EF4-FFF2-40B4-BE49-F238E27FC236}">
                <a16:creationId xmlns:a16="http://schemas.microsoft.com/office/drawing/2014/main" id="{ADDAE490-D80B-E84B-FA74-69D1C01CD9A7}"/>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06-10-2026</a:t>
            </a:fld>
            <a:endParaRPr lang="da-DK" dirty="0"/>
          </a:p>
        </p:txBody>
      </p:sp>
      <p:sp>
        <p:nvSpPr>
          <p:cNvPr id="5" name="Pladsholder til sidefod 4">
            <a:extLst>
              <a:ext uri="{FF2B5EF4-FFF2-40B4-BE49-F238E27FC236}">
                <a16:creationId xmlns:a16="http://schemas.microsoft.com/office/drawing/2014/main" id="{5D0F30A7-74B1-E8B5-3085-BE1416147BFD}"/>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7" name="Slide Number Placeholder 9">
            <a:extLst>
              <a:ext uri="{FF2B5EF4-FFF2-40B4-BE49-F238E27FC236}">
                <a16:creationId xmlns:a16="http://schemas.microsoft.com/office/drawing/2014/main" id="{A5607569-AC97-ED11-7EE8-FC218112117F}"/>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p>
            <a:fld id="{0DAB5548-7253-48D6-B95B-F3D312A72220}" type="slidenum">
              <a:rPr lang="da-DK" smtClean="0"/>
              <a:pPr/>
              <a:t>‹nr.›</a:t>
            </a:fld>
            <a:endParaRPr lang="da-DK" dirty="0"/>
          </a:p>
        </p:txBody>
      </p:sp>
      <p:pic>
        <p:nvPicPr>
          <p:cNvPr id="6" name="Billede 5">
            <a:extLst>
              <a:ext uri="{FF2B5EF4-FFF2-40B4-BE49-F238E27FC236}">
                <a16:creationId xmlns:a16="http://schemas.microsoft.com/office/drawing/2014/main" id="{E87C3DE8-8274-512C-BABC-20F68A8DA2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264"/>
            <a:ext cx="707687" cy="540000"/>
          </a:xfrm>
          <a:prstGeom prst="rect">
            <a:avLst/>
          </a:prstGeom>
        </p:spPr>
      </p:pic>
    </p:spTree>
    <p:extLst>
      <p:ext uri="{BB962C8B-B14F-4D97-AF65-F5344CB8AC3E}">
        <p14:creationId xmlns:p14="http://schemas.microsoft.com/office/powerpoint/2010/main" val="3631341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el og indhold">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9935F-3173-F4A9-3D65-6DF1FB7AB90C}"/>
              </a:ext>
            </a:extLst>
          </p:cNvPr>
          <p:cNvSpPr>
            <a:spLocks noGrp="1"/>
          </p:cNvSpPr>
          <p:nvPr>
            <p:ph type="title" hasCustomPrompt="1"/>
          </p:nvPr>
        </p:nvSpPr>
        <p:spPr>
          <a:xfrm>
            <a:off x="838200" y="960120"/>
            <a:ext cx="10515600" cy="730568"/>
          </a:xfrm>
        </p:spPr>
        <p:txBody>
          <a:bodyPr lIns="0" tIns="0" rIns="0" bIns="0" anchor="b" anchorCtr="0">
            <a:normAutofit/>
          </a:bodyPr>
          <a:lstStyle>
            <a:lvl1pPr>
              <a:defRPr sz="2800" b="1">
                <a:solidFill>
                  <a:schemeClr val="bg1"/>
                </a:solidFill>
              </a:defRPr>
            </a:lvl1pPr>
          </a:lstStyle>
          <a:p>
            <a:r>
              <a:rPr lang="da-DK" dirty="0"/>
              <a:t>Overskrift i max. to linjer </a:t>
            </a:r>
            <a:br>
              <a:rPr lang="da-DK" dirty="0"/>
            </a:br>
            <a:r>
              <a:rPr lang="da-DK" dirty="0"/>
              <a:t>teksten vokser opad</a:t>
            </a:r>
          </a:p>
        </p:txBody>
      </p:sp>
      <p:sp>
        <p:nvSpPr>
          <p:cNvPr id="3" name="Pladsholder til indhold 2">
            <a:extLst>
              <a:ext uri="{FF2B5EF4-FFF2-40B4-BE49-F238E27FC236}">
                <a16:creationId xmlns:a16="http://schemas.microsoft.com/office/drawing/2014/main" id="{B8FAFC42-CD4C-395A-C7B0-5D5C3E4FAB03}"/>
              </a:ext>
            </a:extLst>
          </p:cNvPr>
          <p:cNvSpPr>
            <a:spLocks noGrp="1"/>
          </p:cNvSpPr>
          <p:nvPr>
            <p:ph idx="1" hasCustomPrompt="1"/>
          </p:nvPr>
        </p:nvSpPr>
        <p:spPr>
          <a:xfrm>
            <a:off x="838200" y="2125980"/>
            <a:ext cx="10515600" cy="3589020"/>
          </a:xfrm>
        </p:spPr>
        <p:txBody>
          <a:bodyPr lIns="0" tIns="0" rIns="0" bIns="0">
            <a:normAutofit/>
          </a:bodyPr>
          <a:lstStyle>
            <a:lvl1pPr marL="0" indent="0">
              <a:buNone/>
              <a:defRPr sz="2000">
                <a:solidFill>
                  <a:schemeClr val="bg1"/>
                </a:solidFill>
              </a:defRPr>
            </a:lvl1pPr>
          </a:lstStyle>
          <a:p>
            <a:pPr lvl="0"/>
            <a:r>
              <a:rPr lang="da-DK" dirty="0"/>
              <a:t>Brødtekst skrives her</a:t>
            </a:r>
          </a:p>
        </p:txBody>
      </p:sp>
      <p:sp>
        <p:nvSpPr>
          <p:cNvPr id="4" name="Pladsholder til dato 3">
            <a:extLst>
              <a:ext uri="{FF2B5EF4-FFF2-40B4-BE49-F238E27FC236}">
                <a16:creationId xmlns:a16="http://schemas.microsoft.com/office/drawing/2014/main" id="{ADDAE490-D80B-E84B-FA74-69D1C01CD9A7}"/>
              </a:ext>
            </a:extLst>
          </p:cNvPr>
          <p:cNvSpPr>
            <a:spLocks noGrp="1"/>
          </p:cNvSpPr>
          <p:nvPr>
            <p:ph type="dt" sz="half" idx="10"/>
          </p:nvPr>
        </p:nvSpPr>
        <p:spPr>
          <a:xfrm>
            <a:off x="838200" y="6448911"/>
            <a:ext cx="2743200" cy="180002"/>
          </a:xfrm>
        </p:spPr>
        <p:txBody>
          <a:bodyPr/>
          <a:lstStyle>
            <a:lvl1pPr>
              <a:defRPr lang="da-DK" sz="1200" kern="1200" smtClean="0">
                <a:solidFill>
                  <a:schemeClr val="bg1"/>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06-10-2026</a:t>
            </a:fld>
            <a:endParaRPr lang="da-DK" dirty="0"/>
          </a:p>
        </p:txBody>
      </p:sp>
      <p:sp>
        <p:nvSpPr>
          <p:cNvPr id="5" name="Pladsholder til sidefod 4">
            <a:extLst>
              <a:ext uri="{FF2B5EF4-FFF2-40B4-BE49-F238E27FC236}">
                <a16:creationId xmlns:a16="http://schemas.microsoft.com/office/drawing/2014/main" id="{5D0F30A7-74B1-E8B5-3085-BE1416147BFD}"/>
              </a:ext>
            </a:extLst>
          </p:cNvPr>
          <p:cNvSpPr>
            <a:spLocks noGrp="1"/>
          </p:cNvSpPr>
          <p:nvPr>
            <p:ph type="ftr" sz="quarter" idx="11"/>
          </p:nvPr>
        </p:nvSpPr>
        <p:spPr>
          <a:xfrm>
            <a:off x="4038600" y="6448911"/>
            <a:ext cx="4114800" cy="180001"/>
          </a:xfrm>
        </p:spPr>
        <p:txBody>
          <a:bodyPr/>
          <a:lstStyle>
            <a:lvl1pPr>
              <a:defRPr lang="da-DK" sz="1200" kern="1200" dirty="0">
                <a:solidFill>
                  <a:schemeClr val="bg1"/>
                </a:solidFill>
                <a:latin typeface="Arial" panose="020B0604020202020204" pitchFamily="34" charset="0"/>
                <a:ea typeface="+mn-ea"/>
                <a:cs typeface="Arial" panose="020B0604020202020204" pitchFamily="34" charset="0"/>
              </a:defRPr>
            </a:lvl1pPr>
          </a:lstStyle>
          <a:p>
            <a:endParaRPr lang="da-DK"/>
          </a:p>
        </p:txBody>
      </p:sp>
      <p:sp>
        <p:nvSpPr>
          <p:cNvPr id="7" name="Slide Number Placeholder 9">
            <a:extLst>
              <a:ext uri="{FF2B5EF4-FFF2-40B4-BE49-F238E27FC236}">
                <a16:creationId xmlns:a16="http://schemas.microsoft.com/office/drawing/2014/main" id="{A5607569-AC97-ED11-7EE8-FC218112117F}"/>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lvl1pPr>
              <a:defRPr>
                <a:solidFill>
                  <a:schemeClr val="bg1"/>
                </a:solidFill>
              </a:defRPr>
            </a:lvl1pPr>
          </a:lstStyle>
          <a:p>
            <a:fld id="{0DAB5548-7253-48D6-B95B-F3D312A72220}" type="slidenum">
              <a:rPr lang="da-DK" smtClean="0"/>
              <a:pPr/>
              <a:t>‹nr.›</a:t>
            </a:fld>
            <a:endParaRPr lang="da-DK" dirty="0"/>
          </a:p>
        </p:txBody>
      </p:sp>
      <p:pic>
        <p:nvPicPr>
          <p:cNvPr id="9" name="Billede 8">
            <a:extLst>
              <a:ext uri="{FF2B5EF4-FFF2-40B4-BE49-F238E27FC236}">
                <a16:creationId xmlns:a16="http://schemas.microsoft.com/office/drawing/2014/main" id="{1184272A-2977-9319-96D8-61BCAE64D63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507"/>
            <a:ext cx="707687" cy="539514"/>
          </a:xfrm>
          <a:prstGeom prst="rect">
            <a:avLst/>
          </a:prstGeom>
        </p:spPr>
      </p:pic>
    </p:spTree>
    <p:extLst>
      <p:ext uri="{BB962C8B-B14F-4D97-AF65-F5344CB8AC3E}">
        <p14:creationId xmlns:p14="http://schemas.microsoft.com/office/powerpoint/2010/main" val="1781206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og indhold - uden logo">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9935F-3173-F4A9-3D65-6DF1FB7AB90C}"/>
              </a:ext>
            </a:extLst>
          </p:cNvPr>
          <p:cNvSpPr>
            <a:spLocks noGrp="1"/>
          </p:cNvSpPr>
          <p:nvPr>
            <p:ph type="title" hasCustomPrompt="1"/>
          </p:nvPr>
        </p:nvSpPr>
        <p:spPr>
          <a:xfrm>
            <a:off x="838200" y="960120"/>
            <a:ext cx="1051560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3" name="Pladsholder til indhold 2">
            <a:extLst>
              <a:ext uri="{FF2B5EF4-FFF2-40B4-BE49-F238E27FC236}">
                <a16:creationId xmlns:a16="http://schemas.microsoft.com/office/drawing/2014/main" id="{B8FAFC42-CD4C-395A-C7B0-5D5C3E4FAB03}"/>
              </a:ext>
            </a:extLst>
          </p:cNvPr>
          <p:cNvSpPr>
            <a:spLocks noGrp="1"/>
          </p:cNvSpPr>
          <p:nvPr>
            <p:ph idx="1" hasCustomPrompt="1"/>
          </p:nvPr>
        </p:nvSpPr>
        <p:spPr>
          <a:xfrm>
            <a:off x="838200" y="2125980"/>
            <a:ext cx="10515600" cy="4034790"/>
          </a:xfrm>
        </p:spPr>
        <p:txBody>
          <a:bodyPr lIns="0" tIns="0" rIns="0" bIns="0">
            <a:normAutofit/>
          </a:bodyPr>
          <a:lstStyle>
            <a:lvl1pPr marL="0" indent="0">
              <a:buNone/>
              <a:defRPr sz="2000"/>
            </a:lvl1pPr>
          </a:lstStyle>
          <a:p>
            <a:pPr lvl="0"/>
            <a:r>
              <a:rPr lang="da-DK" dirty="0"/>
              <a:t>Brødtekst skrives her</a:t>
            </a:r>
          </a:p>
        </p:txBody>
      </p:sp>
      <p:sp>
        <p:nvSpPr>
          <p:cNvPr id="4" name="Pladsholder til dato 3">
            <a:extLst>
              <a:ext uri="{FF2B5EF4-FFF2-40B4-BE49-F238E27FC236}">
                <a16:creationId xmlns:a16="http://schemas.microsoft.com/office/drawing/2014/main" id="{ADDAE490-D80B-E84B-FA74-69D1C01CD9A7}"/>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06-10-2026</a:t>
            </a:fld>
            <a:endParaRPr lang="da-DK" dirty="0"/>
          </a:p>
        </p:txBody>
      </p:sp>
      <p:sp>
        <p:nvSpPr>
          <p:cNvPr id="5" name="Pladsholder til sidefod 4">
            <a:extLst>
              <a:ext uri="{FF2B5EF4-FFF2-40B4-BE49-F238E27FC236}">
                <a16:creationId xmlns:a16="http://schemas.microsoft.com/office/drawing/2014/main" id="{5D0F30A7-74B1-E8B5-3085-BE1416147BFD}"/>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7" name="Slide Number Placeholder 9">
            <a:extLst>
              <a:ext uri="{FF2B5EF4-FFF2-40B4-BE49-F238E27FC236}">
                <a16:creationId xmlns:a16="http://schemas.microsoft.com/office/drawing/2014/main" id="{A5607569-AC97-ED11-7EE8-FC218112117F}"/>
              </a:ext>
              <a:ext uri="{C183D7F6-B498-43B3-948B-1728B52AA6E4}">
                <adec:decorative xmlns:adec="http://schemas.microsoft.com/office/drawing/2017/decorative" val="1"/>
              </a:ext>
            </a:extLst>
          </p:cNvPr>
          <p:cNvSpPr>
            <a:spLocks noGrp="1"/>
          </p:cNvSpPr>
          <p:nvPr>
            <p:ph type="sldNum" sz="quarter" idx="14"/>
          </p:nvPr>
        </p:nvSpPr>
        <p:spPr>
          <a:xfrm>
            <a:off x="10666414" y="6448912"/>
            <a:ext cx="687386" cy="180000"/>
          </a:xfrm>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1860618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8A5D8D7E-00B6-84D2-835C-6B5F4CB0963D}"/>
              </a:ext>
            </a:extLst>
          </p:cNvPr>
          <p:cNvSpPr>
            <a:spLocks noGrp="1"/>
          </p:cNvSpPr>
          <p:nvPr>
            <p:ph sz="half" idx="2" hasCustomPrompt="1"/>
          </p:nvPr>
        </p:nvSpPr>
        <p:spPr>
          <a:xfrm>
            <a:off x="6271260" y="2125979"/>
            <a:ext cx="5082540" cy="3589021"/>
          </a:xfrm>
        </p:spPr>
        <p:txBody>
          <a:bodyPr lIns="0" tIns="0" rIns="0" bIns="0">
            <a:normAutofit/>
          </a:bodyPr>
          <a:lstStyle>
            <a:lvl1pPr marL="0" indent="0">
              <a:buNone/>
              <a:defRPr lang="da-DK" sz="2000" kern="1200" dirty="0">
                <a:solidFill>
                  <a:schemeClr val="tx1"/>
                </a:solidFill>
                <a:latin typeface="Arial" panose="020B0604020202020204" pitchFamily="34" charset="0"/>
                <a:ea typeface="+mn-ea"/>
                <a:cs typeface="Arial" panose="020B0604020202020204" pitchFamily="34" charset="0"/>
              </a:defRPr>
            </a:lvl1pPr>
            <a:lvl2pPr marL="228600" indent="-228600">
              <a:defRPr/>
            </a:lvl2pPr>
            <a:lvl3pPr marL="228600" indent="-228600">
              <a:defRPr/>
            </a:lvl3pPr>
            <a:lvl4pPr marL="228600" indent="-228600">
              <a:defRPr/>
            </a:lvl4pPr>
            <a:lvl5pPr marL="228600" indent="-228600">
              <a:defRPr/>
            </a:lvl5pPr>
          </a:lstStyle>
          <a:p>
            <a:pPr lvl="0"/>
            <a:r>
              <a:rPr lang="da-DK" dirty="0"/>
              <a:t>Brødtekst skrives her</a:t>
            </a:r>
          </a:p>
        </p:txBody>
      </p:sp>
      <p:sp>
        <p:nvSpPr>
          <p:cNvPr id="8" name="Titel 1">
            <a:extLst>
              <a:ext uri="{FF2B5EF4-FFF2-40B4-BE49-F238E27FC236}">
                <a16:creationId xmlns:a16="http://schemas.microsoft.com/office/drawing/2014/main" id="{C3FC2AE8-CCB2-D596-3E0C-2761117EE857}"/>
              </a:ext>
            </a:extLst>
          </p:cNvPr>
          <p:cNvSpPr>
            <a:spLocks noGrp="1"/>
          </p:cNvSpPr>
          <p:nvPr>
            <p:ph type="title" hasCustomPrompt="1"/>
          </p:nvPr>
        </p:nvSpPr>
        <p:spPr>
          <a:xfrm>
            <a:off x="838200" y="960120"/>
            <a:ext cx="508254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63FA993C-3230-2CE0-5840-FCD0E0BE55A9}"/>
              </a:ext>
            </a:extLst>
          </p:cNvPr>
          <p:cNvSpPr>
            <a:spLocks noGrp="1"/>
          </p:cNvSpPr>
          <p:nvPr>
            <p:ph idx="1" hasCustomPrompt="1"/>
          </p:nvPr>
        </p:nvSpPr>
        <p:spPr>
          <a:xfrm>
            <a:off x="838200" y="2125980"/>
            <a:ext cx="5082540" cy="3589020"/>
          </a:xfrm>
        </p:spPr>
        <p:txBody>
          <a:bodyPr lIns="0" tIns="0" rIns="0" bIns="0">
            <a:normAutofit/>
          </a:bodyPr>
          <a:lstStyle>
            <a:lvl1pPr marL="0" indent="0">
              <a:buNone/>
              <a:defRPr sz="2000"/>
            </a:lvl1pPr>
          </a:lstStyle>
          <a:p>
            <a:pPr lvl="0"/>
            <a:r>
              <a:rPr lang="da-DK" dirty="0"/>
              <a:t>Brødtekst skrives her</a:t>
            </a:r>
          </a:p>
        </p:txBody>
      </p:sp>
      <p:sp>
        <p:nvSpPr>
          <p:cNvPr id="10" name="Pladsholder til dato 3">
            <a:extLst>
              <a:ext uri="{FF2B5EF4-FFF2-40B4-BE49-F238E27FC236}">
                <a16:creationId xmlns:a16="http://schemas.microsoft.com/office/drawing/2014/main" id="{434724D7-4DA2-C289-155D-F746866E6EB5}"/>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06-10-2026</a:t>
            </a:fld>
            <a:endParaRPr lang="da-DK" dirty="0"/>
          </a:p>
        </p:txBody>
      </p:sp>
      <p:sp>
        <p:nvSpPr>
          <p:cNvPr id="11" name="Pladsholder til sidefod 4">
            <a:extLst>
              <a:ext uri="{FF2B5EF4-FFF2-40B4-BE49-F238E27FC236}">
                <a16:creationId xmlns:a16="http://schemas.microsoft.com/office/drawing/2014/main" id="{C381294A-DC3C-B169-1389-FB6B003ADE58}"/>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12" name="Slide Number Placeholder 9">
            <a:extLst>
              <a:ext uri="{FF2B5EF4-FFF2-40B4-BE49-F238E27FC236}">
                <a16:creationId xmlns:a16="http://schemas.microsoft.com/office/drawing/2014/main" id="{991F76A0-DEAC-9355-97E0-77C3A3C3810B}"/>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p>
            <a:fld id="{0DAB5548-7253-48D6-B95B-F3D312A72220}" type="slidenum">
              <a:rPr lang="da-DK" smtClean="0"/>
              <a:pPr/>
              <a:t>‹nr.›</a:t>
            </a:fld>
            <a:endParaRPr lang="da-DK" dirty="0"/>
          </a:p>
        </p:txBody>
      </p:sp>
      <p:pic>
        <p:nvPicPr>
          <p:cNvPr id="2" name="Billede 1">
            <a:extLst>
              <a:ext uri="{FF2B5EF4-FFF2-40B4-BE49-F238E27FC236}">
                <a16:creationId xmlns:a16="http://schemas.microsoft.com/office/drawing/2014/main" id="{FBC7C649-DD0C-8D4E-C331-FC01F214B9F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264"/>
            <a:ext cx="707687" cy="540000"/>
          </a:xfrm>
          <a:prstGeom prst="rect">
            <a:avLst/>
          </a:prstGeom>
        </p:spPr>
      </p:pic>
    </p:spTree>
    <p:extLst>
      <p:ext uri="{BB962C8B-B14F-4D97-AF65-F5344CB8AC3E}">
        <p14:creationId xmlns:p14="http://schemas.microsoft.com/office/powerpoint/2010/main" val="1983911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o indholdsobjekter">
    <p:bg>
      <p:bgPr>
        <a:solidFill>
          <a:schemeClr val="bg2"/>
        </a:solidFill>
        <a:effectLst/>
      </p:bgPr>
    </p:bg>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8A5D8D7E-00B6-84D2-835C-6B5F4CB0963D}"/>
              </a:ext>
            </a:extLst>
          </p:cNvPr>
          <p:cNvSpPr>
            <a:spLocks noGrp="1"/>
          </p:cNvSpPr>
          <p:nvPr>
            <p:ph sz="half" idx="2" hasCustomPrompt="1"/>
          </p:nvPr>
        </p:nvSpPr>
        <p:spPr>
          <a:xfrm>
            <a:off x="6271260" y="2125979"/>
            <a:ext cx="5082540" cy="3589021"/>
          </a:xfrm>
        </p:spPr>
        <p:txBody>
          <a:bodyPr lIns="0" tIns="0" rIns="0" bIns="0">
            <a:normAutofit/>
          </a:bodyPr>
          <a:lstStyle>
            <a:lvl1pPr marL="0" indent="0">
              <a:buNone/>
              <a:defRPr lang="da-DK" sz="2000" kern="1200" dirty="0">
                <a:solidFill>
                  <a:schemeClr val="tx1"/>
                </a:solidFill>
                <a:latin typeface="Arial" panose="020B0604020202020204" pitchFamily="34" charset="0"/>
                <a:ea typeface="+mn-ea"/>
                <a:cs typeface="Arial" panose="020B0604020202020204" pitchFamily="34" charset="0"/>
              </a:defRPr>
            </a:lvl1pPr>
            <a:lvl2pPr marL="228600" indent="-228600">
              <a:defRPr/>
            </a:lvl2pPr>
            <a:lvl3pPr marL="228600" indent="-228600">
              <a:defRPr/>
            </a:lvl3pPr>
            <a:lvl4pPr marL="228600" indent="-228600">
              <a:defRPr/>
            </a:lvl4pPr>
            <a:lvl5pPr marL="228600" indent="-228600">
              <a:defRPr/>
            </a:lvl5pPr>
          </a:lstStyle>
          <a:p>
            <a:pPr lvl="0"/>
            <a:r>
              <a:rPr lang="da-DK" dirty="0"/>
              <a:t>Brødtekst skrives her</a:t>
            </a:r>
          </a:p>
        </p:txBody>
      </p:sp>
      <p:sp>
        <p:nvSpPr>
          <p:cNvPr id="8" name="Titel 1">
            <a:extLst>
              <a:ext uri="{FF2B5EF4-FFF2-40B4-BE49-F238E27FC236}">
                <a16:creationId xmlns:a16="http://schemas.microsoft.com/office/drawing/2014/main" id="{C3FC2AE8-CCB2-D596-3E0C-2761117EE857}"/>
              </a:ext>
            </a:extLst>
          </p:cNvPr>
          <p:cNvSpPr>
            <a:spLocks noGrp="1"/>
          </p:cNvSpPr>
          <p:nvPr>
            <p:ph type="title" hasCustomPrompt="1"/>
          </p:nvPr>
        </p:nvSpPr>
        <p:spPr>
          <a:xfrm>
            <a:off x="838200" y="960120"/>
            <a:ext cx="508254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63FA993C-3230-2CE0-5840-FCD0E0BE55A9}"/>
              </a:ext>
            </a:extLst>
          </p:cNvPr>
          <p:cNvSpPr>
            <a:spLocks noGrp="1"/>
          </p:cNvSpPr>
          <p:nvPr>
            <p:ph idx="1" hasCustomPrompt="1"/>
          </p:nvPr>
        </p:nvSpPr>
        <p:spPr>
          <a:xfrm>
            <a:off x="838200" y="2125980"/>
            <a:ext cx="5082540" cy="3589020"/>
          </a:xfrm>
        </p:spPr>
        <p:txBody>
          <a:bodyPr lIns="0" tIns="0" rIns="0" bIns="0">
            <a:normAutofit/>
          </a:bodyPr>
          <a:lstStyle>
            <a:lvl1pPr marL="0" indent="0">
              <a:buNone/>
              <a:defRPr sz="2000"/>
            </a:lvl1pPr>
          </a:lstStyle>
          <a:p>
            <a:pPr lvl="0"/>
            <a:r>
              <a:rPr lang="da-DK" dirty="0"/>
              <a:t>Brødtekst skrives her</a:t>
            </a:r>
          </a:p>
        </p:txBody>
      </p:sp>
      <p:sp>
        <p:nvSpPr>
          <p:cNvPr id="10" name="Pladsholder til dato 3">
            <a:extLst>
              <a:ext uri="{FF2B5EF4-FFF2-40B4-BE49-F238E27FC236}">
                <a16:creationId xmlns:a16="http://schemas.microsoft.com/office/drawing/2014/main" id="{434724D7-4DA2-C289-155D-F746866E6EB5}"/>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06-10-2026</a:t>
            </a:fld>
            <a:endParaRPr lang="da-DK" dirty="0"/>
          </a:p>
        </p:txBody>
      </p:sp>
      <p:sp>
        <p:nvSpPr>
          <p:cNvPr id="11" name="Pladsholder til sidefod 4">
            <a:extLst>
              <a:ext uri="{FF2B5EF4-FFF2-40B4-BE49-F238E27FC236}">
                <a16:creationId xmlns:a16="http://schemas.microsoft.com/office/drawing/2014/main" id="{C381294A-DC3C-B169-1389-FB6B003ADE58}"/>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12" name="Slide Number Placeholder 9">
            <a:extLst>
              <a:ext uri="{FF2B5EF4-FFF2-40B4-BE49-F238E27FC236}">
                <a16:creationId xmlns:a16="http://schemas.microsoft.com/office/drawing/2014/main" id="{991F76A0-DEAC-9355-97E0-77C3A3C3810B}"/>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p>
            <a:fld id="{0DAB5548-7253-48D6-B95B-F3D312A72220}" type="slidenum">
              <a:rPr lang="da-DK" smtClean="0"/>
              <a:pPr/>
              <a:t>‹nr.›</a:t>
            </a:fld>
            <a:endParaRPr lang="da-DK" dirty="0"/>
          </a:p>
        </p:txBody>
      </p:sp>
      <p:pic>
        <p:nvPicPr>
          <p:cNvPr id="2" name="Billede 1">
            <a:extLst>
              <a:ext uri="{FF2B5EF4-FFF2-40B4-BE49-F238E27FC236}">
                <a16:creationId xmlns:a16="http://schemas.microsoft.com/office/drawing/2014/main" id="{88C28685-B92B-CA04-CEEC-9E2C710E87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264"/>
            <a:ext cx="707687" cy="540000"/>
          </a:xfrm>
          <a:prstGeom prst="rect">
            <a:avLst/>
          </a:prstGeom>
        </p:spPr>
      </p:pic>
    </p:spTree>
    <p:extLst>
      <p:ext uri="{BB962C8B-B14F-4D97-AF65-F5344CB8AC3E}">
        <p14:creationId xmlns:p14="http://schemas.microsoft.com/office/powerpoint/2010/main" val="2296007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o indholdsobjekter">
    <p:bg>
      <p:bgPr>
        <a:solidFill>
          <a:schemeClr val="tx2"/>
        </a:solidFill>
        <a:effectLst/>
      </p:bgPr>
    </p:bg>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8A5D8D7E-00B6-84D2-835C-6B5F4CB0963D}"/>
              </a:ext>
            </a:extLst>
          </p:cNvPr>
          <p:cNvSpPr>
            <a:spLocks noGrp="1"/>
          </p:cNvSpPr>
          <p:nvPr>
            <p:ph sz="half" idx="2" hasCustomPrompt="1"/>
          </p:nvPr>
        </p:nvSpPr>
        <p:spPr>
          <a:xfrm>
            <a:off x="6271260" y="2125979"/>
            <a:ext cx="5082540" cy="3589021"/>
          </a:xfrm>
        </p:spPr>
        <p:txBody>
          <a:bodyPr lIns="0" tIns="0" rIns="0" bIns="0">
            <a:normAutofit/>
          </a:bodyPr>
          <a:lstStyle>
            <a:lvl1pPr marL="0" indent="0">
              <a:buNone/>
              <a:defRPr lang="da-DK" sz="2000" kern="1200" dirty="0">
                <a:solidFill>
                  <a:schemeClr val="bg1"/>
                </a:solidFill>
                <a:latin typeface="Arial" panose="020B0604020202020204" pitchFamily="34" charset="0"/>
                <a:ea typeface="+mn-ea"/>
                <a:cs typeface="Arial" panose="020B0604020202020204" pitchFamily="34" charset="0"/>
              </a:defRPr>
            </a:lvl1pPr>
            <a:lvl2pPr marL="228600" indent="-228600">
              <a:defRPr/>
            </a:lvl2pPr>
            <a:lvl3pPr marL="228600" indent="-228600">
              <a:defRPr/>
            </a:lvl3pPr>
            <a:lvl4pPr marL="228600" indent="-228600">
              <a:defRPr/>
            </a:lvl4pPr>
            <a:lvl5pPr marL="228600" indent="-228600">
              <a:defRPr/>
            </a:lvl5pPr>
          </a:lstStyle>
          <a:p>
            <a:pPr lvl="0"/>
            <a:r>
              <a:rPr lang="da-DK" dirty="0"/>
              <a:t>Brødtekst skrives her</a:t>
            </a:r>
          </a:p>
        </p:txBody>
      </p:sp>
      <p:sp>
        <p:nvSpPr>
          <p:cNvPr id="8" name="Titel 1">
            <a:extLst>
              <a:ext uri="{FF2B5EF4-FFF2-40B4-BE49-F238E27FC236}">
                <a16:creationId xmlns:a16="http://schemas.microsoft.com/office/drawing/2014/main" id="{C3FC2AE8-CCB2-D596-3E0C-2761117EE857}"/>
              </a:ext>
            </a:extLst>
          </p:cNvPr>
          <p:cNvSpPr>
            <a:spLocks noGrp="1"/>
          </p:cNvSpPr>
          <p:nvPr>
            <p:ph type="title" hasCustomPrompt="1"/>
          </p:nvPr>
        </p:nvSpPr>
        <p:spPr>
          <a:xfrm>
            <a:off x="838200" y="960120"/>
            <a:ext cx="5082540" cy="730568"/>
          </a:xfrm>
        </p:spPr>
        <p:txBody>
          <a:bodyPr lIns="0" tIns="0" rIns="0" bIns="0" anchor="b" anchorCtr="0">
            <a:normAutofit/>
          </a:bodyPr>
          <a:lstStyle>
            <a:lvl1pPr>
              <a:defRPr sz="2800" b="1">
                <a:solidFill>
                  <a:schemeClr val="bg1"/>
                </a:solidFill>
              </a:defRPr>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63FA993C-3230-2CE0-5840-FCD0E0BE55A9}"/>
              </a:ext>
            </a:extLst>
          </p:cNvPr>
          <p:cNvSpPr>
            <a:spLocks noGrp="1"/>
          </p:cNvSpPr>
          <p:nvPr>
            <p:ph idx="1" hasCustomPrompt="1"/>
          </p:nvPr>
        </p:nvSpPr>
        <p:spPr>
          <a:xfrm>
            <a:off x="838200" y="2125980"/>
            <a:ext cx="5082540" cy="3589020"/>
          </a:xfrm>
        </p:spPr>
        <p:txBody>
          <a:bodyPr lIns="0" tIns="0" rIns="0" bIns="0">
            <a:normAutofit/>
          </a:bodyPr>
          <a:lstStyle>
            <a:lvl1pPr marL="0" indent="0">
              <a:buNone/>
              <a:defRPr sz="2000">
                <a:solidFill>
                  <a:schemeClr val="bg1"/>
                </a:solidFill>
              </a:defRPr>
            </a:lvl1pPr>
          </a:lstStyle>
          <a:p>
            <a:pPr lvl="0"/>
            <a:r>
              <a:rPr lang="da-DK" dirty="0"/>
              <a:t>Brødtekst skrives her</a:t>
            </a:r>
          </a:p>
        </p:txBody>
      </p:sp>
      <p:sp>
        <p:nvSpPr>
          <p:cNvPr id="10" name="Pladsholder til dato 3">
            <a:extLst>
              <a:ext uri="{FF2B5EF4-FFF2-40B4-BE49-F238E27FC236}">
                <a16:creationId xmlns:a16="http://schemas.microsoft.com/office/drawing/2014/main" id="{434724D7-4DA2-C289-155D-F746866E6EB5}"/>
              </a:ext>
            </a:extLst>
          </p:cNvPr>
          <p:cNvSpPr>
            <a:spLocks noGrp="1"/>
          </p:cNvSpPr>
          <p:nvPr>
            <p:ph type="dt" sz="half" idx="10"/>
          </p:nvPr>
        </p:nvSpPr>
        <p:spPr>
          <a:xfrm>
            <a:off x="838200" y="6448911"/>
            <a:ext cx="2743200" cy="180002"/>
          </a:xfrm>
        </p:spPr>
        <p:txBody>
          <a:bodyPr/>
          <a:lstStyle>
            <a:lvl1pPr>
              <a:defRPr lang="da-DK" sz="1200" kern="1200" smtClean="0">
                <a:solidFill>
                  <a:schemeClr val="bg1"/>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06-10-2026</a:t>
            </a:fld>
            <a:endParaRPr lang="da-DK" dirty="0"/>
          </a:p>
        </p:txBody>
      </p:sp>
      <p:sp>
        <p:nvSpPr>
          <p:cNvPr id="11" name="Pladsholder til sidefod 4">
            <a:extLst>
              <a:ext uri="{FF2B5EF4-FFF2-40B4-BE49-F238E27FC236}">
                <a16:creationId xmlns:a16="http://schemas.microsoft.com/office/drawing/2014/main" id="{C381294A-DC3C-B169-1389-FB6B003ADE58}"/>
              </a:ext>
            </a:extLst>
          </p:cNvPr>
          <p:cNvSpPr>
            <a:spLocks noGrp="1"/>
          </p:cNvSpPr>
          <p:nvPr>
            <p:ph type="ftr" sz="quarter" idx="11"/>
          </p:nvPr>
        </p:nvSpPr>
        <p:spPr>
          <a:xfrm>
            <a:off x="4038600" y="6448911"/>
            <a:ext cx="4114800" cy="180001"/>
          </a:xfrm>
        </p:spPr>
        <p:txBody>
          <a:bodyPr/>
          <a:lstStyle>
            <a:lvl1pPr>
              <a:defRPr lang="da-DK" sz="1200" kern="1200" dirty="0">
                <a:solidFill>
                  <a:schemeClr val="bg1"/>
                </a:solidFill>
                <a:latin typeface="Arial" panose="020B0604020202020204" pitchFamily="34" charset="0"/>
                <a:ea typeface="+mn-ea"/>
                <a:cs typeface="Arial" panose="020B0604020202020204" pitchFamily="34" charset="0"/>
              </a:defRPr>
            </a:lvl1pPr>
          </a:lstStyle>
          <a:p>
            <a:endParaRPr lang="da-DK"/>
          </a:p>
        </p:txBody>
      </p:sp>
      <p:sp>
        <p:nvSpPr>
          <p:cNvPr id="12" name="Slide Number Placeholder 9">
            <a:extLst>
              <a:ext uri="{FF2B5EF4-FFF2-40B4-BE49-F238E27FC236}">
                <a16:creationId xmlns:a16="http://schemas.microsoft.com/office/drawing/2014/main" id="{991F76A0-DEAC-9355-97E0-77C3A3C3810B}"/>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lvl1pPr>
              <a:defRPr>
                <a:solidFill>
                  <a:schemeClr val="bg1"/>
                </a:solidFill>
              </a:defRPr>
            </a:lvl1pPr>
          </a:lstStyle>
          <a:p>
            <a:fld id="{0DAB5548-7253-48D6-B95B-F3D312A72220}" type="slidenum">
              <a:rPr lang="da-DK" smtClean="0"/>
              <a:pPr/>
              <a:t>‹nr.›</a:t>
            </a:fld>
            <a:endParaRPr lang="da-DK" dirty="0"/>
          </a:p>
        </p:txBody>
      </p:sp>
      <p:pic>
        <p:nvPicPr>
          <p:cNvPr id="5" name="Billede 4">
            <a:extLst>
              <a:ext uri="{FF2B5EF4-FFF2-40B4-BE49-F238E27FC236}">
                <a16:creationId xmlns:a16="http://schemas.microsoft.com/office/drawing/2014/main" id="{A64A7E43-781C-1F5C-E665-F9BA4E9A2C8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507"/>
            <a:ext cx="707687" cy="539514"/>
          </a:xfrm>
          <a:prstGeom prst="rect">
            <a:avLst/>
          </a:prstGeom>
        </p:spPr>
      </p:pic>
    </p:spTree>
    <p:extLst>
      <p:ext uri="{BB962C8B-B14F-4D97-AF65-F5344CB8AC3E}">
        <p14:creationId xmlns:p14="http://schemas.microsoft.com/office/powerpoint/2010/main" val="346678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indholdsobjekter uden logo">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8A5D8D7E-00B6-84D2-835C-6B5F4CB0963D}"/>
              </a:ext>
            </a:extLst>
          </p:cNvPr>
          <p:cNvSpPr>
            <a:spLocks noGrp="1"/>
          </p:cNvSpPr>
          <p:nvPr>
            <p:ph sz="half" idx="2" hasCustomPrompt="1"/>
          </p:nvPr>
        </p:nvSpPr>
        <p:spPr>
          <a:xfrm>
            <a:off x="6271260" y="2125979"/>
            <a:ext cx="5082540" cy="4000501"/>
          </a:xfrm>
        </p:spPr>
        <p:txBody>
          <a:bodyPr lIns="0" tIns="0" rIns="0" bIns="0">
            <a:normAutofit/>
          </a:bodyPr>
          <a:lstStyle>
            <a:lvl1pPr marL="0" indent="0">
              <a:buNone/>
              <a:defRPr lang="da-DK" sz="2000" kern="1200" dirty="0">
                <a:solidFill>
                  <a:schemeClr val="tx1"/>
                </a:solidFill>
                <a:latin typeface="Arial" panose="020B0604020202020204" pitchFamily="34" charset="0"/>
                <a:ea typeface="+mn-ea"/>
                <a:cs typeface="Arial" panose="020B0604020202020204" pitchFamily="34" charset="0"/>
              </a:defRPr>
            </a:lvl1pPr>
            <a:lvl2pPr marL="228600" indent="-228600">
              <a:defRPr/>
            </a:lvl2pPr>
            <a:lvl3pPr marL="228600" indent="-228600">
              <a:defRPr/>
            </a:lvl3pPr>
            <a:lvl4pPr marL="228600" indent="-228600">
              <a:defRPr/>
            </a:lvl4pPr>
            <a:lvl5pPr marL="228600" indent="-228600">
              <a:defRPr/>
            </a:lvl5pPr>
          </a:lstStyle>
          <a:p>
            <a:pPr lvl="0"/>
            <a:r>
              <a:rPr lang="da-DK" dirty="0"/>
              <a:t>Brødtekst skrives her</a:t>
            </a:r>
          </a:p>
        </p:txBody>
      </p:sp>
      <p:sp>
        <p:nvSpPr>
          <p:cNvPr id="8" name="Titel 1">
            <a:extLst>
              <a:ext uri="{FF2B5EF4-FFF2-40B4-BE49-F238E27FC236}">
                <a16:creationId xmlns:a16="http://schemas.microsoft.com/office/drawing/2014/main" id="{C3FC2AE8-CCB2-D596-3E0C-2761117EE857}"/>
              </a:ext>
            </a:extLst>
          </p:cNvPr>
          <p:cNvSpPr>
            <a:spLocks noGrp="1"/>
          </p:cNvSpPr>
          <p:nvPr>
            <p:ph type="title" hasCustomPrompt="1"/>
          </p:nvPr>
        </p:nvSpPr>
        <p:spPr>
          <a:xfrm>
            <a:off x="838200" y="960120"/>
            <a:ext cx="508254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63FA993C-3230-2CE0-5840-FCD0E0BE55A9}"/>
              </a:ext>
            </a:extLst>
          </p:cNvPr>
          <p:cNvSpPr>
            <a:spLocks noGrp="1"/>
          </p:cNvSpPr>
          <p:nvPr>
            <p:ph idx="1" hasCustomPrompt="1"/>
          </p:nvPr>
        </p:nvSpPr>
        <p:spPr>
          <a:xfrm>
            <a:off x="838200" y="2125980"/>
            <a:ext cx="5082540" cy="4000500"/>
          </a:xfrm>
        </p:spPr>
        <p:txBody>
          <a:bodyPr lIns="0" tIns="0" rIns="0" bIns="0">
            <a:normAutofit/>
          </a:bodyPr>
          <a:lstStyle>
            <a:lvl1pPr marL="0" indent="0">
              <a:buNone/>
              <a:defRPr sz="2000"/>
            </a:lvl1pPr>
          </a:lstStyle>
          <a:p>
            <a:pPr lvl="0"/>
            <a:r>
              <a:rPr lang="da-DK" dirty="0"/>
              <a:t>Brødtekst skrives her</a:t>
            </a:r>
          </a:p>
        </p:txBody>
      </p:sp>
      <p:sp>
        <p:nvSpPr>
          <p:cNvPr id="10" name="Pladsholder til dato 3">
            <a:extLst>
              <a:ext uri="{FF2B5EF4-FFF2-40B4-BE49-F238E27FC236}">
                <a16:creationId xmlns:a16="http://schemas.microsoft.com/office/drawing/2014/main" id="{434724D7-4DA2-C289-155D-F746866E6EB5}"/>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06-10-2026</a:t>
            </a:fld>
            <a:endParaRPr lang="da-DK" dirty="0"/>
          </a:p>
        </p:txBody>
      </p:sp>
      <p:sp>
        <p:nvSpPr>
          <p:cNvPr id="11" name="Pladsholder til sidefod 4">
            <a:extLst>
              <a:ext uri="{FF2B5EF4-FFF2-40B4-BE49-F238E27FC236}">
                <a16:creationId xmlns:a16="http://schemas.microsoft.com/office/drawing/2014/main" id="{C381294A-DC3C-B169-1389-FB6B003ADE58}"/>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12" name="Slide Number Placeholder 9">
            <a:extLst>
              <a:ext uri="{FF2B5EF4-FFF2-40B4-BE49-F238E27FC236}">
                <a16:creationId xmlns:a16="http://schemas.microsoft.com/office/drawing/2014/main" id="{991F76A0-DEAC-9355-97E0-77C3A3C3810B}"/>
              </a:ext>
              <a:ext uri="{C183D7F6-B498-43B3-948B-1728B52AA6E4}">
                <adec:decorative xmlns:adec="http://schemas.microsoft.com/office/drawing/2017/decorative" val="1"/>
              </a:ext>
            </a:extLst>
          </p:cNvPr>
          <p:cNvSpPr>
            <a:spLocks noGrp="1"/>
          </p:cNvSpPr>
          <p:nvPr>
            <p:ph type="sldNum" sz="quarter" idx="14"/>
          </p:nvPr>
        </p:nvSpPr>
        <p:spPr>
          <a:xfrm>
            <a:off x="10666414" y="6448912"/>
            <a:ext cx="687386" cy="180000"/>
          </a:xfrm>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2456348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dhold og billede">
    <p:spTree>
      <p:nvGrpSpPr>
        <p:cNvPr id="1" name=""/>
        <p:cNvGrpSpPr/>
        <p:nvPr/>
      </p:nvGrpSpPr>
      <p:grpSpPr>
        <a:xfrm>
          <a:off x="0" y="0"/>
          <a:ext cx="0" cy="0"/>
          <a:chOff x="0" y="0"/>
          <a:chExt cx="0" cy="0"/>
        </a:xfrm>
      </p:grpSpPr>
      <p:sp>
        <p:nvSpPr>
          <p:cNvPr id="3" name="Pladsholder til billede 2">
            <a:extLst>
              <a:ext uri="{FF2B5EF4-FFF2-40B4-BE49-F238E27FC236}">
                <a16:creationId xmlns:a16="http://schemas.microsoft.com/office/drawing/2014/main" id="{196039E6-2A4C-A734-221A-5AD64A54AE45}"/>
              </a:ext>
            </a:extLst>
          </p:cNvPr>
          <p:cNvSpPr>
            <a:spLocks noGrp="1"/>
          </p:cNvSpPr>
          <p:nvPr>
            <p:ph type="pic" idx="1"/>
          </p:nvPr>
        </p:nvSpPr>
        <p:spPr>
          <a:xfrm>
            <a:off x="5689600" y="1"/>
            <a:ext cx="6502400" cy="68580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dirty="0"/>
          </a:p>
        </p:txBody>
      </p:sp>
      <p:sp>
        <p:nvSpPr>
          <p:cNvPr id="8" name="Titel 1">
            <a:extLst>
              <a:ext uri="{FF2B5EF4-FFF2-40B4-BE49-F238E27FC236}">
                <a16:creationId xmlns:a16="http://schemas.microsoft.com/office/drawing/2014/main" id="{857ADC63-C014-24FF-CB9A-8D4F50005FB4}"/>
              </a:ext>
            </a:extLst>
          </p:cNvPr>
          <p:cNvSpPr>
            <a:spLocks noGrp="1"/>
          </p:cNvSpPr>
          <p:nvPr>
            <p:ph type="title" hasCustomPrompt="1"/>
          </p:nvPr>
        </p:nvSpPr>
        <p:spPr>
          <a:xfrm>
            <a:off x="838200" y="960120"/>
            <a:ext cx="4474029"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BF333FD7-C9FF-70B7-B00C-05C89CB62C07}"/>
              </a:ext>
            </a:extLst>
          </p:cNvPr>
          <p:cNvSpPr>
            <a:spLocks noGrp="1"/>
          </p:cNvSpPr>
          <p:nvPr>
            <p:ph idx="10" hasCustomPrompt="1"/>
          </p:nvPr>
        </p:nvSpPr>
        <p:spPr>
          <a:xfrm>
            <a:off x="838200" y="2125980"/>
            <a:ext cx="4474029" cy="3589020"/>
          </a:xfrm>
        </p:spPr>
        <p:txBody>
          <a:bodyPr lIns="0" tIns="0" rIns="0" bIns="0">
            <a:normAutofit/>
          </a:bodyPr>
          <a:lstStyle>
            <a:lvl1pPr marL="0" indent="0">
              <a:buNone/>
              <a:defRPr sz="2000"/>
            </a:lvl1pPr>
          </a:lstStyle>
          <a:p>
            <a:pPr lvl="0"/>
            <a:r>
              <a:rPr lang="da-DK" dirty="0"/>
              <a:t>Brødtekst skrives her</a:t>
            </a:r>
          </a:p>
        </p:txBody>
      </p:sp>
      <p:sp>
        <p:nvSpPr>
          <p:cNvPr id="10" name="Pladsholder til dato 3">
            <a:extLst>
              <a:ext uri="{FF2B5EF4-FFF2-40B4-BE49-F238E27FC236}">
                <a16:creationId xmlns:a16="http://schemas.microsoft.com/office/drawing/2014/main" id="{42B76990-C59C-2C2D-AFF7-346322E10D75}"/>
              </a:ext>
            </a:extLst>
          </p:cNvPr>
          <p:cNvSpPr>
            <a:spLocks noGrp="1"/>
          </p:cNvSpPr>
          <p:nvPr>
            <p:ph type="dt" sz="half" idx="11"/>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06-10-2026</a:t>
            </a:fld>
            <a:endParaRPr lang="da-DK" dirty="0"/>
          </a:p>
        </p:txBody>
      </p:sp>
    </p:spTree>
    <p:extLst>
      <p:ext uri="{BB962C8B-B14F-4D97-AF65-F5344CB8AC3E}">
        <p14:creationId xmlns:p14="http://schemas.microsoft.com/office/powerpoint/2010/main" val="3405176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m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3826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rside - blå">
    <p:bg>
      <p:bgRef idx="1001">
        <a:schemeClr val="bg2"/>
      </p:bgRef>
    </p:bg>
    <p:spTree>
      <p:nvGrpSpPr>
        <p:cNvPr id="1" name=""/>
        <p:cNvGrpSpPr/>
        <p:nvPr/>
      </p:nvGrpSpPr>
      <p:grpSpPr>
        <a:xfrm>
          <a:off x="0" y="0"/>
          <a:ext cx="0" cy="0"/>
          <a:chOff x="0" y="0"/>
          <a:chExt cx="0" cy="0"/>
        </a:xfrm>
      </p:grpSpPr>
      <p:sp>
        <p:nvSpPr>
          <p:cNvPr id="11" name="Titel">
            <a:extLst>
              <a:ext uri="{FF2B5EF4-FFF2-40B4-BE49-F238E27FC236}">
                <a16:creationId xmlns:a16="http://schemas.microsoft.com/office/drawing/2014/main" id="{D5A5136C-1F91-480F-BDAA-33AF780E003A}"/>
              </a:ext>
            </a:extLst>
          </p:cNvPr>
          <p:cNvSpPr>
            <a:spLocks noGrp="1"/>
          </p:cNvSpPr>
          <p:nvPr>
            <p:ph type="ctrTitle" hasCustomPrompt="1"/>
          </p:nvPr>
        </p:nvSpPr>
        <p:spPr>
          <a:xfrm>
            <a:off x="725488" y="2220290"/>
            <a:ext cx="10741025" cy="1931987"/>
          </a:xfrm>
          <a:prstGeom prst="rect">
            <a:avLst/>
          </a:prstGeom>
        </p:spPr>
        <p:txBody>
          <a:bodyPr anchor="ctr" anchorCtr="0"/>
          <a:lstStyle>
            <a:lvl1pPr algn="ctr">
              <a:lnSpc>
                <a:spcPct val="80000"/>
              </a:lnSpc>
              <a:defRPr sz="8000" b="0" spc="0" baseline="0">
                <a:solidFill>
                  <a:schemeClr val="tx2"/>
                </a:solidFill>
                <a:latin typeface="+mj-lt"/>
                <a:ea typeface="Source Sans Pro Black" panose="020B0803030403020204" pitchFamily="34" charset="0"/>
              </a:defRPr>
            </a:lvl1pPr>
          </a:lstStyle>
          <a:p>
            <a:r>
              <a:rPr lang="da-DK" noProof="0"/>
              <a:t>Klik for at tilføje titel</a:t>
            </a:r>
          </a:p>
        </p:txBody>
      </p:sp>
      <p:sp>
        <p:nvSpPr>
          <p:cNvPr id="6" name="Undertitel">
            <a:extLst>
              <a:ext uri="{FF2B5EF4-FFF2-40B4-BE49-F238E27FC236}">
                <a16:creationId xmlns:a16="http://schemas.microsoft.com/office/drawing/2014/main" id="{0409DFBE-E517-4F9C-8F5E-B01C1FCE06F6}"/>
              </a:ext>
            </a:extLst>
          </p:cNvPr>
          <p:cNvSpPr>
            <a:spLocks noGrp="1"/>
          </p:cNvSpPr>
          <p:nvPr>
            <p:ph type="body" sz="quarter" idx="10" hasCustomPrompt="1"/>
          </p:nvPr>
        </p:nvSpPr>
        <p:spPr>
          <a:xfrm>
            <a:off x="725492" y="4396740"/>
            <a:ext cx="10741024" cy="997584"/>
          </a:xfrm>
          <a:prstGeom prst="rect">
            <a:avLst/>
          </a:prstGeom>
        </p:spPr>
        <p:txBody>
          <a:bodyPr/>
          <a:lstStyle>
            <a:lvl1pPr marL="0" indent="0" algn="ctr">
              <a:spcBef>
                <a:spcPts val="1800"/>
              </a:spcBef>
              <a:buFontTx/>
              <a:buNone/>
              <a:defRPr sz="2400" baseline="0">
                <a:solidFill>
                  <a:schemeClr val="accent2"/>
                </a:solidFill>
                <a:latin typeface="+mn-lt"/>
                <a:ea typeface="Source Sans Pro Light" panose="020B0403030403020204" pitchFamily="34" charset="0"/>
              </a:defRPr>
            </a:lvl1pPr>
          </a:lstStyle>
          <a:p>
            <a:pPr lvl="0"/>
            <a:r>
              <a:rPr lang="da-DK" noProof="0"/>
              <a:t>Klik for at tilføje undertitel</a:t>
            </a:r>
          </a:p>
        </p:txBody>
      </p:sp>
      <p:pic>
        <p:nvPicPr>
          <p:cNvPr id="4" name="Bomærke hvid" descr="Et billede, der indeholder symbol, Grafik, logo, cirkel&#10;&#10;Automatisk genereret beskrivelse">
            <a:extLst>
              <a:ext uri="{FF2B5EF4-FFF2-40B4-BE49-F238E27FC236}">
                <a16:creationId xmlns:a16="http://schemas.microsoft.com/office/drawing/2014/main" id="{F95A35C0-87E6-CE9A-D469-53269810D5B9}"/>
              </a:ext>
            </a:extLst>
          </p:cNvPr>
          <p:cNvPicPr>
            <a:picLocks noChangeAspect="1"/>
          </p:cNvPicPr>
          <p:nvPr userDrawn="1"/>
        </p:nvPicPr>
        <p:blipFill>
          <a:blip r:embed="rId2"/>
          <a:stretch>
            <a:fillRect/>
          </a:stretch>
        </p:blipFill>
        <p:spPr>
          <a:xfrm>
            <a:off x="11466004" y="360000"/>
            <a:ext cx="360000" cy="360000"/>
          </a:xfrm>
          <a:prstGeom prst="rect">
            <a:avLst/>
          </a:prstGeom>
        </p:spPr>
      </p:pic>
    </p:spTree>
    <p:extLst>
      <p:ext uri="{BB962C8B-B14F-4D97-AF65-F5344CB8AC3E}">
        <p14:creationId xmlns:p14="http://schemas.microsoft.com/office/powerpoint/2010/main" val="277342390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og indhold - blå">
    <p:bg>
      <p:bgRef idx="1001">
        <a:schemeClr val="bg2"/>
      </p:bgRef>
    </p:bg>
    <p:spTree>
      <p:nvGrpSpPr>
        <p:cNvPr id="1" name=""/>
        <p:cNvGrpSpPr/>
        <p:nvPr/>
      </p:nvGrpSpPr>
      <p:grpSpPr>
        <a:xfrm>
          <a:off x="0" y="0"/>
          <a:ext cx="0" cy="0"/>
          <a:chOff x="0" y="0"/>
          <a:chExt cx="0" cy="0"/>
        </a:xfrm>
      </p:grpSpPr>
      <p:sp>
        <p:nvSpPr>
          <p:cNvPr id="4" name="Titel">
            <a:extLst>
              <a:ext uri="{FF2B5EF4-FFF2-40B4-BE49-F238E27FC236}">
                <a16:creationId xmlns:a16="http://schemas.microsoft.com/office/drawing/2014/main" id="{2E8D9C38-13FD-A6B5-DCBE-C9A5B4BE8484}"/>
              </a:ext>
            </a:extLst>
          </p:cNvPr>
          <p:cNvSpPr>
            <a:spLocks noGrp="1"/>
          </p:cNvSpPr>
          <p:nvPr>
            <p:ph type="ctrTitle" hasCustomPrompt="1"/>
          </p:nvPr>
        </p:nvSpPr>
        <p:spPr>
          <a:xfrm>
            <a:off x="703715" y="734276"/>
            <a:ext cx="10197647" cy="354749"/>
          </a:xfrm>
          <a:prstGeom prst="rect">
            <a:avLst/>
          </a:prstGeom>
        </p:spPr>
        <p:txBody>
          <a:bodyPr anchor="t" anchorCtr="0">
            <a:noAutofit/>
          </a:bodyPr>
          <a:lstStyle>
            <a:lvl1pPr algn="l">
              <a:lnSpc>
                <a:spcPct val="80000"/>
              </a:lnSpc>
              <a:defRPr sz="3200" b="0" spc="0" baseline="0">
                <a:solidFill>
                  <a:schemeClr val="tx1"/>
                </a:solidFill>
                <a:latin typeface="+mj-lt"/>
                <a:ea typeface="Source Sans Pro Black" panose="020B0803030403020204" pitchFamily="34" charset="0"/>
              </a:defRPr>
            </a:lvl1pPr>
          </a:lstStyle>
          <a:p>
            <a:r>
              <a:rPr lang="da-DK" noProof="0"/>
              <a:t>Klik for at tilføje titel</a:t>
            </a:r>
          </a:p>
        </p:txBody>
      </p:sp>
      <p:sp>
        <p:nvSpPr>
          <p:cNvPr id="7" name="Indhold">
            <a:extLst>
              <a:ext uri="{FF2B5EF4-FFF2-40B4-BE49-F238E27FC236}">
                <a16:creationId xmlns:a16="http://schemas.microsoft.com/office/drawing/2014/main" id="{B2C0DE27-5531-4550-B96E-26DBE93F2C13}"/>
              </a:ext>
            </a:extLst>
          </p:cNvPr>
          <p:cNvSpPr>
            <a:spLocks noGrp="1"/>
          </p:cNvSpPr>
          <p:nvPr>
            <p:ph sz="quarter" idx="44" hasCustomPrompt="1"/>
          </p:nvPr>
        </p:nvSpPr>
        <p:spPr>
          <a:xfrm>
            <a:off x="725487" y="1589088"/>
            <a:ext cx="10740512" cy="4540249"/>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3" name="Bomærke hvid" descr="Et billede, der indeholder symbol, Grafik, logo, cirkel&#10;&#10;Automatisk genereret beskrivelse">
            <a:extLst>
              <a:ext uri="{FF2B5EF4-FFF2-40B4-BE49-F238E27FC236}">
                <a16:creationId xmlns:a16="http://schemas.microsoft.com/office/drawing/2014/main" id="{951B8FFF-447A-EA01-BB27-EBBE91C9138F}"/>
              </a:ext>
            </a:extLst>
          </p:cNvPr>
          <p:cNvPicPr>
            <a:picLocks noChangeAspect="1"/>
          </p:cNvPicPr>
          <p:nvPr userDrawn="1"/>
        </p:nvPicPr>
        <p:blipFill>
          <a:blip r:embed="rId2"/>
          <a:stretch>
            <a:fillRect/>
          </a:stretch>
        </p:blipFill>
        <p:spPr>
          <a:xfrm>
            <a:off x="11466004" y="360000"/>
            <a:ext cx="360000" cy="360000"/>
          </a:xfrm>
          <a:prstGeom prst="rect">
            <a:avLst/>
          </a:prstGeom>
        </p:spPr>
      </p:pic>
    </p:spTree>
    <p:extLst>
      <p:ext uri="{BB962C8B-B14F-4D97-AF65-F5344CB8AC3E}">
        <p14:creationId xmlns:p14="http://schemas.microsoft.com/office/powerpoint/2010/main" val="2553128535"/>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gning - blå">
    <p:bg>
      <p:bgRef idx="1001">
        <a:schemeClr val="bg2"/>
      </p:bgRef>
    </p:bg>
    <p:spTree>
      <p:nvGrpSpPr>
        <p:cNvPr id="1" name=""/>
        <p:cNvGrpSpPr/>
        <p:nvPr/>
      </p:nvGrpSpPr>
      <p:grpSpPr>
        <a:xfrm>
          <a:off x="0" y="0"/>
          <a:ext cx="0" cy="0"/>
          <a:chOff x="0" y="0"/>
          <a:chExt cx="0" cy="0"/>
        </a:xfrm>
      </p:grpSpPr>
      <p:sp>
        <p:nvSpPr>
          <p:cNvPr id="4" name="Titel">
            <a:extLst>
              <a:ext uri="{FF2B5EF4-FFF2-40B4-BE49-F238E27FC236}">
                <a16:creationId xmlns:a16="http://schemas.microsoft.com/office/drawing/2014/main" id="{6BF3515A-FAE0-F8FF-ED47-65B8B55971FC}"/>
              </a:ext>
            </a:extLst>
          </p:cNvPr>
          <p:cNvSpPr>
            <a:spLocks noGrp="1"/>
          </p:cNvSpPr>
          <p:nvPr>
            <p:ph type="ctrTitle" hasCustomPrompt="1"/>
          </p:nvPr>
        </p:nvSpPr>
        <p:spPr>
          <a:xfrm>
            <a:off x="703715" y="734276"/>
            <a:ext cx="10197647" cy="354749"/>
          </a:xfrm>
          <a:prstGeom prst="rect">
            <a:avLst/>
          </a:prstGeom>
        </p:spPr>
        <p:txBody>
          <a:bodyPr anchor="t" anchorCtr="0">
            <a:noAutofit/>
          </a:bodyPr>
          <a:lstStyle>
            <a:lvl1pPr algn="l">
              <a:lnSpc>
                <a:spcPct val="80000"/>
              </a:lnSpc>
              <a:defRPr sz="3200" b="0" spc="0" baseline="0">
                <a:solidFill>
                  <a:schemeClr val="tx1"/>
                </a:solidFill>
                <a:latin typeface="+mj-lt"/>
                <a:ea typeface="Source Sans Pro Black" panose="020B0803030403020204" pitchFamily="34" charset="0"/>
              </a:defRPr>
            </a:lvl1pPr>
          </a:lstStyle>
          <a:p>
            <a:r>
              <a:rPr lang="da-DK" noProof="0"/>
              <a:t>Klik for at tilføje titel</a:t>
            </a:r>
          </a:p>
        </p:txBody>
      </p:sp>
      <p:sp>
        <p:nvSpPr>
          <p:cNvPr id="12" name="Undertitel 1">
            <a:extLst>
              <a:ext uri="{FF2B5EF4-FFF2-40B4-BE49-F238E27FC236}">
                <a16:creationId xmlns:a16="http://schemas.microsoft.com/office/drawing/2014/main" id="{FB51C979-C6DD-4F04-AC09-0D5804B4A3CB}"/>
              </a:ext>
            </a:extLst>
          </p:cNvPr>
          <p:cNvSpPr>
            <a:spLocks noGrp="1"/>
          </p:cNvSpPr>
          <p:nvPr>
            <p:ph type="body" idx="50" hasCustomPrompt="1"/>
          </p:nvPr>
        </p:nvSpPr>
        <p:spPr>
          <a:xfrm>
            <a:off x="725487" y="1816708"/>
            <a:ext cx="4625975" cy="428617"/>
          </a:xfrm>
          <a:prstGeom prst="rect">
            <a:avLst/>
          </a:prstGeom>
        </p:spPr>
        <p:txBody>
          <a:bodyPr lIns="0" tIns="0" rIns="0" bIns="0" rtlCol="0" anchor="b" anchorCtr="0">
            <a:noAutofit/>
          </a:bodyPr>
          <a:lstStyle>
            <a:lvl1pPr marL="0" indent="0" algn="l">
              <a:lnSpc>
                <a:spcPct val="80000"/>
              </a:lnSpc>
              <a:buFont typeface="Arial" panose="020B0604020202020204" pitchFamily="34" charset="0"/>
              <a:buChar char="​"/>
              <a:defRPr sz="2200" b="1" baseline="0">
                <a:solidFill>
                  <a:schemeClr val="tx1"/>
                </a:solidFill>
                <a:latin typeface="+mn-lt"/>
                <a:ea typeface="Source Sans Pro" panose="020B05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dirty="0"/>
              <a:t>Klik for at tilføje undertitel</a:t>
            </a:r>
          </a:p>
        </p:txBody>
      </p:sp>
      <p:sp>
        <p:nvSpPr>
          <p:cNvPr id="7" name="Indhold 1">
            <a:extLst>
              <a:ext uri="{FF2B5EF4-FFF2-40B4-BE49-F238E27FC236}">
                <a16:creationId xmlns:a16="http://schemas.microsoft.com/office/drawing/2014/main" id="{B2C0DE27-5531-4550-B96E-26DBE93F2C13}"/>
              </a:ext>
            </a:extLst>
          </p:cNvPr>
          <p:cNvSpPr>
            <a:spLocks noGrp="1"/>
          </p:cNvSpPr>
          <p:nvPr>
            <p:ph sz="quarter" idx="44" hasCustomPrompt="1"/>
          </p:nvPr>
        </p:nvSpPr>
        <p:spPr>
          <a:xfrm>
            <a:off x="725488" y="2315205"/>
            <a:ext cx="4625975" cy="381414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dirty="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6" name="Undertitel 2">
            <a:extLst>
              <a:ext uri="{FF2B5EF4-FFF2-40B4-BE49-F238E27FC236}">
                <a16:creationId xmlns:a16="http://schemas.microsoft.com/office/drawing/2014/main" id="{A1D311B5-5AB3-52E4-A3B3-49EDB90B2E83}"/>
              </a:ext>
            </a:extLst>
          </p:cNvPr>
          <p:cNvSpPr>
            <a:spLocks noGrp="1"/>
          </p:cNvSpPr>
          <p:nvPr>
            <p:ph type="body" idx="52" hasCustomPrompt="1"/>
          </p:nvPr>
        </p:nvSpPr>
        <p:spPr>
          <a:xfrm>
            <a:off x="6840543" y="1816708"/>
            <a:ext cx="4625975" cy="428618"/>
          </a:xfrm>
          <a:prstGeom prst="rect">
            <a:avLst/>
          </a:prstGeom>
        </p:spPr>
        <p:txBody>
          <a:bodyPr lIns="0" tIns="0" rIns="0" bIns="0" rtlCol="0" anchor="b" anchorCtr="0">
            <a:noAutofit/>
          </a:bodyPr>
          <a:lstStyle>
            <a:lvl1pPr marL="0" indent="0" algn="l">
              <a:lnSpc>
                <a:spcPct val="80000"/>
              </a:lnSpc>
              <a:buFont typeface="Arial" panose="020B0604020202020204" pitchFamily="34" charset="0"/>
              <a:buChar char="​"/>
              <a:defRPr sz="2200" b="1" baseline="0">
                <a:solidFill>
                  <a:schemeClr val="tx1"/>
                </a:solidFill>
                <a:latin typeface="+mn-lt"/>
                <a:ea typeface="Source Sans Pro" panose="020B05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dirty="0"/>
              <a:t>Klik for at tilføje undertitel</a:t>
            </a:r>
          </a:p>
        </p:txBody>
      </p:sp>
      <p:sp>
        <p:nvSpPr>
          <p:cNvPr id="5" name="Indhold 2">
            <a:extLst>
              <a:ext uri="{FF2B5EF4-FFF2-40B4-BE49-F238E27FC236}">
                <a16:creationId xmlns:a16="http://schemas.microsoft.com/office/drawing/2014/main" id="{0B86652A-28EA-4FC2-5575-AF17AEE07BF7}"/>
              </a:ext>
            </a:extLst>
          </p:cNvPr>
          <p:cNvSpPr>
            <a:spLocks noGrp="1"/>
          </p:cNvSpPr>
          <p:nvPr>
            <p:ph sz="quarter" idx="51" hasCustomPrompt="1"/>
          </p:nvPr>
        </p:nvSpPr>
        <p:spPr>
          <a:xfrm>
            <a:off x="6840544" y="2315205"/>
            <a:ext cx="4625975" cy="3814141"/>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dirty="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3" name="Bomærke hvid" descr="Et billede, der indeholder symbol, Grafik, logo, cirkel&#10;&#10;Automatisk genereret beskrivelse">
            <a:extLst>
              <a:ext uri="{FF2B5EF4-FFF2-40B4-BE49-F238E27FC236}">
                <a16:creationId xmlns:a16="http://schemas.microsoft.com/office/drawing/2014/main" id="{B06E089E-8F5C-146D-D557-E1DB5F0FBA78}"/>
              </a:ext>
            </a:extLst>
          </p:cNvPr>
          <p:cNvPicPr>
            <a:picLocks noChangeAspect="1"/>
          </p:cNvPicPr>
          <p:nvPr userDrawn="1"/>
        </p:nvPicPr>
        <p:blipFill>
          <a:blip r:embed="rId2"/>
          <a:stretch>
            <a:fillRect/>
          </a:stretch>
        </p:blipFill>
        <p:spPr>
          <a:xfrm>
            <a:off x="11466004" y="360000"/>
            <a:ext cx="360000" cy="360000"/>
          </a:xfrm>
          <a:prstGeom prst="rect">
            <a:avLst/>
          </a:prstGeom>
        </p:spPr>
      </p:pic>
    </p:spTree>
    <p:extLst>
      <p:ext uri="{BB962C8B-B14F-4D97-AF65-F5344CB8AC3E}">
        <p14:creationId xmlns:p14="http://schemas.microsoft.com/office/powerpoint/2010/main" val="2212293070"/>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indhold - blå">
    <p:bg>
      <p:bgRef idx="1001">
        <a:schemeClr val="bg2"/>
      </p:bgRef>
    </p:bg>
    <p:spTree>
      <p:nvGrpSpPr>
        <p:cNvPr id="1" name=""/>
        <p:cNvGrpSpPr/>
        <p:nvPr/>
      </p:nvGrpSpPr>
      <p:grpSpPr>
        <a:xfrm>
          <a:off x="0" y="0"/>
          <a:ext cx="0" cy="0"/>
          <a:chOff x="0" y="0"/>
          <a:chExt cx="0" cy="0"/>
        </a:xfrm>
      </p:grpSpPr>
      <p:sp>
        <p:nvSpPr>
          <p:cNvPr id="5" name="Titel">
            <a:extLst>
              <a:ext uri="{FF2B5EF4-FFF2-40B4-BE49-F238E27FC236}">
                <a16:creationId xmlns:a16="http://schemas.microsoft.com/office/drawing/2014/main" id="{3D3FE746-C589-7C60-E3A5-5AE15C72718F}"/>
              </a:ext>
            </a:extLst>
          </p:cNvPr>
          <p:cNvSpPr>
            <a:spLocks noGrp="1"/>
          </p:cNvSpPr>
          <p:nvPr>
            <p:ph type="body" idx="41" hasCustomPrompt="1"/>
          </p:nvPr>
        </p:nvSpPr>
        <p:spPr>
          <a:xfrm>
            <a:off x="684218" y="728663"/>
            <a:ext cx="4665952" cy="1185077"/>
          </a:xfrm>
          <a:prstGeom prst="rect">
            <a:avLst/>
          </a:prstGeom>
        </p:spPr>
        <p:txBody>
          <a:bodyPr lIns="0" tIns="0" rIns="0" bIns="0" rtlCol="0" anchor="t" anchorCtr="0">
            <a:noAutofit/>
          </a:bodyPr>
          <a:lstStyle>
            <a:lvl1pPr marL="0" indent="0" algn="l">
              <a:lnSpc>
                <a:spcPct val="80000"/>
              </a:lnSpc>
              <a:spcBef>
                <a:spcPts val="0"/>
              </a:spcBef>
              <a:buNone/>
              <a:defRPr sz="4800" b="0" spc="0" baseline="0">
                <a:solidFill>
                  <a:schemeClr val="tx1"/>
                </a:solidFill>
                <a:latin typeface="+mj-lt"/>
                <a:ea typeface="Source Sans Pro Black" panose="020B08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a:t>Klik for at tilføje titel</a:t>
            </a:r>
          </a:p>
        </p:txBody>
      </p:sp>
      <p:sp>
        <p:nvSpPr>
          <p:cNvPr id="2" name="Indhold">
            <a:extLst>
              <a:ext uri="{FF2B5EF4-FFF2-40B4-BE49-F238E27FC236}">
                <a16:creationId xmlns:a16="http://schemas.microsoft.com/office/drawing/2014/main" id="{61B727AC-9ABF-F9D5-C697-7DD61AD8D305}"/>
              </a:ext>
            </a:extLst>
          </p:cNvPr>
          <p:cNvSpPr>
            <a:spLocks noGrp="1"/>
          </p:cNvSpPr>
          <p:nvPr>
            <p:ph sz="quarter" idx="53" hasCustomPrompt="1"/>
          </p:nvPr>
        </p:nvSpPr>
        <p:spPr>
          <a:xfrm>
            <a:off x="725488" y="2528888"/>
            <a:ext cx="4625975" cy="360045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dirty="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10" name="Pladsholder til indhold">
            <a:extLst>
              <a:ext uri="{FF2B5EF4-FFF2-40B4-BE49-F238E27FC236}">
                <a16:creationId xmlns:a16="http://schemas.microsoft.com/office/drawing/2014/main" id="{68AB815D-F6E2-4424-B07E-DF70810F9906}"/>
              </a:ext>
            </a:extLst>
          </p:cNvPr>
          <p:cNvSpPr>
            <a:spLocks noGrp="1" noChangeAspect="1"/>
          </p:cNvSpPr>
          <p:nvPr>
            <p:ph sz="quarter" idx="52" hasCustomPrompt="1"/>
          </p:nvPr>
        </p:nvSpPr>
        <p:spPr>
          <a:xfrm>
            <a:off x="6840538" y="728666"/>
            <a:ext cx="4616446" cy="5400675"/>
          </a:xfrm>
          <a:prstGeom prst="rect">
            <a:avLst/>
          </a:prstGeom>
        </p:spPr>
        <p:txBody>
          <a:bodyPr/>
          <a:lstStyle>
            <a:lvl1pPr>
              <a:spcBef>
                <a:spcPts val="0"/>
              </a:spcBef>
              <a:defRPr>
                <a:solidFill>
                  <a:schemeClr val="tx1"/>
                </a:solidFill>
              </a:defRPr>
            </a:lvl1pPr>
          </a:lstStyle>
          <a:p>
            <a:pPr marL="0" marR="0" lvl="0" indent="0" algn="ctr" defTabSz="911659" rtl="0" eaLnBrk="1" fontAlgn="auto" latinLnBrk="0" hangingPunct="1">
              <a:lnSpc>
                <a:spcPct val="100000"/>
              </a:lnSpc>
              <a:spcBef>
                <a:spcPts val="1097"/>
              </a:spcBef>
              <a:spcAft>
                <a:spcPts val="0"/>
              </a:spcAft>
              <a:buClrTx/>
              <a:buSzTx/>
              <a:buFont typeface="Arial" panose="020B0604020202020204" pitchFamily="34" charset="0"/>
              <a:buNone/>
              <a:tabLst/>
              <a:defRPr/>
            </a:pPr>
            <a:r>
              <a:rPr lang="da-DK" noProof="0" dirty="0"/>
              <a:t>Klik på ikon og indsæt grafik eller billede</a:t>
            </a:r>
          </a:p>
        </p:txBody>
      </p:sp>
      <p:pic>
        <p:nvPicPr>
          <p:cNvPr id="3" name="Bomærke hvid" descr="Et billede, der indeholder symbol, Grafik, logo, cirkel&#10;&#10;Automatisk genereret beskrivelse">
            <a:extLst>
              <a:ext uri="{FF2B5EF4-FFF2-40B4-BE49-F238E27FC236}">
                <a16:creationId xmlns:a16="http://schemas.microsoft.com/office/drawing/2014/main" id="{2DCDCC46-914E-5279-49B3-D14231B15633}"/>
              </a:ext>
            </a:extLst>
          </p:cNvPr>
          <p:cNvPicPr>
            <a:picLocks noChangeAspect="1"/>
          </p:cNvPicPr>
          <p:nvPr userDrawn="1"/>
        </p:nvPicPr>
        <p:blipFill>
          <a:blip r:embed="rId2"/>
          <a:stretch>
            <a:fillRect/>
          </a:stretch>
        </p:blipFill>
        <p:spPr>
          <a:xfrm>
            <a:off x="11466004" y="360000"/>
            <a:ext cx="360000" cy="360000"/>
          </a:xfrm>
          <a:prstGeom prst="rect">
            <a:avLst/>
          </a:prstGeom>
        </p:spPr>
      </p:pic>
    </p:spTree>
    <p:extLst>
      <p:ext uri="{BB962C8B-B14F-4D97-AF65-F5344CB8AC3E}">
        <p14:creationId xmlns:p14="http://schemas.microsoft.com/office/powerpoint/2010/main" val="25770416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dhold og 1/3 billede - blå">
    <p:bg>
      <p:bgRef idx="1001">
        <a:schemeClr val="bg2"/>
      </p:bgRef>
    </p:bg>
    <p:spTree>
      <p:nvGrpSpPr>
        <p:cNvPr id="1" name=""/>
        <p:cNvGrpSpPr/>
        <p:nvPr/>
      </p:nvGrpSpPr>
      <p:grpSpPr>
        <a:xfrm>
          <a:off x="0" y="0"/>
          <a:ext cx="0" cy="0"/>
          <a:chOff x="0" y="0"/>
          <a:chExt cx="0" cy="0"/>
        </a:xfrm>
      </p:grpSpPr>
      <p:sp>
        <p:nvSpPr>
          <p:cNvPr id="4" name="Titel">
            <a:extLst>
              <a:ext uri="{FF2B5EF4-FFF2-40B4-BE49-F238E27FC236}">
                <a16:creationId xmlns:a16="http://schemas.microsoft.com/office/drawing/2014/main" id="{22BBD953-FFF5-78DD-7EEC-7E0977F5EE19}"/>
              </a:ext>
            </a:extLst>
          </p:cNvPr>
          <p:cNvSpPr>
            <a:spLocks noGrp="1"/>
          </p:cNvSpPr>
          <p:nvPr>
            <p:ph type="body" idx="41" hasCustomPrompt="1"/>
          </p:nvPr>
        </p:nvSpPr>
        <p:spPr>
          <a:xfrm>
            <a:off x="684218" y="728663"/>
            <a:ext cx="7442195" cy="1185077"/>
          </a:xfrm>
          <a:prstGeom prst="rect">
            <a:avLst/>
          </a:prstGeom>
        </p:spPr>
        <p:txBody>
          <a:bodyPr lIns="0" tIns="0" rIns="0" bIns="0" rtlCol="0" anchor="t" anchorCtr="0">
            <a:noAutofit/>
          </a:bodyPr>
          <a:lstStyle>
            <a:lvl1pPr marL="0" indent="0" algn="l">
              <a:lnSpc>
                <a:spcPct val="80000"/>
              </a:lnSpc>
              <a:spcBef>
                <a:spcPts val="0"/>
              </a:spcBef>
              <a:buNone/>
              <a:defRPr sz="4800" b="0" spc="0" baseline="0">
                <a:solidFill>
                  <a:schemeClr val="tx1"/>
                </a:solidFill>
                <a:latin typeface="+mj-lt"/>
                <a:ea typeface="Source Sans Pro Black" panose="020B08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a:t>Klik for at tilføje titel</a:t>
            </a:r>
          </a:p>
        </p:txBody>
      </p:sp>
      <p:sp>
        <p:nvSpPr>
          <p:cNvPr id="5" name="Indhold">
            <a:extLst>
              <a:ext uri="{FF2B5EF4-FFF2-40B4-BE49-F238E27FC236}">
                <a16:creationId xmlns:a16="http://schemas.microsoft.com/office/drawing/2014/main" id="{8129A216-A9FE-83F7-4EC3-5964766A3CC1}"/>
              </a:ext>
            </a:extLst>
          </p:cNvPr>
          <p:cNvSpPr>
            <a:spLocks noGrp="1"/>
          </p:cNvSpPr>
          <p:nvPr>
            <p:ph sz="quarter" idx="53" hasCustomPrompt="1"/>
          </p:nvPr>
        </p:nvSpPr>
        <p:spPr>
          <a:xfrm>
            <a:off x="725488" y="2528888"/>
            <a:ext cx="7400925" cy="360045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2" name="Billede">
            <a:extLst>
              <a:ext uri="{FF2B5EF4-FFF2-40B4-BE49-F238E27FC236}">
                <a16:creationId xmlns:a16="http://schemas.microsoft.com/office/drawing/2014/main" id="{3ADCEEDB-BD90-148B-B93F-112CB55B5B2D}"/>
              </a:ext>
            </a:extLst>
          </p:cNvPr>
          <p:cNvSpPr>
            <a:spLocks noGrp="1"/>
          </p:cNvSpPr>
          <p:nvPr>
            <p:ph type="pic" sz="quarter" idx="54" hasCustomPrompt="1"/>
          </p:nvPr>
        </p:nvSpPr>
        <p:spPr>
          <a:xfrm>
            <a:off x="9050332" y="0"/>
            <a:ext cx="3141667" cy="6858000"/>
          </a:xfrm>
        </p:spPr>
        <p:txBody>
          <a:bodyPr tIns="0" bIns="72000" anchor="b" anchorCtr="0"/>
          <a:lstStyle>
            <a:lvl1pPr marL="0" indent="0" algn="ctr">
              <a:spcBef>
                <a:spcPts val="0"/>
              </a:spcBef>
              <a:buFontTx/>
              <a:buNone/>
              <a:defRPr sz="1400">
                <a:solidFill>
                  <a:schemeClr val="tx1"/>
                </a:solidFill>
              </a:defRPr>
            </a:lvl1pPr>
          </a:lstStyle>
          <a:p>
            <a:pPr marL="0" marR="0" lvl="0" indent="0" algn="ctr" defTabSz="911659" rtl="0" eaLnBrk="1" fontAlgn="auto" latinLnBrk="0" hangingPunct="1">
              <a:lnSpc>
                <a:spcPct val="100000"/>
              </a:lnSpc>
              <a:spcBef>
                <a:spcPts val="1800"/>
              </a:spcBef>
              <a:spcAft>
                <a:spcPts val="0"/>
              </a:spcAft>
              <a:buClrTx/>
              <a:buSzTx/>
              <a:buFontTx/>
              <a:buNone/>
              <a:tabLst/>
              <a:defRPr/>
            </a:pPr>
            <a:r>
              <a:rPr lang="da-DK" noProof="0"/>
              <a:t>Klik på rammen og indsæt billede, </a:t>
            </a:r>
            <a:br>
              <a:rPr lang="da-DK" noProof="0"/>
            </a:br>
            <a:r>
              <a:rPr lang="da-DK" noProof="0"/>
              <a:t>via fanen Indsæt, Billeder/Lagerbilleder </a:t>
            </a:r>
            <a:br>
              <a:rPr lang="da-DK" noProof="0"/>
            </a:br>
            <a:r>
              <a:rPr lang="da-DK" noProof="0"/>
              <a:t>eller via RN billedbank </a:t>
            </a:r>
          </a:p>
        </p:txBody>
      </p:sp>
      <p:sp>
        <p:nvSpPr>
          <p:cNvPr id="6" name="Bomærke hvid">
            <a:extLst>
              <a:ext uri="{FF2B5EF4-FFF2-40B4-BE49-F238E27FC236}">
                <a16:creationId xmlns:a16="http://schemas.microsoft.com/office/drawing/2014/main" id="{BA4BBD22-8987-D4CE-BF66-8E21DF3863C7}"/>
              </a:ext>
            </a:extLst>
          </p:cNvPr>
          <p:cNvSpPr>
            <a:spLocks noGrp="1" noChangeAspect="1"/>
          </p:cNvSpPr>
          <p:nvPr>
            <p:ph type="body" sz="quarter" idx="55" hasCustomPrompt="1"/>
          </p:nvPr>
        </p:nvSpPr>
        <p:spPr>
          <a:xfrm>
            <a:off x="11466000" y="360000"/>
            <a:ext cx="360000" cy="360000"/>
          </a:xfrm>
          <a:blipFill>
            <a:blip>
              <a:extLst>
                <a:ext uri="{96DAC541-7B7A-43D3-8B79-37D633B846F1}">
                  <asvg:svgBlip xmlns:asvg="http://schemas.microsoft.com/office/drawing/2016/SVG/main" r:embed="rId2"/>
                </a:ext>
              </a:extLst>
            </a:blip>
            <a:stretch>
              <a:fillRect/>
            </a:stretch>
          </a:blipFill>
        </p:spPr>
        <p:txBody>
          <a:bodyPr/>
          <a:lstStyle>
            <a:lvl1pPr>
              <a:defRPr sz="800">
                <a:solidFill>
                  <a:schemeClr val="tx2">
                    <a:alpha val="0"/>
                  </a:schemeClr>
                </a:solidFill>
              </a:defRPr>
            </a:lvl1pPr>
            <a:lvl2pPr>
              <a:defRPr sz="800"/>
            </a:lvl2pPr>
            <a:lvl3pPr>
              <a:defRPr sz="800"/>
            </a:lvl3pPr>
            <a:lvl4pPr>
              <a:defRPr sz="800"/>
            </a:lvl4pPr>
            <a:lvl5pPr>
              <a:defRPr sz="800"/>
            </a:lvl5pPr>
          </a:lstStyle>
          <a:p>
            <a:pPr lvl="0"/>
            <a:r>
              <a:rPr lang="da-DK" dirty="0"/>
              <a:t> </a:t>
            </a:r>
          </a:p>
        </p:txBody>
      </p:sp>
    </p:spTree>
    <p:extLst>
      <p:ext uri="{BB962C8B-B14F-4D97-AF65-F5344CB8AC3E}">
        <p14:creationId xmlns:p14="http://schemas.microsoft.com/office/powerpoint/2010/main" val="36278558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dhold og billedcollage - blå">
    <p:bg>
      <p:bgRef idx="1001">
        <a:schemeClr val="bg2"/>
      </p:bgRef>
    </p:bg>
    <p:spTree>
      <p:nvGrpSpPr>
        <p:cNvPr id="1" name=""/>
        <p:cNvGrpSpPr/>
        <p:nvPr/>
      </p:nvGrpSpPr>
      <p:grpSpPr>
        <a:xfrm>
          <a:off x="0" y="0"/>
          <a:ext cx="0" cy="0"/>
          <a:chOff x="0" y="0"/>
          <a:chExt cx="0" cy="0"/>
        </a:xfrm>
      </p:grpSpPr>
      <p:sp>
        <p:nvSpPr>
          <p:cNvPr id="6" name="Titel">
            <a:extLst>
              <a:ext uri="{FF2B5EF4-FFF2-40B4-BE49-F238E27FC236}">
                <a16:creationId xmlns:a16="http://schemas.microsoft.com/office/drawing/2014/main" id="{186BF70E-EE1F-2265-1140-A0DEDAD980D1}"/>
              </a:ext>
            </a:extLst>
          </p:cNvPr>
          <p:cNvSpPr>
            <a:spLocks noGrp="1"/>
          </p:cNvSpPr>
          <p:nvPr>
            <p:ph type="body" idx="41" hasCustomPrompt="1"/>
          </p:nvPr>
        </p:nvSpPr>
        <p:spPr>
          <a:xfrm>
            <a:off x="684218" y="728663"/>
            <a:ext cx="4665952" cy="1185077"/>
          </a:xfrm>
          <a:prstGeom prst="rect">
            <a:avLst/>
          </a:prstGeom>
        </p:spPr>
        <p:txBody>
          <a:bodyPr lIns="0" tIns="0" rIns="0" bIns="0" rtlCol="0" anchor="t" anchorCtr="0">
            <a:noAutofit/>
          </a:bodyPr>
          <a:lstStyle>
            <a:lvl1pPr marL="0" indent="0" algn="l">
              <a:lnSpc>
                <a:spcPct val="80000"/>
              </a:lnSpc>
              <a:spcBef>
                <a:spcPts val="0"/>
              </a:spcBef>
              <a:buNone/>
              <a:defRPr sz="4800" b="0" spc="0" baseline="0">
                <a:solidFill>
                  <a:schemeClr val="tx1"/>
                </a:solidFill>
                <a:latin typeface="+mj-lt"/>
                <a:ea typeface="Source Sans Pro Black" panose="020B08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a:t>Klik for at tilføje titel</a:t>
            </a:r>
          </a:p>
        </p:txBody>
      </p:sp>
      <p:sp>
        <p:nvSpPr>
          <p:cNvPr id="2" name="Indhold">
            <a:extLst>
              <a:ext uri="{FF2B5EF4-FFF2-40B4-BE49-F238E27FC236}">
                <a16:creationId xmlns:a16="http://schemas.microsoft.com/office/drawing/2014/main" id="{CD982D9F-6101-062F-D458-CB3B94A9740D}"/>
              </a:ext>
            </a:extLst>
          </p:cNvPr>
          <p:cNvSpPr>
            <a:spLocks noGrp="1"/>
          </p:cNvSpPr>
          <p:nvPr>
            <p:ph sz="quarter" idx="59" hasCustomPrompt="1"/>
          </p:nvPr>
        </p:nvSpPr>
        <p:spPr>
          <a:xfrm>
            <a:off x="725488" y="3197082"/>
            <a:ext cx="3698875" cy="293226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noProof="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4" name="Billede 1">
            <a:extLst>
              <a:ext uri="{FF2B5EF4-FFF2-40B4-BE49-F238E27FC236}">
                <a16:creationId xmlns:a16="http://schemas.microsoft.com/office/drawing/2014/main" id="{338E3A10-DFCB-02D1-E3D6-D6F69B14573A}"/>
              </a:ext>
            </a:extLst>
          </p:cNvPr>
          <p:cNvSpPr>
            <a:spLocks noGrp="1"/>
          </p:cNvSpPr>
          <p:nvPr>
            <p:ph type="pic" sz="quarter" idx="55" hasCustomPrompt="1"/>
          </p:nvPr>
        </p:nvSpPr>
        <p:spPr>
          <a:xfrm>
            <a:off x="6843324" y="0"/>
            <a:ext cx="4173573" cy="3197082"/>
          </a:xfrm>
          <a:custGeom>
            <a:avLst/>
            <a:gdLst>
              <a:gd name="connsiteX0" fmla="*/ 1110295 w 4173573"/>
              <a:gd name="connsiteY0" fmla="*/ 0 h 3197082"/>
              <a:gd name="connsiteX1" fmla="*/ 3063278 w 4173573"/>
              <a:gd name="connsiteY1" fmla="*/ 0 h 3197082"/>
              <a:gd name="connsiteX2" fmla="*/ 4173573 w 4173573"/>
              <a:gd name="connsiteY2" fmla="*/ 1110295 h 3197082"/>
              <a:gd name="connsiteX3" fmla="*/ 2086786 w 4173573"/>
              <a:gd name="connsiteY3" fmla="*/ 3197082 h 3197082"/>
              <a:gd name="connsiteX4" fmla="*/ 0 w 4173573"/>
              <a:gd name="connsiteY4" fmla="*/ 1110295 h 319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3573" h="3197082">
                <a:moveTo>
                  <a:pt x="1110295" y="0"/>
                </a:moveTo>
                <a:lnTo>
                  <a:pt x="3063278" y="0"/>
                </a:lnTo>
                <a:lnTo>
                  <a:pt x="4173573" y="1110295"/>
                </a:lnTo>
                <a:lnTo>
                  <a:pt x="2086786" y="3197082"/>
                </a:lnTo>
                <a:lnTo>
                  <a:pt x="0" y="1110295"/>
                </a:lnTo>
                <a:close/>
              </a:path>
            </a:pathLst>
          </a:custGeom>
          <a:solidFill>
            <a:srgbClr val="3ABFEF"/>
          </a:solidFill>
          <a:ln w="3175">
            <a:noFill/>
          </a:ln>
        </p:spPr>
        <p:txBody>
          <a:bodyPr wrap="square" lIns="252000" rIns="252000" bIns="684000" anchor="ctr" anchorCtr="0">
            <a:noAutofit/>
          </a:bodyPr>
          <a:lstStyle>
            <a:lvl1pPr marL="0" indent="0" algn="ctr">
              <a:spcBef>
                <a:spcPts val="0"/>
              </a:spcBef>
              <a:buFont typeface="Arial" panose="020B0604020202020204" pitchFamily="34" charset="0"/>
              <a:buNone/>
              <a:defRPr sz="1000"/>
            </a:lvl1pPr>
          </a:lstStyle>
          <a:p>
            <a:pPr marL="179639" marR="0" lvl="0" indent="-179639" algn="ctr" defTabSz="911659" rtl="0" eaLnBrk="1" fontAlgn="auto" latinLnBrk="0" hangingPunct="1">
              <a:lnSpc>
                <a:spcPct val="100000"/>
              </a:lnSpc>
              <a:spcBef>
                <a:spcPts val="1097"/>
              </a:spcBef>
              <a:spcAft>
                <a:spcPts val="0"/>
              </a:spcAft>
              <a:buClrTx/>
              <a:buSzTx/>
              <a:tabLst/>
              <a:defRPr/>
            </a:pPr>
            <a:r>
              <a:rPr lang="da-DK" dirty="0"/>
              <a:t>Klik på rammen og indsæt billede, via fanen Indsæt, Billeder/Lagerbilleder eller via RN billedbank </a:t>
            </a:r>
          </a:p>
        </p:txBody>
      </p:sp>
      <p:sp>
        <p:nvSpPr>
          <p:cNvPr id="7" name="Billede 2">
            <a:extLst>
              <a:ext uri="{FF2B5EF4-FFF2-40B4-BE49-F238E27FC236}">
                <a16:creationId xmlns:a16="http://schemas.microsoft.com/office/drawing/2014/main" id="{19C6A254-B917-3AD3-28D9-C693773860B0}"/>
              </a:ext>
            </a:extLst>
          </p:cNvPr>
          <p:cNvSpPr>
            <a:spLocks noGrp="1"/>
          </p:cNvSpPr>
          <p:nvPr>
            <p:ph type="pic" sz="quarter" idx="53" hasCustomPrompt="1"/>
          </p:nvPr>
        </p:nvSpPr>
        <p:spPr>
          <a:xfrm>
            <a:off x="9025365" y="1205545"/>
            <a:ext cx="3166639" cy="4173574"/>
          </a:xfrm>
          <a:custGeom>
            <a:avLst/>
            <a:gdLst>
              <a:gd name="connsiteX0" fmla="*/ 2086786 w 3166639"/>
              <a:gd name="connsiteY0" fmla="*/ 0 h 4173574"/>
              <a:gd name="connsiteX1" fmla="*/ 3166639 w 3166639"/>
              <a:gd name="connsiteY1" fmla="*/ 1079853 h 4173574"/>
              <a:gd name="connsiteX2" fmla="*/ 3166639 w 3166639"/>
              <a:gd name="connsiteY2" fmla="*/ 3093721 h 4173574"/>
              <a:gd name="connsiteX3" fmla="*/ 2086786 w 3166639"/>
              <a:gd name="connsiteY3" fmla="*/ 4173574 h 4173574"/>
              <a:gd name="connsiteX4" fmla="*/ 0 w 3166639"/>
              <a:gd name="connsiteY4" fmla="*/ 2086787 h 417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6639" h="4173574">
                <a:moveTo>
                  <a:pt x="2086786" y="0"/>
                </a:moveTo>
                <a:lnTo>
                  <a:pt x="3166639" y="1079853"/>
                </a:lnTo>
                <a:lnTo>
                  <a:pt x="3166639" y="3093721"/>
                </a:lnTo>
                <a:lnTo>
                  <a:pt x="2086786" y="4173574"/>
                </a:lnTo>
                <a:lnTo>
                  <a:pt x="0" y="2086787"/>
                </a:lnTo>
                <a:close/>
              </a:path>
            </a:pathLst>
          </a:custGeom>
          <a:solidFill>
            <a:srgbClr val="3ABFEF"/>
          </a:solidFill>
          <a:ln w="3175">
            <a:noFill/>
          </a:ln>
        </p:spPr>
        <p:txBody>
          <a:bodyPr wrap="square" lIns="648000" rIns="0" bIns="864000" anchor="ctr" anchorCtr="0">
            <a:noAutofit/>
          </a:bodyPr>
          <a:lstStyle>
            <a:lvl1pPr marL="0" indent="0" algn="ctr">
              <a:spcBef>
                <a:spcPts val="0"/>
              </a:spcBef>
              <a:buFont typeface="Arial" panose="020B0604020202020204" pitchFamily="34" charset="0"/>
              <a:buNone/>
              <a:defRPr sz="1000"/>
            </a:lvl1pPr>
          </a:lstStyle>
          <a:p>
            <a:pPr marL="179639" marR="0" lvl="0" indent="-179639" algn="ctr" defTabSz="911659" rtl="0" eaLnBrk="1" fontAlgn="auto" latinLnBrk="0" hangingPunct="1">
              <a:lnSpc>
                <a:spcPct val="100000"/>
              </a:lnSpc>
              <a:spcBef>
                <a:spcPts val="1097"/>
              </a:spcBef>
              <a:spcAft>
                <a:spcPts val="0"/>
              </a:spcAft>
              <a:buClrTx/>
              <a:buSzTx/>
              <a:tabLst/>
              <a:defRPr/>
            </a:pPr>
            <a:r>
              <a:rPr lang="da-DK" dirty="0"/>
              <a:t>Klik på rammen og indsæt billede, via fanen Indsæt, Billeder/Lagerbilleder eller via RN billedbank </a:t>
            </a:r>
          </a:p>
        </p:txBody>
      </p:sp>
      <p:sp>
        <p:nvSpPr>
          <p:cNvPr id="22" name="Billede 3">
            <a:extLst>
              <a:ext uri="{FF2B5EF4-FFF2-40B4-BE49-F238E27FC236}">
                <a16:creationId xmlns:a16="http://schemas.microsoft.com/office/drawing/2014/main" id="{51A714CA-5DDD-AFEB-A40A-035C95BE5BD7}"/>
              </a:ext>
            </a:extLst>
          </p:cNvPr>
          <p:cNvSpPr>
            <a:spLocks noGrp="1"/>
          </p:cNvSpPr>
          <p:nvPr>
            <p:ph type="pic" sz="quarter" idx="58" hasCustomPrompt="1"/>
          </p:nvPr>
        </p:nvSpPr>
        <p:spPr>
          <a:xfrm>
            <a:off x="9833290" y="5569619"/>
            <a:ext cx="2358710" cy="1288380"/>
          </a:xfrm>
          <a:custGeom>
            <a:avLst/>
            <a:gdLst>
              <a:gd name="connsiteX0" fmla="*/ 1288379 w 2358710"/>
              <a:gd name="connsiteY0" fmla="*/ 0 h 1288380"/>
              <a:gd name="connsiteX1" fmla="*/ 2358710 w 2358710"/>
              <a:gd name="connsiteY1" fmla="*/ 1070331 h 1288380"/>
              <a:gd name="connsiteX2" fmla="*/ 2358710 w 2358710"/>
              <a:gd name="connsiteY2" fmla="*/ 1288380 h 1288380"/>
              <a:gd name="connsiteX3" fmla="*/ 0 w 2358710"/>
              <a:gd name="connsiteY3" fmla="*/ 1288380 h 1288380"/>
            </a:gdLst>
            <a:ahLst/>
            <a:cxnLst>
              <a:cxn ang="0">
                <a:pos x="connsiteX0" y="connsiteY0"/>
              </a:cxn>
              <a:cxn ang="0">
                <a:pos x="connsiteX1" y="connsiteY1"/>
              </a:cxn>
              <a:cxn ang="0">
                <a:pos x="connsiteX2" y="connsiteY2"/>
              </a:cxn>
              <a:cxn ang="0">
                <a:pos x="connsiteX3" y="connsiteY3"/>
              </a:cxn>
            </a:cxnLst>
            <a:rect l="l" t="t" r="r" b="b"/>
            <a:pathLst>
              <a:path w="2358710" h="1288380">
                <a:moveTo>
                  <a:pt x="1288379" y="0"/>
                </a:moveTo>
                <a:lnTo>
                  <a:pt x="2358710" y="1070331"/>
                </a:lnTo>
                <a:lnTo>
                  <a:pt x="2358710" y="1288380"/>
                </a:lnTo>
                <a:lnTo>
                  <a:pt x="0" y="1288380"/>
                </a:lnTo>
                <a:close/>
              </a:path>
            </a:pathLst>
          </a:custGeom>
          <a:solidFill>
            <a:srgbClr val="3ABFEF"/>
          </a:solidFill>
          <a:ln w="3175">
            <a:noFill/>
          </a:ln>
        </p:spPr>
        <p:txBody>
          <a:bodyPr wrap="square" lIns="468000" rIns="288000" bIns="72000" anchor="b" anchorCtr="0">
            <a:noAutofit/>
          </a:bodyPr>
          <a:lstStyle>
            <a:lvl1pPr marL="0" indent="0" algn="ctr">
              <a:spcBef>
                <a:spcPts val="0"/>
              </a:spcBef>
              <a:buFont typeface="Arial" panose="020B0604020202020204" pitchFamily="34" charset="0"/>
              <a:buNone/>
              <a:defRPr sz="798"/>
            </a:lvl1pPr>
          </a:lstStyle>
          <a:p>
            <a:pPr marL="179639" marR="0" lvl="0" indent="-179639" algn="ctr" defTabSz="911659" rtl="0" eaLnBrk="1" fontAlgn="auto" latinLnBrk="0" hangingPunct="1">
              <a:lnSpc>
                <a:spcPct val="100000"/>
              </a:lnSpc>
              <a:spcBef>
                <a:spcPts val="1097"/>
              </a:spcBef>
              <a:spcAft>
                <a:spcPts val="0"/>
              </a:spcAft>
              <a:buClrTx/>
              <a:buSzTx/>
              <a:tabLst/>
              <a:defRPr/>
            </a:pPr>
            <a:r>
              <a:rPr lang="da-DK" dirty="0"/>
              <a:t>Klik på rammen og indsæt billede, via fanen Indsæt, Billeder/Lagerbilleder eller via RN billedbank </a:t>
            </a:r>
          </a:p>
        </p:txBody>
      </p:sp>
      <p:sp>
        <p:nvSpPr>
          <p:cNvPr id="17" name="Billede 4">
            <a:extLst>
              <a:ext uri="{FF2B5EF4-FFF2-40B4-BE49-F238E27FC236}">
                <a16:creationId xmlns:a16="http://schemas.microsoft.com/office/drawing/2014/main" id="{C5B718A0-EDC2-3441-67A9-27EB64733B2E}"/>
              </a:ext>
            </a:extLst>
          </p:cNvPr>
          <p:cNvSpPr>
            <a:spLocks noGrp="1"/>
          </p:cNvSpPr>
          <p:nvPr>
            <p:ph type="pic" sz="quarter" idx="54" hasCustomPrompt="1"/>
          </p:nvPr>
        </p:nvSpPr>
        <p:spPr>
          <a:xfrm>
            <a:off x="6843324" y="3387582"/>
            <a:ext cx="4173573" cy="3470418"/>
          </a:xfrm>
          <a:custGeom>
            <a:avLst/>
            <a:gdLst>
              <a:gd name="connsiteX0" fmla="*/ 2086786 w 4173573"/>
              <a:gd name="connsiteY0" fmla="*/ 0 h 3470418"/>
              <a:gd name="connsiteX1" fmla="*/ 4173573 w 4173573"/>
              <a:gd name="connsiteY1" fmla="*/ 2086787 h 3470418"/>
              <a:gd name="connsiteX2" fmla="*/ 2789942 w 4173573"/>
              <a:gd name="connsiteY2" fmla="*/ 3470418 h 3470418"/>
              <a:gd name="connsiteX3" fmla="*/ 1383631 w 4173573"/>
              <a:gd name="connsiteY3" fmla="*/ 3470418 h 3470418"/>
              <a:gd name="connsiteX4" fmla="*/ 0 w 4173573"/>
              <a:gd name="connsiteY4" fmla="*/ 2086787 h 3470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3573" h="3470418">
                <a:moveTo>
                  <a:pt x="2086786" y="0"/>
                </a:moveTo>
                <a:lnTo>
                  <a:pt x="4173573" y="2086787"/>
                </a:lnTo>
                <a:lnTo>
                  <a:pt x="2789942" y="3470418"/>
                </a:lnTo>
                <a:lnTo>
                  <a:pt x="1383631" y="3470418"/>
                </a:lnTo>
                <a:lnTo>
                  <a:pt x="0" y="2086787"/>
                </a:lnTo>
                <a:close/>
              </a:path>
            </a:pathLst>
          </a:custGeom>
          <a:solidFill>
            <a:srgbClr val="3ABFEF"/>
          </a:solidFill>
          <a:ln w="3175">
            <a:noFill/>
          </a:ln>
        </p:spPr>
        <p:txBody>
          <a:bodyPr wrap="square" lIns="504000" rIns="360000" bIns="1188000" anchor="b" anchorCtr="0">
            <a:noAutofit/>
          </a:bodyPr>
          <a:lstStyle>
            <a:lvl1pPr marL="0" indent="0" algn="ctr">
              <a:spcBef>
                <a:spcPts val="0"/>
              </a:spcBef>
              <a:buFont typeface="Arial" panose="020B0604020202020204" pitchFamily="34" charset="0"/>
              <a:buNone/>
              <a:defRPr sz="1000"/>
            </a:lvl1pPr>
          </a:lstStyle>
          <a:p>
            <a:pPr marL="179639" marR="0" lvl="0" indent="-179639" algn="ctr" defTabSz="911659" rtl="0" eaLnBrk="1" fontAlgn="auto" latinLnBrk="0" hangingPunct="1">
              <a:lnSpc>
                <a:spcPct val="100000"/>
              </a:lnSpc>
              <a:spcBef>
                <a:spcPts val="1097"/>
              </a:spcBef>
              <a:spcAft>
                <a:spcPts val="0"/>
              </a:spcAft>
              <a:buClrTx/>
              <a:buSzTx/>
              <a:tabLst/>
              <a:defRPr/>
            </a:pPr>
            <a:r>
              <a:rPr lang="da-DK" dirty="0"/>
              <a:t>Klik på rammen og indsæt billede, via fanen Indsæt, Billeder/Lagerbilleder eller via RN billedbank </a:t>
            </a:r>
          </a:p>
        </p:txBody>
      </p:sp>
      <p:sp>
        <p:nvSpPr>
          <p:cNvPr id="15" name="Billede 5">
            <a:extLst>
              <a:ext uri="{FF2B5EF4-FFF2-40B4-BE49-F238E27FC236}">
                <a16:creationId xmlns:a16="http://schemas.microsoft.com/office/drawing/2014/main" id="{7A139ED1-D2DB-1C3D-4765-04E36A10E704}"/>
              </a:ext>
            </a:extLst>
          </p:cNvPr>
          <p:cNvSpPr>
            <a:spLocks noGrp="1"/>
          </p:cNvSpPr>
          <p:nvPr>
            <p:ph type="pic" sz="quarter" idx="56" hasCustomPrompt="1"/>
          </p:nvPr>
        </p:nvSpPr>
        <p:spPr>
          <a:xfrm>
            <a:off x="5446612" y="5569619"/>
            <a:ext cx="2576759" cy="1288380"/>
          </a:xfrm>
          <a:custGeom>
            <a:avLst/>
            <a:gdLst>
              <a:gd name="connsiteX0" fmla="*/ 1288379 w 2576759"/>
              <a:gd name="connsiteY0" fmla="*/ 0 h 1288380"/>
              <a:gd name="connsiteX1" fmla="*/ 2576759 w 2576759"/>
              <a:gd name="connsiteY1" fmla="*/ 1288380 h 1288380"/>
              <a:gd name="connsiteX2" fmla="*/ 0 w 2576759"/>
              <a:gd name="connsiteY2" fmla="*/ 1288380 h 1288380"/>
            </a:gdLst>
            <a:ahLst/>
            <a:cxnLst>
              <a:cxn ang="0">
                <a:pos x="connsiteX0" y="connsiteY0"/>
              </a:cxn>
              <a:cxn ang="0">
                <a:pos x="connsiteX1" y="connsiteY1"/>
              </a:cxn>
              <a:cxn ang="0">
                <a:pos x="connsiteX2" y="connsiteY2"/>
              </a:cxn>
            </a:cxnLst>
            <a:rect l="l" t="t" r="r" b="b"/>
            <a:pathLst>
              <a:path w="2576759" h="1288380">
                <a:moveTo>
                  <a:pt x="1288379" y="0"/>
                </a:moveTo>
                <a:lnTo>
                  <a:pt x="2576759" y="1288380"/>
                </a:lnTo>
                <a:lnTo>
                  <a:pt x="0" y="1288380"/>
                </a:lnTo>
                <a:close/>
              </a:path>
            </a:pathLst>
          </a:custGeom>
          <a:solidFill>
            <a:srgbClr val="3ABFEF"/>
          </a:solidFill>
          <a:ln w="3175">
            <a:noFill/>
          </a:ln>
        </p:spPr>
        <p:txBody>
          <a:bodyPr wrap="square" lIns="396000" rIns="360000" bIns="72000" anchor="b" anchorCtr="0">
            <a:noAutofit/>
          </a:bodyPr>
          <a:lstStyle>
            <a:lvl1pPr marL="0" indent="0" algn="ctr">
              <a:spcBef>
                <a:spcPts val="0"/>
              </a:spcBef>
              <a:buFont typeface="Arial" panose="020B0604020202020204" pitchFamily="34" charset="0"/>
              <a:buNone/>
              <a:defRPr sz="798"/>
            </a:lvl1pPr>
          </a:lstStyle>
          <a:p>
            <a:pPr marL="179639" marR="0" lvl="0" indent="-179639" algn="ctr" defTabSz="911659" rtl="0" eaLnBrk="1" fontAlgn="auto" latinLnBrk="0" hangingPunct="1">
              <a:lnSpc>
                <a:spcPct val="100000"/>
              </a:lnSpc>
              <a:spcBef>
                <a:spcPts val="1097"/>
              </a:spcBef>
              <a:spcAft>
                <a:spcPts val="0"/>
              </a:spcAft>
              <a:buClrTx/>
              <a:buSzTx/>
              <a:tabLst/>
              <a:defRPr/>
            </a:pPr>
            <a:r>
              <a:rPr lang="da-DK" dirty="0"/>
              <a:t>Klik på rammen og indsæt billede, via fanen Indsæt, Billeder/Lagerbilleder eller via RN billedbank </a:t>
            </a:r>
          </a:p>
        </p:txBody>
      </p:sp>
      <p:sp>
        <p:nvSpPr>
          <p:cNvPr id="25" name="Billede 6">
            <a:extLst>
              <a:ext uri="{FF2B5EF4-FFF2-40B4-BE49-F238E27FC236}">
                <a16:creationId xmlns:a16="http://schemas.microsoft.com/office/drawing/2014/main" id="{2EDFCE5A-878D-401D-B037-0379364F1E12}"/>
              </a:ext>
            </a:extLst>
          </p:cNvPr>
          <p:cNvSpPr>
            <a:spLocks noGrp="1"/>
          </p:cNvSpPr>
          <p:nvPr>
            <p:ph type="pic" sz="quarter" idx="52" hasCustomPrompt="1"/>
          </p:nvPr>
        </p:nvSpPr>
        <p:spPr>
          <a:xfrm>
            <a:off x="4661288" y="1205545"/>
            <a:ext cx="4173573" cy="4173574"/>
          </a:xfrm>
          <a:custGeom>
            <a:avLst/>
            <a:gdLst>
              <a:gd name="connsiteX0" fmla="*/ 2086786 w 4173573"/>
              <a:gd name="connsiteY0" fmla="*/ 0 h 4173574"/>
              <a:gd name="connsiteX1" fmla="*/ 4173573 w 4173573"/>
              <a:gd name="connsiteY1" fmla="*/ 2086787 h 4173574"/>
              <a:gd name="connsiteX2" fmla="*/ 2086786 w 4173573"/>
              <a:gd name="connsiteY2" fmla="*/ 4173574 h 4173574"/>
              <a:gd name="connsiteX3" fmla="*/ 0 w 4173573"/>
              <a:gd name="connsiteY3" fmla="*/ 2086787 h 4173574"/>
            </a:gdLst>
            <a:ahLst/>
            <a:cxnLst>
              <a:cxn ang="0">
                <a:pos x="connsiteX0" y="connsiteY0"/>
              </a:cxn>
              <a:cxn ang="0">
                <a:pos x="connsiteX1" y="connsiteY1"/>
              </a:cxn>
              <a:cxn ang="0">
                <a:pos x="connsiteX2" y="connsiteY2"/>
              </a:cxn>
              <a:cxn ang="0">
                <a:pos x="connsiteX3" y="connsiteY3"/>
              </a:cxn>
            </a:cxnLst>
            <a:rect l="l" t="t" r="r" b="b"/>
            <a:pathLst>
              <a:path w="4173573" h="4173574">
                <a:moveTo>
                  <a:pt x="2086786" y="0"/>
                </a:moveTo>
                <a:lnTo>
                  <a:pt x="4173573" y="2086787"/>
                </a:lnTo>
                <a:lnTo>
                  <a:pt x="2086786" y="4173574"/>
                </a:lnTo>
                <a:lnTo>
                  <a:pt x="0" y="2086787"/>
                </a:lnTo>
                <a:close/>
              </a:path>
            </a:pathLst>
          </a:custGeom>
          <a:solidFill>
            <a:srgbClr val="3ABFEF"/>
          </a:solidFill>
          <a:ln w="3175">
            <a:noFill/>
          </a:ln>
        </p:spPr>
        <p:txBody>
          <a:bodyPr wrap="square" lIns="504000" rIns="504000" bIns="612000" anchor="ctr" anchorCtr="0">
            <a:noAutofit/>
          </a:bodyPr>
          <a:lstStyle>
            <a:lvl1pPr marL="0" indent="0" algn="ctr">
              <a:spcBef>
                <a:spcPts val="0"/>
              </a:spcBef>
              <a:buFont typeface="Arial" panose="020B0604020202020204" pitchFamily="34" charset="0"/>
              <a:buNone/>
              <a:defRPr sz="1000"/>
            </a:lvl1pPr>
          </a:lstStyle>
          <a:p>
            <a:pPr marL="179639" marR="0" lvl="0" indent="-179639" algn="ctr" defTabSz="911659" rtl="0" eaLnBrk="1" fontAlgn="auto" latinLnBrk="0" hangingPunct="1">
              <a:lnSpc>
                <a:spcPct val="100000"/>
              </a:lnSpc>
              <a:spcBef>
                <a:spcPts val="1097"/>
              </a:spcBef>
              <a:spcAft>
                <a:spcPts val="0"/>
              </a:spcAft>
              <a:buClrTx/>
              <a:buSzTx/>
              <a:tabLst/>
              <a:defRPr/>
            </a:pPr>
            <a:r>
              <a:rPr lang="da-DK" dirty="0"/>
              <a:t>Klik på rammen og indsæt billede, via fanen Indsæt, Billeder/Lagerbilleder eller via RN billedbank </a:t>
            </a:r>
          </a:p>
        </p:txBody>
      </p:sp>
      <p:pic>
        <p:nvPicPr>
          <p:cNvPr id="23" name="Bomærke hvid" descr="Et billede, der indeholder symbol, Grafik, logo, cirkel&#10;&#10;Automatisk genereret beskrivelse">
            <a:extLst>
              <a:ext uri="{FF2B5EF4-FFF2-40B4-BE49-F238E27FC236}">
                <a16:creationId xmlns:a16="http://schemas.microsoft.com/office/drawing/2014/main" id="{B1F3339B-625A-4C79-FC3F-E92545520301}"/>
              </a:ext>
            </a:extLst>
          </p:cNvPr>
          <p:cNvPicPr>
            <a:picLocks noChangeAspect="1"/>
          </p:cNvPicPr>
          <p:nvPr userDrawn="1"/>
        </p:nvPicPr>
        <p:blipFill>
          <a:blip r:embed="rId2"/>
          <a:stretch>
            <a:fillRect/>
          </a:stretch>
        </p:blipFill>
        <p:spPr>
          <a:xfrm>
            <a:off x="11466004" y="360000"/>
            <a:ext cx="360000" cy="360000"/>
          </a:xfrm>
          <a:prstGeom prst="rect">
            <a:avLst/>
          </a:prstGeom>
        </p:spPr>
      </p:pic>
    </p:spTree>
    <p:extLst>
      <p:ext uri="{BB962C8B-B14F-4D97-AF65-F5344CB8AC3E}">
        <p14:creationId xmlns:p14="http://schemas.microsoft.com/office/powerpoint/2010/main" val="263221301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dhold og billede - blå">
    <p:bg>
      <p:bgRef idx="1001">
        <a:schemeClr val="bg2"/>
      </p:bgRef>
    </p:bg>
    <p:spTree>
      <p:nvGrpSpPr>
        <p:cNvPr id="1" name=""/>
        <p:cNvGrpSpPr/>
        <p:nvPr/>
      </p:nvGrpSpPr>
      <p:grpSpPr>
        <a:xfrm>
          <a:off x="0" y="0"/>
          <a:ext cx="0" cy="0"/>
          <a:chOff x="0" y="0"/>
          <a:chExt cx="0" cy="0"/>
        </a:xfrm>
      </p:grpSpPr>
      <p:sp>
        <p:nvSpPr>
          <p:cNvPr id="11" name="Titel">
            <a:extLst>
              <a:ext uri="{FF2B5EF4-FFF2-40B4-BE49-F238E27FC236}">
                <a16:creationId xmlns:a16="http://schemas.microsoft.com/office/drawing/2014/main" id="{DCDB8BE3-92CA-53AC-14D2-43FB2A1F23F1}"/>
              </a:ext>
            </a:extLst>
          </p:cNvPr>
          <p:cNvSpPr>
            <a:spLocks noGrp="1"/>
          </p:cNvSpPr>
          <p:nvPr>
            <p:ph type="body" idx="41" hasCustomPrompt="1"/>
          </p:nvPr>
        </p:nvSpPr>
        <p:spPr>
          <a:xfrm>
            <a:off x="684218" y="728663"/>
            <a:ext cx="4665952" cy="1185077"/>
          </a:xfrm>
          <a:prstGeom prst="rect">
            <a:avLst/>
          </a:prstGeom>
        </p:spPr>
        <p:txBody>
          <a:bodyPr lIns="0" tIns="0" rIns="0" bIns="0" rtlCol="0" anchor="t" anchorCtr="0">
            <a:noAutofit/>
          </a:bodyPr>
          <a:lstStyle>
            <a:lvl1pPr marL="0" indent="0" algn="l">
              <a:lnSpc>
                <a:spcPct val="80000"/>
              </a:lnSpc>
              <a:spcBef>
                <a:spcPts val="0"/>
              </a:spcBef>
              <a:buNone/>
              <a:defRPr sz="4800" b="0" spc="0" baseline="0">
                <a:solidFill>
                  <a:schemeClr val="tx1"/>
                </a:solidFill>
                <a:latin typeface="+mj-lt"/>
                <a:ea typeface="Source Sans Pro Black" panose="020B08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a:t>Klik for at tilføje titel</a:t>
            </a:r>
          </a:p>
        </p:txBody>
      </p:sp>
      <p:sp>
        <p:nvSpPr>
          <p:cNvPr id="4" name="Indhold">
            <a:extLst>
              <a:ext uri="{FF2B5EF4-FFF2-40B4-BE49-F238E27FC236}">
                <a16:creationId xmlns:a16="http://schemas.microsoft.com/office/drawing/2014/main" id="{C184C39D-EA7D-AC85-D3C0-E95828743893}"/>
              </a:ext>
            </a:extLst>
          </p:cNvPr>
          <p:cNvSpPr>
            <a:spLocks noGrp="1"/>
          </p:cNvSpPr>
          <p:nvPr>
            <p:ph sz="quarter" idx="53" hasCustomPrompt="1"/>
          </p:nvPr>
        </p:nvSpPr>
        <p:spPr>
          <a:xfrm>
            <a:off x="725488" y="2528888"/>
            <a:ext cx="4625975" cy="3600458"/>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for at tilføje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 name="Baggrund hvid">
            <a:extLst>
              <a:ext uri="{FF2B5EF4-FFF2-40B4-BE49-F238E27FC236}">
                <a16:creationId xmlns:a16="http://schemas.microsoft.com/office/drawing/2014/main" id="{D797C314-B186-FFAB-B095-BF94B2743C88}"/>
              </a:ext>
            </a:extLst>
          </p:cNvPr>
          <p:cNvSpPr/>
          <p:nvPr userDrawn="1"/>
        </p:nvSpPr>
        <p:spPr>
          <a:xfrm>
            <a:off x="609600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
        <p:nvSpPr>
          <p:cNvPr id="5" name="Pladsholder til billede 4">
            <a:extLst>
              <a:ext uri="{FF2B5EF4-FFF2-40B4-BE49-F238E27FC236}">
                <a16:creationId xmlns:a16="http://schemas.microsoft.com/office/drawing/2014/main" id="{3ADFD981-49D9-0B79-C005-B87062B682EF}"/>
              </a:ext>
            </a:extLst>
          </p:cNvPr>
          <p:cNvSpPr>
            <a:spLocks noGrp="1"/>
          </p:cNvSpPr>
          <p:nvPr>
            <p:ph type="pic" sz="quarter" idx="54" hasCustomPrompt="1"/>
          </p:nvPr>
        </p:nvSpPr>
        <p:spPr>
          <a:xfrm>
            <a:off x="6096000" y="0"/>
            <a:ext cx="6096000" cy="6858000"/>
          </a:xfrm>
        </p:spPr>
        <p:txBody>
          <a:bodyPr tIns="72000"/>
          <a:lstStyle>
            <a:lvl1pPr marL="0" indent="0" algn="ctr">
              <a:spcBef>
                <a:spcPts val="0"/>
              </a:spcBef>
              <a:buNone/>
              <a:defRPr>
                <a:solidFill>
                  <a:schemeClr val="bg2"/>
                </a:solidFill>
              </a:defRPr>
            </a:lvl1pPr>
          </a:lstStyle>
          <a:p>
            <a:pPr marL="0" marR="0" lvl="0" indent="0" algn="ctr" defTabSz="911659" rtl="0" eaLnBrk="1" fontAlgn="auto" latinLnBrk="0" hangingPunct="1">
              <a:lnSpc>
                <a:spcPct val="100000"/>
              </a:lnSpc>
              <a:spcBef>
                <a:spcPts val="1800"/>
              </a:spcBef>
              <a:spcAft>
                <a:spcPts val="0"/>
              </a:spcAft>
              <a:buClrTx/>
              <a:buSzTx/>
              <a:buFont typeface="Arial" panose="020B0604020202020204" pitchFamily="34" charset="0"/>
              <a:buNone/>
              <a:tabLst/>
              <a:defRPr/>
            </a:pPr>
            <a:r>
              <a:rPr lang="da-DK" dirty="0"/>
              <a:t>Klik på rammen og indsæt billede, </a:t>
            </a:r>
            <a:br>
              <a:rPr lang="da-DK" dirty="0"/>
            </a:br>
            <a:r>
              <a:rPr lang="da-DK" dirty="0"/>
              <a:t>via fanen Indsæt, Billeder/Lagerbilleder </a:t>
            </a:r>
            <a:br>
              <a:rPr lang="da-DK" dirty="0"/>
            </a:br>
            <a:r>
              <a:rPr lang="da-DK" dirty="0"/>
              <a:t>eller via RN billedbank </a:t>
            </a:r>
          </a:p>
        </p:txBody>
      </p:sp>
      <p:sp>
        <p:nvSpPr>
          <p:cNvPr id="10" name="Bomærke sort">
            <a:extLst>
              <a:ext uri="{FF2B5EF4-FFF2-40B4-BE49-F238E27FC236}">
                <a16:creationId xmlns:a16="http://schemas.microsoft.com/office/drawing/2014/main" id="{B8D749FC-56A7-F50B-CFAD-1EF147E76E4F}"/>
              </a:ext>
            </a:extLst>
          </p:cNvPr>
          <p:cNvSpPr>
            <a:spLocks noGrp="1" noChangeAspect="1"/>
          </p:cNvSpPr>
          <p:nvPr>
            <p:ph type="body" sz="quarter" idx="55" hasCustomPrompt="1"/>
          </p:nvPr>
        </p:nvSpPr>
        <p:spPr>
          <a:xfrm>
            <a:off x="11466000" y="360000"/>
            <a:ext cx="360000" cy="360000"/>
          </a:xfrm>
          <a:blipFill>
            <a:blip>
              <a:extLst>
                <a:ext uri="{96DAC541-7B7A-43D3-8B79-37D633B846F1}">
                  <asvg:svgBlip xmlns:asvg="http://schemas.microsoft.com/office/drawing/2016/SVG/main" r:embed="rId2"/>
                </a:ext>
              </a:extLst>
            </a:blip>
            <a:stretch>
              <a:fillRect/>
            </a:stretch>
          </a:blipFill>
        </p:spPr>
        <p:txBody>
          <a:bodyPr/>
          <a:lstStyle>
            <a:lvl1pPr>
              <a:defRPr sz="800">
                <a:solidFill>
                  <a:schemeClr val="tx2">
                    <a:alpha val="0"/>
                  </a:schemeClr>
                </a:solidFill>
              </a:defRPr>
            </a:lvl1pPr>
            <a:lvl2pPr>
              <a:defRPr sz="800"/>
            </a:lvl2pPr>
            <a:lvl3pPr>
              <a:defRPr sz="800"/>
            </a:lvl3pPr>
            <a:lvl4pPr>
              <a:defRPr sz="800"/>
            </a:lvl4pPr>
            <a:lvl5pPr>
              <a:defRPr sz="800"/>
            </a:lvl5pPr>
          </a:lstStyle>
          <a:p>
            <a:pPr lvl="0"/>
            <a:r>
              <a:rPr lang="da-DK" dirty="0"/>
              <a:t> </a:t>
            </a:r>
          </a:p>
        </p:txBody>
      </p:sp>
    </p:spTree>
    <p:extLst>
      <p:ext uri="{BB962C8B-B14F-4D97-AF65-F5344CB8AC3E}">
        <p14:creationId xmlns:p14="http://schemas.microsoft.com/office/powerpoint/2010/main" val="408078379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 blå">
    <p:bg>
      <p:bgRef idx="1001">
        <a:schemeClr val="bg2"/>
      </p:bgRef>
    </p:bg>
    <p:spTree>
      <p:nvGrpSpPr>
        <p:cNvPr id="1" name=""/>
        <p:cNvGrpSpPr/>
        <p:nvPr/>
      </p:nvGrpSpPr>
      <p:grpSpPr>
        <a:xfrm>
          <a:off x="0" y="0"/>
          <a:ext cx="0" cy="0"/>
          <a:chOff x="0" y="0"/>
          <a:chExt cx="0" cy="0"/>
        </a:xfrm>
      </p:grpSpPr>
      <p:sp>
        <p:nvSpPr>
          <p:cNvPr id="4" name="Titel">
            <a:extLst>
              <a:ext uri="{FF2B5EF4-FFF2-40B4-BE49-F238E27FC236}">
                <a16:creationId xmlns:a16="http://schemas.microsoft.com/office/drawing/2014/main" id="{2E8D9C38-13FD-A6B5-DCBE-C9A5B4BE8484}"/>
              </a:ext>
            </a:extLst>
          </p:cNvPr>
          <p:cNvSpPr>
            <a:spLocks noGrp="1"/>
          </p:cNvSpPr>
          <p:nvPr>
            <p:ph type="ctrTitle" hasCustomPrompt="1"/>
          </p:nvPr>
        </p:nvSpPr>
        <p:spPr>
          <a:xfrm>
            <a:off x="703715" y="734276"/>
            <a:ext cx="10197647" cy="354749"/>
          </a:xfrm>
          <a:prstGeom prst="rect">
            <a:avLst/>
          </a:prstGeom>
        </p:spPr>
        <p:txBody>
          <a:bodyPr anchor="t" anchorCtr="0">
            <a:noAutofit/>
          </a:bodyPr>
          <a:lstStyle>
            <a:lvl1pPr algn="l">
              <a:lnSpc>
                <a:spcPct val="80000"/>
              </a:lnSpc>
              <a:defRPr sz="3200" b="0" spc="0" baseline="0">
                <a:solidFill>
                  <a:schemeClr val="tx1"/>
                </a:solidFill>
                <a:latin typeface="+mj-lt"/>
                <a:ea typeface="Source Sans Pro Black" panose="020B0803030403020204" pitchFamily="34" charset="0"/>
              </a:defRPr>
            </a:lvl1pPr>
          </a:lstStyle>
          <a:p>
            <a:r>
              <a:rPr lang="da-DK" noProof="0"/>
              <a:t>Klik for at tilføje titel</a:t>
            </a:r>
          </a:p>
        </p:txBody>
      </p:sp>
      <p:pic>
        <p:nvPicPr>
          <p:cNvPr id="3" name="Bomærke hvid" descr="Et billede, der indeholder symbol, Grafik, logo, cirkel&#10;&#10;Automatisk genereret beskrivelse">
            <a:extLst>
              <a:ext uri="{FF2B5EF4-FFF2-40B4-BE49-F238E27FC236}">
                <a16:creationId xmlns:a16="http://schemas.microsoft.com/office/drawing/2014/main" id="{951B8FFF-447A-EA01-BB27-EBBE91C9138F}"/>
              </a:ext>
            </a:extLst>
          </p:cNvPr>
          <p:cNvPicPr>
            <a:picLocks noChangeAspect="1"/>
          </p:cNvPicPr>
          <p:nvPr userDrawn="1"/>
        </p:nvPicPr>
        <p:blipFill>
          <a:blip r:embed="rId2"/>
          <a:stretch>
            <a:fillRect/>
          </a:stretch>
        </p:blipFill>
        <p:spPr>
          <a:xfrm>
            <a:off x="11466004" y="360000"/>
            <a:ext cx="360000" cy="360000"/>
          </a:xfrm>
          <a:prstGeom prst="rect">
            <a:avLst/>
          </a:prstGeom>
        </p:spPr>
      </p:pic>
    </p:spTree>
    <p:extLst>
      <p:ext uri="{BB962C8B-B14F-4D97-AF65-F5344CB8AC3E}">
        <p14:creationId xmlns:p14="http://schemas.microsoft.com/office/powerpoint/2010/main" val="1818200860"/>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 blå">
    <p:bg>
      <p:bgRef idx="1001">
        <a:schemeClr val="bg2"/>
      </p:bgRef>
    </p:bg>
    <p:spTree>
      <p:nvGrpSpPr>
        <p:cNvPr id="1" name=""/>
        <p:cNvGrpSpPr/>
        <p:nvPr/>
      </p:nvGrpSpPr>
      <p:grpSpPr>
        <a:xfrm>
          <a:off x="0" y="0"/>
          <a:ext cx="0" cy="0"/>
          <a:chOff x="0" y="0"/>
          <a:chExt cx="0" cy="0"/>
        </a:xfrm>
      </p:grpSpPr>
      <p:pic>
        <p:nvPicPr>
          <p:cNvPr id="3" name="Bomærke hvid" descr="Et billede, der indeholder symbol, Grafik, logo, cirkel&#10;&#10;Automatisk genereret beskrivelse">
            <a:extLst>
              <a:ext uri="{FF2B5EF4-FFF2-40B4-BE49-F238E27FC236}">
                <a16:creationId xmlns:a16="http://schemas.microsoft.com/office/drawing/2014/main" id="{B41A1A92-45D4-67A9-F794-A34BD6B02682}"/>
              </a:ext>
            </a:extLst>
          </p:cNvPr>
          <p:cNvPicPr>
            <a:picLocks noChangeAspect="1"/>
          </p:cNvPicPr>
          <p:nvPr userDrawn="1"/>
        </p:nvPicPr>
        <p:blipFill>
          <a:blip r:embed="rId2"/>
          <a:stretch>
            <a:fillRect/>
          </a:stretch>
        </p:blipFill>
        <p:spPr>
          <a:xfrm>
            <a:off x="11466004" y="360000"/>
            <a:ext cx="360000" cy="360000"/>
          </a:xfrm>
          <a:prstGeom prst="rect">
            <a:avLst/>
          </a:prstGeom>
        </p:spPr>
      </p:pic>
    </p:spTree>
    <p:extLst>
      <p:ext uri="{BB962C8B-B14F-4D97-AF65-F5344CB8AC3E}">
        <p14:creationId xmlns:p14="http://schemas.microsoft.com/office/powerpoint/2010/main" val="126168956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fslutning - blå">
    <p:bg>
      <p:bgRef idx="1001">
        <a:schemeClr val="bg2"/>
      </p:bgRef>
    </p:bg>
    <p:spTree>
      <p:nvGrpSpPr>
        <p:cNvPr id="1" name=""/>
        <p:cNvGrpSpPr/>
        <p:nvPr/>
      </p:nvGrpSpPr>
      <p:grpSpPr>
        <a:xfrm>
          <a:off x="0" y="0"/>
          <a:ext cx="0" cy="0"/>
          <a:chOff x="0" y="0"/>
          <a:chExt cx="0" cy="0"/>
        </a:xfrm>
      </p:grpSpPr>
      <p:sp>
        <p:nvSpPr>
          <p:cNvPr id="16" name="Virksomhed brugerprofil" descr="{&quot;templafy&quot;:{&quot;id&quot;:&quot;7ad59d98-f9b1-44d0-9ddc-8edf3a70920d&quot;}}" hidden="1" title="UserProfile.DepartmentFreeText">
            <a:extLst>
              <a:ext uri="{FF2B5EF4-FFF2-40B4-BE49-F238E27FC236}">
                <a16:creationId xmlns:a16="http://schemas.microsoft.com/office/drawing/2014/main" id="{704BA5EE-BE30-49E9-9356-3360F7F8527A}"/>
              </a:ext>
            </a:extLst>
          </p:cNvPr>
          <p:cNvSpPr/>
          <p:nvPr userDrawn="1"/>
        </p:nvSpPr>
        <p:spPr>
          <a:xfrm>
            <a:off x="1170168" y="6577200"/>
            <a:ext cx="106596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r>
              <a:rPr lang="da-DK" sz="1596" baseline="0" dirty="0">
                <a:solidFill>
                  <a:schemeClr val="tx1"/>
                </a:solidFill>
                <a:latin typeface="+mn-lt"/>
                <a:ea typeface="Source Sans Pro" panose="020B0503030403020204" pitchFamily="34" charset="0"/>
              </a:rPr>
              <a:t>Region Nordjylland</a:t>
            </a:r>
          </a:p>
        </p:txBody>
      </p:sp>
      <p:sp>
        <p:nvSpPr>
          <p:cNvPr id="18" name="Telefon brugerprofil" descr="{&quot;templafy&quot;:{&quot;id&quot;:&quot;a249011a-9cfb-4695-92d2-6dfa61450845&quot;}}" title="UserProfile.Clinic">
            <a:extLst>
              <a:ext uri="{FF2B5EF4-FFF2-40B4-BE49-F238E27FC236}">
                <a16:creationId xmlns:a16="http://schemas.microsoft.com/office/drawing/2014/main" id="{48DE0D57-861E-4658-B1C8-DC18695A3ED8}"/>
              </a:ext>
            </a:extLst>
          </p:cNvPr>
          <p:cNvSpPr/>
          <p:nvPr userDrawn="1"/>
        </p:nvSpPr>
        <p:spPr>
          <a:xfrm>
            <a:off x="1170168" y="6316947"/>
            <a:ext cx="106596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da-DK" sz="1596" baseline="0" dirty="0">
              <a:solidFill>
                <a:schemeClr val="tx1"/>
              </a:solidFill>
              <a:latin typeface="+mn-lt"/>
              <a:ea typeface="Source Sans Pro" panose="020B0503030403020204" pitchFamily="34" charset="0"/>
            </a:endParaRPr>
          </a:p>
        </p:txBody>
      </p:sp>
      <p:sp>
        <p:nvSpPr>
          <p:cNvPr id="19" name="Email brugerprofil" descr="{&quot;templafy&quot;:{&quot;id&quot;:&quot;e1741721-af8b-4471-b2a1-8dc6f582398e&quot;}}" title="UserProfile.Clinic">
            <a:extLst>
              <a:ext uri="{FF2B5EF4-FFF2-40B4-BE49-F238E27FC236}">
                <a16:creationId xmlns:a16="http://schemas.microsoft.com/office/drawing/2014/main" id="{2E6E991F-2E29-471B-A0A8-92F9C825C1DF}"/>
              </a:ext>
            </a:extLst>
          </p:cNvPr>
          <p:cNvSpPr/>
          <p:nvPr userDrawn="1"/>
        </p:nvSpPr>
        <p:spPr>
          <a:xfrm>
            <a:off x="1170168" y="6068547"/>
            <a:ext cx="106596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da-DK" sz="1596" baseline="0" dirty="0">
              <a:solidFill>
                <a:schemeClr val="tx1"/>
              </a:solidFill>
              <a:latin typeface="+mn-lt"/>
              <a:ea typeface="Source Sans Pro" panose="020B0503030403020204" pitchFamily="34" charset="0"/>
            </a:endParaRPr>
          </a:p>
        </p:txBody>
      </p:sp>
      <p:sp>
        <p:nvSpPr>
          <p:cNvPr id="4" name="Kontor brugerprofil" descr="{&quot;templafy&quot;:{&quot;id&quot;:&quot;3c3dcacc-3ef7-4753-b1ff-9ec569f8eae5&quot;}}" title="UserProfile.DepartmentFreeText">
            <a:extLst>
              <a:ext uri="{FF2B5EF4-FFF2-40B4-BE49-F238E27FC236}">
                <a16:creationId xmlns:a16="http://schemas.microsoft.com/office/drawing/2014/main" id="{6444502C-0DD6-6271-BE19-8AD1CA578F29}"/>
              </a:ext>
            </a:extLst>
          </p:cNvPr>
          <p:cNvSpPr/>
          <p:nvPr userDrawn="1"/>
        </p:nvSpPr>
        <p:spPr>
          <a:xfrm>
            <a:off x="1170000" y="5802147"/>
            <a:ext cx="1066018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da-DK" sz="1600" dirty="0">
              <a:solidFill>
                <a:schemeClr val="tx1"/>
              </a:solidFill>
            </a:endParaRPr>
          </a:p>
        </p:txBody>
      </p:sp>
      <p:sp>
        <p:nvSpPr>
          <p:cNvPr id="15" name="Afdeling brugerprofil" descr="{&quot;templafy&quot;:{&quot;id&quot;:&quot;b1f9adb8-acb6-40b9-92ad-26e505534b7b&quot;}}" title="UserProfile.Email">
            <a:extLst>
              <a:ext uri="{FF2B5EF4-FFF2-40B4-BE49-F238E27FC236}">
                <a16:creationId xmlns:a16="http://schemas.microsoft.com/office/drawing/2014/main" id="{8B83C5A3-3780-44D2-89AA-101C14C43BE8}"/>
              </a:ext>
            </a:extLst>
          </p:cNvPr>
          <p:cNvSpPr/>
          <p:nvPr userDrawn="1"/>
        </p:nvSpPr>
        <p:spPr>
          <a:xfrm>
            <a:off x="1169588" y="5535747"/>
            <a:ext cx="1066018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da-DK" sz="1596" baseline="0" dirty="0">
              <a:solidFill>
                <a:schemeClr val="tx1"/>
              </a:solidFill>
              <a:latin typeface="Source Sans Pro" panose="020B0503030403020204" pitchFamily="34" charset="0"/>
              <a:ea typeface="Source Sans Pro" panose="020B0503030403020204" pitchFamily="34" charset="0"/>
            </a:endParaRPr>
          </a:p>
        </p:txBody>
      </p:sp>
      <p:sp>
        <p:nvSpPr>
          <p:cNvPr id="21" name="Navn brugerprofil" descr="{&quot;templafy&quot;:{&quot;id&quot;:&quot;84be2ccf-6909-47b4-9b89-674809544cb5&quot;}}" title="UserProfile.Name">
            <a:extLst>
              <a:ext uri="{FF2B5EF4-FFF2-40B4-BE49-F238E27FC236}">
                <a16:creationId xmlns:a16="http://schemas.microsoft.com/office/drawing/2014/main" id="{3A45D34C-9645-4503-BE26-9FFBFCACFD06}"/>
              </a:ext>
            </a:extLst>
          </p:cNvPr>
          <p:cNvSpPr/>
          <p:nvPr userDrawn="1"/>
        </p:nvSpPr>
        <p:spPr>
          <a:xfrm>
            <a:off x="1169588" y="5233419"/>
            <a:ext cx="1066018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lstStyle/>
          <a:p>
            <a:pPr algn="r"/>
            <a:endParaRPr lang="da-DK" sz="1796" b="1" cap="none" spc="0" baseline="0" dirty="0">
              <a:solidFill>
                <a:schemeClr val="tx1"/>
              </a:solidFill>
              <a:latin typeface="+mn-lt"/>
              <a:ea typeface="Source Sans Pro" panose="020B0503030403020204" pitchFamily="34" charset="0"/>
            </a:endParaRPr>
          </a:p>
        </p:txBody>
      </p:sp>
      <p:sp>
        <p:nvSpPr>
          <p:cNvPr id="22" name="Titel brugerprofil" descr="{&quot;templafy&quot;:{&quot;id&quot;:&quot;65c96784-08a7-4dc4-a8ea-2ab4c9e76f37&quot;}}" title="UserProfile.Title">
            <a:extLst>
              <a:ext uri="{FF2B5EF4-FFF2-40B4-BE49-F238E27FC236}">
                <a16:creationId xmlns:a16="http://schemas.microsoft.com/office/drawing/2014/main" id="{AF8EF1D0-EBC1-47A6-B178-0DA9220FECAC}"/>
              </a:ext>
            </a:extLst>
          </p:cNvPr>
          <p:cNvSpPr/>
          <p:nvPr userDrawn="1"/>
        </p:nvSpPr>
        <p:spPr>
          <a:xfrm>
            <a:off x="1169588" y="4967019"/>
            <a:ext cx="1066018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da-DK" sz="1596" baseline="0" dirty="0">
              <a:solidFill>
                <a:schemeClr val="tx1"/>
              </a:solidFill>
              <a:latin typeface="+mn-lt"/>
              <a:ea typeface="Source Sans Pro" panose="020B0503030403020204" pitchFamily="34" charset="0"/>
            </a:endParaRPr>
          </a:p>
        </p:txBody>
      </p:sp>
      <p:sp>
        <p:nvSpPr>
          <p:cNvPr id="12" name="Tak for i dag Translations" descr="{&quot;templafy&quot;:{&quot;id&quot;:&quot;bc6462fb-b8e9-407c-84c3-8cdc7227c9a0&quot;}}" hidden="1" title="Translations.Takforidag">
            <a:extLst>
              <a:ext uri="{FF2B5EF4-FFF2-40B4-BE49-F238E27FC236}">
                <a16:creationId xmlns:a16="http://schemas.microsoft.com/office/drawing/2014/main" id="{8CBD74E0-6305-475D-BCD0-58CD5735ED64}"/>
              </a:ext>
            </a:extLst>
          </p:cNvPr>
          <p:cNvSpPr/>
          <p:nvPr userDrawn="1"/>
        </p:nvSpPr>
        <p:spPr>
          <a:xfrm>
            <a:off x="2100263" y="2312989"/>
            <a:ext cx="7991476" cy="1116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lnSpc>
                <a:spcPct val="100000"/>
              </a:lnSpc>
            </a:pPr>
            <a:r>
              <a:rPr lang="da-DK" sz="6586" b="1" cap="none" spc="0" baseline="0" dirty="0">
                <a:solidFill>
                  <a:schemeClr val="tx1"/>
                </a:solidFill>
                <a:latin typeface="+mn-lt"/>
                <a:ea typeface="Source Sans Pro" panose="020B0503030403020204" pitchFamily="34" charset="0"/>
              </a:rPr>
              <a:t>Tak for i dag</a:t>
            </a:r>
          </a:p>
        </p:txBody>
      </p:sp>
      <p:sp>
        <p:nvSpPr>
          <p:cNvPr id="2" name="Titel">
            <a:extLst>
              <a:ext uri="{FF2B5EF4-FFF2-40B4-BE49-F238E27FC236}">
                <a16:creationId xmlns:a16="http://schemas.microsoft.com/office/drawing/2014/main" id="{88B2A03F-BBC0-69A9-F6D3-3807BEF49292}"/>
              </a:ext>
            </a:extLst>
          </p:cNvPr>
          <p:cNvSpPr>
            <a:spLocks noGrp="1"/>
          </p:cNvSpPr>
          <p:nvPr>
            <p:ph type="ctrTitle" hasCustomPrompt="1"/>
          </p:nvPr>
        </p:nvSpPr>
        <p:spPr>
          <a:xfrm>
            <a:off x="725488" y="2264829"/>
            <a:ext cx="10741025" cy="1931987"/>
          </a:xfrm>
          <a:prstGeom prst="rect">
            <a:avLst/>
          </a:prstGeom>
        </p:spPr>
        <p:txBody>
          <a:bodyPr anchor="ctr" anchorCtr="0"/>
          <a:lstStyle>
            <a:lvl1pPr algn="ctr">
              <a:lnSpc>
                <a:spcPct val="80000"/>
              </a:lnSpc>
              <a:defRPr sz="6600" b="0" spc="0" baseline="0">
                <a:solidFill>
                  <a:schemeClr val="tx2"/>
                </a:solidFill>
                <a:latin typeface="+mj-lt"/>
                <a:ea typeface="Source Sans Pro Black" panose="020B0803030403020204" pitchFamily="34" charset="0"/>
              </a:defRPr>
            </a:lvl1pPr>
          </a:lstStyle>
          <a:p>
            <a:r>
              <a:rPr lang="da-DK" noProof="0"/>
              <a:t>Klik for at tilføje titel</a:t>
            </a:r>
          </a:p>
        </p:txBody>
      </p:sp>
      <p:pic>
        <p:nvPicPr>
          <p:cNvPr id="3" name="Bomærke hvid" descr="Et billede, der indeholder symbol, Grafik, logo, cirkel&#10;&#10;Automatisk genereret beskrivelse">
            <a:extLst>
              <a:ext uri="{FF2B5EF4-FFF2-40B4-BE49-F238E27FC236}">
                <a16:creationId xmlns:a16="http://schemas.microsoft.com/office/drawing/2014/main" id="{FD459115-7085-C5CF-CC68-8B780999A544}"/>
              </a:ext>
            </a:extLst>
          </p:cNvPr>
          <p:cNvPicPr>
            <a:picLocks noChangeAspect="1"/>
          </p:cNvPicPr>
          <p:nvPr userDrawn="1"/>
        </p:nvPicPr>
        <p:blipFill>
          <a:blip r:embed="rId2"/>
          <a:stretch>
            <a:fillRect/>
          </a:stretch>
        </p:blipFill>
        <p:spPr>
          <a:xfrm>
            <a:off x="11466004" y="360000"/>
            <a:ext cx="360000" cy="360000"/>
          </a:xfrm>
          <a:prstGeom prst="rect">
            <a:avLst/>
          </a:prstGeom>
        </p:spPr>
      </p:pic>
    </p:spTree>
    <p:extLst>
      <p:ext uri="{BB962C8B-B14F-4D97-AF65-F5344CB8AC3E}">
        <p14:creationId xmlns:p14="http://schemas.microsoft.com/office/powerpoint/2010/main" val="336573660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rside ">
    <p:bg>
      <p:bgRef idx="1001">
        <a:schemeClr val="bg1"/>
      </p:bgRef>
    </p:bg>
    <p:spTree>
      <p:nvGrpSpPr>
        <p:cNvPr id="1" name=""/>
        <p:cNvGrpSpPr/>
        <p:nvPr/>
      </p:nvGrpSpPr>
      <p:grpSpPr>
        <a:xfrm>
          <a:off x="0" y="0"/>
          <a:ext cx="0" cy="0"/>
          <a:chOff x="0" y="0"/>
          <a:chExt cx="0" cy="0"/>
        </a:xfrm>
      </p:grpSpPr>
      <p:sp>
        <p:nvSpPr>
          <p:cNvPr id="3" name="Titel">
            <a:extLst>
              <a:ext uri="{FF2B5EF4-FFF2-40B4-BE49-F238E27FC236}">
                <a16:creationId xmlns:a16="http://schemas.microsoft.com/office/drawing/2014/main" id="{F0465DA1-2189-3A3C-D30F-334C2BE3B89D}"/>
              </a:ext>
            </a:extLst>
          </p:cNvPr>
          <p:cNvSpPr>
            <a:spLocks noGrp="1"/>
          </p:cNvSpPr>
          <p:nvPr>
            <p:ph type="ctrTitle" hasCustomPrompt="1"/>
          </p:nvPr>
        </p:nvSpPr>
        <p:spPr>
          <a:xfrm>
            <a:off x="725488" y="2220290"/>
            <a:ext cx="10741025" cy="1931987"/>
          </a:xfrm>
          <a:prstGeom prst="rect">
            <a:avLst/>
          </a:prstGeom>
        </p:spPr>
        <p:txBody>
          <a:bodyPr anchor="ctr" anchorCtr="0"/>
          <a:lstStyle>
            <a:lvl1pPr algn="ctr">
              <a:lnSpc>
                <a:spcPct val="80000"/>
              </a:lnSpc>
              <a:defRPr sz="8000" b="0" spc="0" baseline="0">
                <a:solidFill>
                  <a:schemeClr val="tx2"/>
                </a:solidFill>
                <a:latin typeface="+mj-lt"/>
                <a:ea typeface="Source Sans Pro Black" panose="020B0803030403020204" pitchFamily="34" charset="0"/>
              </a:defRPr>
            </a:lvl1pPr>
          </a:lstStyle>
          <a:p>
            <a:r>
              <a:rPr lang="da-DK" noProof="0"/>
              <a:t>Klik for at tilføje titel</a:t>
            </a:r>
          </a:p>
        </p:txBody>
      </p:sp>
      <p:sp>
        <p:nvSpPr>
          <p:cNvPr id="6" name="Undertitel">
            <a:extLst>
              <a:ext uri="{FF2B5EF4-FFF2-40B4-BE49-F238E27FC236}">
                <a16:creationId xmlns:a16="http://schemas.microsoft.com/office/drawing/2014/main" id="{0409DFBE-E517-4F9C-8F5E-B01C1FCE06F6}"/>
              </a:ext>
            </a:extLst>
          </p:cNvPr>
          <p:cNvSpPr>
            <a:spLocks noGrp="1"/>
          </p:cNvSpPr>
          <p:nvPr>
            <p:ph type="body" sz="quarter" idx="10" hasCustomPrompt="1"/>
          </p:nvPr>
        </p:nvSpPr>
        <p:spPr>
          <a:xfrm>
            <a:off x="725492" y="4396740"/>
            <a:ext cx="10741024" cy="997584"/>
          </a:xfrm>
          <a:prstGeom prst="rect">
            <a:avLst/>
          </a:prstGeom>
        </p:spPr>
        <p:txBody>
          <a:bodyPr/>
          <a:lstStyle>
            <a:lvl1pPr marL="0" indent="0" algn="ctr">
              <a:spcBef>
                <a:spcPts val="1800"/>
              </a:spcBef>
              <a:buFontTx/>
              <a:buNone/>
              <a:defRPr sz="2400" baseline="0">
                <a:solidFill>
                  <a:schemeClr val="tx2"/>
                </a:solidFill>
                <a:latin typeface="+mn-lt"/>
                <a:ea typeface="Source Sans Pro Light" panose="020B0403030403020204" pitchFamily="34" charset="0"/>
              </a:defRPr>
            </a:lvl1pPr>
          </a:lstStyle>
          <a:p>
            <a:pPr lvl="0"/>
            <a:r>
              <a:rPr lang="da-DK" noProof="0"/>
              <a:t>Klik for at tilføje undertitel</a:t>
            </a:r>
          </a:p>
        </p:txBody>
      </p:sp>
      <p:pic>
        <p:nvPicPr>
          <p:cNvPr id="2" name="Bomærke sort">
            <a:extLst>
              <a:ext uri="{FF2B5EF4-FFF2-40B4-BE49-F238E27FC236}">
                <a16:creationId xmlns:a16="http://schemas.microsoft.com/office/drawing/2014/main" id="{2F57EFF7-AB7B-520E-2459-809852AA475B}"/>
              </a:ext>
            </a:extLst>
          </p:cNvPr>
          <p:cNvPicPr>
            <a:picLocks noChangeAspect="1"/>
          </p:cNvPicPr>
          <p:nvPr userDrawn="1"/>
        </p:nvPicPr>
        <p:blipFill>
          <a:blip r:embed="rId2"/>
          <a:srcRect/>
          <a:stretch/>
        </p:blipFill>
        <p:spPr>
          <a:xfrm>
            <a:off x="11466000" y="360000"/>
            <a:ext cx="360000" cy="360000"/>
          </a:xfrm>
          <a:prstGeom prst="rect">
            <a:avLst/>
          </a:prstGeom>
        </p:spPr>
      </p:pic>
    </p:spTree>
    <p:extLst>
      <p:ext uri="{BB962C8B-B14F-4D97-AF65-F5344CB8AC3E}">
        <p14:creationId xmlns:p14="http://schemas.microsoft.com/office/powerpoint/2010/main" val="3027425913"/>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og indhold">
    <p:bg>
      <p:bgRef idx="1001">
        <a:schemeClr val="bg1"/>
      </p:bgRef>
    </p:bg>
    <p:spTree>
      <p:nvGrpSpPr>
        <p:cNvPr id="1" name=""/>
        <p:cNvGrpSpPr/>
        <p:nvPr/>
      </p:nvGrpSpPr>
      <p:grpSpPr>
        <a:xfrm>
          <a:off x="0" y="0"/>
          <a:ext cx="0" cy="0"/>
          <a:chOff x="0" y="0"/>
          <a:chExt cx="0" cy="0"/>
        </a:xfrm>
      </p:grpSpPr>
      <p:sp>
        <p:nvSpPr>
          <p:cNvPr id="2" name="Titel">
            <a:extLst>
              <a:ext uri="{FF2B5EF4-FFF2-40B4-BE49-F238E27FC236}">
                <a16:creationId xmlns:a16="http://schemas.microsoft.com/office/drawing/2014/main" id="{2A1F4811-7152-F277-2913-B26E56CEAFF6}"/>
              </a:ext>
            </a:extLst>
          </p:cNvPr>
          <p:cNvSpPr>
            <a:spLocks noGrp="1"/>
          </p:cNvSpPr>
          <p:nvPr>
            <p:ph type="ctrTitle" hasCustomPrompt="1"/>
          </p:nvPr>
        </p:nvSpPr>
        <p:spPr>
          <a:xfrm>
            <a:off x="703715" y="734276"/>
            <a:ext cx="10197647" cy="354749"/>
          </a:xfrm>
          <a:prstGeom prst="rect">
            <a:avLst/>
          </a:prstGeom>
        </p:spPr>
        <p:txBody>
          <a:bodyPr anchor="t" anchorCtr="0">
            <a:noAutofit/>
          </a:bodyPr>
          <a:lstStyle>
            <a:lvl1pPr algn="l">
              <a:lnSpc>
                <a:spcPct val="80000"/>
              </a:lnSpc>
              <a:defRPr sz="3200" b="0" spc="0" baseline="0">
                <a:solidFill>
                  <a:schemeClr val="tx2"/>
                </a:solidFill>
                <a:latin typeface="+mj-lt"/>
                <a:ea typeface="Source Sans Pro Black" panose="020B0803030403020204" pitchFamily="34" charset="0"/>
              </a:defRPr>
            </a:lvl1pPr>
          </a:lstStyle>
          <a:p>
            <a:r>
              <a:rPr lang="da-DK" noProof="0"/>
              <a:t>Klik for at tilføje titel</a:t>
            </a:r>
          </a:p>
        </p:txBody>
      </p:sp>
      <p:sp>
        <p:nvSpPr>
          <p:cNvPr id="3" name="Indhold">
            <a:extLst>
              <a:ext uri="{FF2B5EF4-FFF2-40B4-BE49-F238E27FC236}">
                <a16:creationId xmlns:a16="http://schemas.microsoft.com/office/drawing/2014/main" id="{434BBCA8-7F4D-9FE6-1D89-F371E50DF1CB}"/>
              </a:ext>
            </a:extLst>
          </p:cNvPr>
          <p:cNvSpPr>
            <a:spLocks noGrp="1"/>
          </p:cNvSpPr>
          <p:nvPr>
            <p:ph sz="quarter" idx="44" hasCustomPrompt="1"/>
          </p:nvPr>
        </p:nvSpPr>
        <p:spPr>
          <a:xfrm>
            <a:off x="725487" y="1589088"/>
            <a:ext cx="10740512" cy="4540249"/>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dirty="0"/>
              <a:t>Klik for at tilføje tekst</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4" name="Bomærke sort">
            <a:extLst>
              <a:ext uri="{FF2B5EF4-FFF2-40B4-BE49-F238E27FC236}">
                <a16:creationId xmlns:a16="http://schemas.microsoft.com/office/drawing/2014/main" id="{9D38A6DD-29C6-7E02-CC1A-E6EA2F8EE8E8}"/>
              </a:ext>
            </a:extLst>
          </p:cNvPr>
          <p:cNvPicPr>
            <a:picLocks noChangeAspect="1"/>
          </p:cNvPicPr>
          <p:nvPr userDrawn="1"/>
        </p:nvPicPr>
        <p:blipFill>
          <a:blip r:embed="rId2"/>
          <a:srcRect/>
          <a:stretch/>
        </p:blipFill>
        <p:spPr>
          <a:xfrm>
            <a:off x="11466000" y="360000"/>
            <a:ext cx="360000" cy="360000"/>
          </a:xfrm>
          <a:prstGeom prst="rect">
            <a:avLst/>
          </a:prstGeom>
        </p:spPr>
      </p:pic>
    </p:spTree>
    <p:extLst>
      <p:ext uri="{BB962C8B-B14F-4D97-AF65-F5344CB8AC3E}">
        <p14:creationId xmlns:p14="http://schemas.microsoft.com/office/powerpoint/2010/main" val="47678924"/>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mmenligning">
    <p:bg>
      <p:bgRef idx="1001">
        <a:schemeClr val="bg1"/>
      </p:bgRef>
    </p:bg>
    <p:spTree>
      <p:nvGrpSpPr>
        <p:cNvPr id="1" name=""/>
        <p:cNvGrpSpPr/>
        <p:nvPr/>
      </p:nvGrpSpPr>
      <p:grpSpPr>
        <a:xfrm>
          <a:off x="0" y="0"/>
          <a:ext cx="0" cy="0"/>
          <a:chOff x="0" y="0"/>
          <a:chExt cx="0" cy="0"/>
        </a:xfrm>
      </p:grpSpPr>
      <p:sp>
        <p:nvSpPr>
          <p:cNvPr id="3" name="Titel">
            <a:extLst>
              <a:ext uri="{FF2B5EF4-FFF2-40B4-BE49-F238E27FC236}">
                <a16:creationId xmlns:a16="http://schemas.microsoft.com/office/drawing/2014/main" id="{9B4DF53E-6F69-99F7-F9DD-319FC56DD87B}"/>
              </a:ext>
            </a:extLst>
          </p:cNvPr>
          <p:cNvSpPr>
            <a:spLocks noGrp="1"/>
          </p:cNvSpPr>
          <p:nvPr>
            <p:ph type="ctrTitle" hasCustomPrompt="1"/>
          </p:nvPr>
        </p:nvSpPr>
        <p:spPr>
          <a:xfrm>
            <a:off x="703715" y="734276"/>
            <a:ext cx="10197647" cy="354749"/>
          </a:xfrm>
          <a:prstGeom prst="rect">
            <a:avLst/>
          </a:prstGeom>
        </p:spPr>
        <p:txBody>
          <a:bodyPr anchor="t" anchorCtr="0">
            <a:noAutofit/>
          </a:bodyPr>
          <a:lstStyle>
            <a:lvl1pPr algn="l">
              <a:lnSpc>
                <a:spcPct val="80000"/>
              </a:lnSpc>
              <a:defRPr sz="3200" b="0" spc="0" baseline="0">
                <a:solidFill>
                  <a:schemeClr val="tx2"/>
                </a:solidFill>
                <a:latin typeface="+mj-lt"/>
                <a:ea typeface="Source Sans Pro Black" panose="020B0803030403020204" pitchFamily="34" charset="0"/>
              </a:defRPr>
            </a:lvl1pPr>
          </a:lstStyle>
          <a:p>
            <a:r>
              <a:rPr lang="da-DK" noProof="0"/>
              <a:t>Klik for at tilføje titel</a:t>
            </a:r>
          </a:p>
        </p:txBody>
      </p:sp>
      <p:sp>
        <p:nvSpPr>
          <p:cNvPr id="8" name="Undertitel 1">
            <a:extLst>
              <a:ext uri="{FF2B5EF4-FFF2-40B4-BE49-F238E27FC236}">
                <a16:creationId xmlns:a16="http://schemas.microsoft.com/office/drawing/2014/main" id="{1A46118D-6355-78E8-697D-18447ACE8885}"/>
              </a:ext>
            </a:extLst>
          </p:cNvPr>
          <p:cNvSpPr>
            <a:spLocks noGrp="1"/>
          </p:cNvSpPr>
          <p:nvPr>
            <p:ph type="body" idx="50" hasCustomPrompt="1"/>
          </p:nvPr>
        </p:nvSpPr>
        <p:spPr>
          <a:xfrm>
            <a:off x="725487" y="1816708"/>
            <a:ext cx="4625975" cy="428617"/>
          </a:xfrm>
          <a:prstGeom prst="rect">
            <a:avLst/>
          </a:prstGeom>
        </p:spPr>
        <p:txBody>
          <a:bodyPr lIns="0" tIns="0" rIns="0" bIns="0" rtlCol="0" anchor="b" anchorCtr="0">
            <a:noAutofit/>
          </a:bodyPr>
          <a:lstStyle>
            <a:lvl1pPr marL="0" indent="0" algn="l">
              <a:lnSpc>
                <a:spcPct val="80000"/>
              </a:lnSpc>
              <a:buFont typeface="Arial" panose="020B0604020202020204" pitchFamily="34" charset="0"/>
              <a:buChar char="​"/>
              <a:defRPr sz="2200" b="1" baseline="0">
                <a:solidFill>
                  <a:schemeClr val="tx2"/>
                </a:solidFill>
                <a:latin typeface="+mn-lt"/>
                <a:ea typeface="Source Sans Pro" panose="020B05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dirty="0"/>
              <a:t>Klik for at tilføje undertitel</a:t>
            </a:r>
          </a:p>
        </p:txBody>
      </p:sp>
      <p:sp>
        <p:nvSpPr>
          <p:cNvPr id="9" name="Indhold 1">
            <a:extLst>
              <a:ext uri="{FF2B5EF4-FFF2-40B4-BE49-F238E27FC236}">
                <a16:creationId xmlns:a16="http://schemas.microsoft.com/office/drawing/2014/main" id="{B23244B8-C198-2ACC-E4CB-5DDABCB89D62}"/>
              </a:ext>
            </a:extLst>
          </p:cNvPr>
          <p:cNvSpPr>
            <a:spLocks noGrp="1"/>
          </p:cNvSpPr>
          <p:nvPr>
            <p:ph sz="quarter" idx="44" hasCustomPrompt="1"/>
          </p:nvPr>
        </p:nvSpPr>
        <p:spPr>
          <a:xfrm>
            <a:off x="725488" y="2315205"/>
            <a:ext cx="4625975" cy="3814141"/>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noProof="0" dirty="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10" name="Undertitel 2">
            <a:extLst>
              <a:ext uri="{FF2B5EF4-FFF2-40B4-BE49-F238E27FC236}">
                <a16:creationId xmlns:a16="http://schemas.microsoft.com/office/drawing/2014/main" id="{A34F516B-9EB0-581E-6DAC-1B53D46EA1CD}"/>
              </a:ext>
            </a:extLst>
          </p:cNvPr>
          <p:cNvSpPr>
            <a:spLocks noGrp="1"/>
          </p:cNvSpPr>
          <p:nvPr>
            <p:ph type="body" idx="52" hasCustomPrompt="1"/>
          </p:nvPr>
        </p:nvSpPr>
        <p:spPr>
          <a:xfrm>
            <a:off x="6840543" y="1816708"/>
            <a:ext cx="4625975" cy="428618"/>
          </a:xfrm>
          <a:prstGeom prst="rect">
            <a:avLst/>
          </a:prstGeom>
        </p:spPr>
        <p:txBody>
          <a:bodyPr lIns="0" tIns="0" rIns="0" bIns="0" rtlCol="0" anchor="b" anchorCtr="0">
            <a:noAutofit/>
          </a:bodyPr>
          <a:lstStyle>
            <a:lvl1pPr marL="0" indent="0" algn="l">
              <a:lnSpc>
                <a:spcPct val="80000"/>
              </a:lnSpc>
              <a:buFont typeface="Arial" panose="020B0604020202020204" pitchFamily="34" charset="0"/>
              <a:buChar char="​"/>
              <a:defRPr sz="2200" b="1" baseline="0">
                <a:solidFill>
                  <a:schemeClr val="tx2"/>
                </a:solidFill>
                <a:latin typeface="+mn-lt"/>
                <a:ea typeface="Source Sans Pro" panose="020B05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dirty="0"/>
              <a:t>Klik for at tilføje undertitel</a:t>
            </a:r>
          </a:p>
        </p:txBody>
      </p:sp>
      <p:sp>
        <p:nvSpPr>
          <p:cNvPr id="11" name="Indhold 2">
            <a:extLst>
              <a:ext uri="{FF2B5EF4-FFF2-40B4-BE49-F238E27FC236}">
                <a16:creationId xmlns:a16="http://schemas.microsoft.com/office/drawing/2014/main" id="{0F7E3C7D-D572-AC03-FC4B-9073E5943BE8}"/>
              </a:ext>
            </a:extLst>
          </p:cNvPr>
          <p:cNvSpPr>
            <a:spLocks noGrp="1"/>
          </p:cNvSpPr>
          <p:nvPr>
            <p:ph sz="quarter" idx="51" hasCustomPrompt="1"/>
          </p:nvPr>
        </p:nvSpPr>
        <p:spPr>
          <a:xfrm>
            <a:off x="6840544" y="2315205"/>
            <a:ext cx="4625975" cy="3814141"/>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noProof="0" dirty="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pic>
        <p:nvPicPr>
          <p:cNvPr id="4" name="Bomærke sort">
            <a:extLst>
              <a:ext uri="{FF2B5EF4-FFF2-40B4-BE49-F238E27FC236}">
                <a16:creationId xmlns:a16="http://schemas.microsoft.com/office/drawing/2014/main" id="{8AC0340E-6D79-30F4-780E-76E3B72E4DD8}"/>
              </a:ext>
            </a:extLst>
          </p:cNvPr>
          <p:cNvPicPr>
            <a:picLocks noChangeAspect="1"/>
          </p:cNvPicPr>
          <p:nvPr userDrawn="1"/>
        </p:nvPicPr>
        <p:blipFill>
          <a:blip r:embed="rId2"/>
          <a:srcRect/>
          <a:stretch/>
        </p:blipFill>
        <p:spPr>
          <a:xfrm>
            <a:off x="11466000" y="360000"/>
            <a:ext cx="360000" cy="360000"/>
          </a:xfrm>
          <a:prstGeom prst="rect">
            <a:avLst/>
          </a:prstGeom>
        </p:spPr>
      </p:pic>
    </p:spTree>
    <p:extLst>
      <p:ext uri="{BB962C8B-B14F-4D97-AF65-F5344CB8AC3E}">
        <p14:creationId xmlns:p14="http://schemas.microsoft.com/office/powerpoint/2010/main" val="2985227222"/>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indhold ">
    <p:bg>
      <p:bgRef idx="1001">
        <a:schemeClr val="bg1"/>
      </p:bgRef>
    </p:bg>
    <p:spTree>
      <p:nvGrpSpPr>
        <p:cNvPr id="1" name=""/>
        <p:cNvGrpSpPr/>
        <p:nvPr/>
      </p:nvGrpSpPr>
      <p:grpSpPr>
        <a:xfrm>
          <a:off x="0" y="0"/>
          <a:ext cx="0" cy="0"/>
          <a:chOff x="0" y="0"/>
          <a:chExt cx="0" cy="0"/>
        </a:xfrm>
      </p:grpSpPr>
      <p:sp>
        <p:nvSpPr>
          <p:cNvPr id="5" name="Titel">
            <a:extLst>
              <a:ext uri="{FF2B5EF4-FFF2-40B4-BE49-F238E27FC236}">
                <a16:creationId xmlns:a16="http://schemas.microsoft.com/office/drawing/2014/main" id="{23107D69-C618-7D8B-60E5-5E666DC54CCF}"/>
              </a:ext>
            </a:extLst>
          </p:cNvPr>
          <p:cNvSpPr>
            <a:spLocks noGrp="1"/>
          </p:cNvSpPr>
          <p:nvPr>
            <p:ph type="body" idx="41" hasCustomPrompt="1"/>
          </p:nvPr>
        </p:nvSpPr>
        <p:spPr>
          <a:xfrm>
            <a:off x="684218" y="728663"/>
            <a:ext cx="4665952" cy="1185077"/>
          </a:xfrm>
          <a:prstGeom prst="rect">
            <a:avLst/>
          </a:prstGeom>
        </p:spPr>
        <p:txBody>
          <a:bodyPr lIns="0" tIns="0" rIns="0" bIns="0" rtlCol="0" anchor="t" anchorCtr="0">
            <a:noAutofit/>
          </a:bodyPr>
          <a:lstStyle>
            <a:lvl1pPr marL="0" indent="0" algn="l">
              <a:lnSpc>
                <a:spcPct val="80000"/>
              </a:lnSpc>
              <a:spcBef>
                <a:spcPts val="0"/>
              </a:spcBef>
              <a:buNone/>
              <a:defRPr sz="4800" b="0" spc="0" baseline="0">
                <a:solidFill>
                  <a:schemeClr val="tx2"/>
                </a:solidFill>
                <a:latin typeface="+mj-lt"/>
                <a:ea typeface="Source Sans Pro Black" panose="020B08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dirty="0"/>
              <a:t>Klik for at tilføje titel</a:t>
            </a:r>
          </a:p>
        </p:txBody>
      </p:sp>
      <p:sp>
        <p:nvSpPr>
          <p:cNvPr id="4" name="Indhold">
            <a:extLst>
              <a:ext uri="{FF2B5EF4-FFF2-40B4-BE49-F238E27FC236}">
                <a16:creationId xmlns:a16="http://schemas.microsoft.com/office/drawing/2014/main" id="{E948DE47-BF09-EC8F-DF7E-7FFA79871C9D}"/>
              </a:ext>
            </a:extLst>
          </p:cNvPr>
          <p:cNvSpPr>
            <a:spLocks noGrp="1"/>
          </p:cNvSpPr>
          <p:nvPr>
            <p:ph sz="quarter" idx="53" hasCustomPrompt="1"/>
          </p:nvPr>
        </p:nvSpPr>
        <p:spPr>
          <a:xfrm>
            <a:off x="725488" y="2528888"/>
            <a:ext cx="4625975" cy="3600458"/>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noProof="0" dirty="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10" name="Pladsholder til indhold">
            <a:extLst>
              <a:ext uri="{FF2B5EF4-FFF2-40B4-BE49-F238E27FC236}">
                <a16:creationId xmlns:a16="http://schemas.microsoft.com/office/drawing/2014/main" id="{68AB815D-F6E2-4424-B07E-DF70810F9906}"/>
              </a:ext>
            </a:extLst>
          </p:cNvPr>
          <p:cNvSpPr>
            <a:spLocks noGrp="1" noChangeAspect="1"/>
          </p:cNvSpPr>
          <p:nvPr>
            <p:ph sz="quarter" idx="52" hasCustomPrompt="1"/>
          </p:nvPr>
        </p:nvSpPr>
        <p:spPr>
          <a:xfrm>
            <a:off x="6840538" y="728666"/>
            <a:ext cx="4616446" cy="5400675"/>
          </a:xfrm>
          <a:prstGeom prst="rect">
            <a:avLst/>
          </a:prstGeom>
        </p:spPr>
        <p:txBody>
          <a:bodyPr/>
          <a:lstStyle>
            <a:lvl1pPr>
              <a:defRPr>
                <a:solidFill>
                  <a:schemeClr val="tx2"/>
                </a:solidFill>
              </a:defRPr>
            </a:lvl1pPr>
          </a:lstStyle>
          <a:p>
            <a:pPr marL="0" marR="0" lvl="0" indent="0" algn="ctr" defTabSz="911659" rtl="0" eaLnBrk="1" fontAlgn="auto" latinLnBrk="0" hangingPunct="1">
              <a:lnSpc>
                <a:spcPct val="100000"/>
              </a:lnSpc>
              <a:spcBef>
                <a:spcPts val="1097"/>
              </a:spcBef>
              <a:spcAft>
                <a:spcPts val="0"/>
              </a:spcAft>
              <a:buClrTx/>
              <a:buSzTx/>
              <a:buFont typeface="Arial" panose="020B0604020202020204" pitchFamily="34" charset="0"/>
              <a:buNone/>
              <a:tabLst/>
              <a:defRPr/>
            </a:pPr>
            <a:r>
              <a:rPr lang="da-DK" noProof="0" dirty="0"/>
              <a:t>Klik på ikon og indsæt grafik eller billede</a:t>
            </a:r>
          </a:p>
        </p:txBody>
      </p:sp>
      <p:pic>
        <p:nvPicPr>
          <p:cNvPr id="2" name="Bomærke sort">
            <a:extLst>
              <a:ext uri="{FF2B5EF4-FFF2-40B4-BE49-F238E27FC236}">
                <a16:creationId xmlns:a16="http://schemas.microsoft.com/office/drawing/2014/main" id="{41695195-C421-1428-295D-62809F9297F9}"/>
              </a:ext>
            </a:extLst>
          </p:cNvPr>
          <p:cNvPicPr>
            <a:picLocks noChangeAspect="1"/>
          </p:cNvPicPr>
          <p:nvPr userDrawn="1"/>
        </p:nvPicPr>
        <p:blipFill>
          <a:blip r:embed="rId2"/>
          <a:srcRect/>
          <a:stretch/>
        </p:blipFill>
        <p:spPr>
          <a:xfrm>
            <a:off x="11466000" y="360000"/>
            <a:ext cx="360000" cy="360000"/>
          </a:xfrm>
          <a:prstGeom prst="rect">
            <a:avLst/>
          </a:prstGeom>
        </p:spPr>
      </p:pic>
    </p:spTree>
    <p:extLst>
      <p:ext uri="{BB962C8B-B14F-4D97-AF65-F5344CB8AC3E}">
        <p14:creationId xmlns:p14="http://schemas.microsoft.com/office/powerpoint/2010/main" val="1489440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dhold og 1/3 billede ">
    <p:bg>
      <p:bgRef idx="1001">
        <a:schemeClr val="bg1"/>
      </p:bgRef>
    </p:bg>
    <p:spTree>
      <p:nvGrpSpPr>
        <p:cNvPr id="1" name=""/>
        <p:cNvGrpSpPr/>
        <p:nvPr/>
      </p:nvGrpSpPr>
      <p:grpSpPr>
        <a:xfrm>
          <a:off x="0" y="0"/>
          <a:ext cx="0" cy="0"/>
          <a:chOff x="0" y="0"/>
          <a:chExt cx="0" cy="0"/>
        </a:xfrm>
      </p:grpSpPr>
      <p:sp>
        <p:nvSpPr>
          <p:cNvPr id="5" name="Titel">
            <a:extLst>
              <a:ext uri="{FF2B5EF4-FFF2-40B4-BE49-F238E27FC236}">
                <a16:creationId xmlns:a16="http://schemas.microsoft.com/office/drawing/2014/main" id="{E6E2A69E-3DC1-2B2F-D301-3770E01998A9}"/>
              </a:ext>
            </a:extLst>
          </p:cNvPr>
          <p:cNvSpPr>
            <a:spLocks noGrp="1"/>
          </p:cNvSpPr>
          <p:nvPr>
            <p:ph type="body" idx="41" hasCustomPrompt="1"/>
          </p:nvPr>
        </p:nvSpPr>
        <p:spPr>
          <a:xfrm>
            <a:off x="684218" y="728663"/>
            <a:ext cx="7442195" cy="1185077"/>
          </a:xfrm>
          <a:prstGeom prst="rect">
            <a:avLst/>
          </a:prstGeom>
        </p:spPr>
        <p:txBody>
          <a:bodyPr lIns="0" tIns="0" rIns="0" bIns="0" rtlCol="0" anchor="t" anchorCtr="0">
            <a:noAutofit/>
          </a:bodyPr>
          <a:lstStyle>
            <a:lvl1pPr marL="0" indent="0" algn="l">
              <a:lnSpc>
                <a:spcPct val="80000"/>
              </a:lnSpc>
              <a:spcBef>
                <a:spcPts val="0"/>
              </a:spcBef>
              <a:buNone/>
              <a:defRPr sz="4800" b="0" spc="0" baseline="0">
                <a:solidFill>
                  <a:schemeClr val="tx2"/>
                </a:solidFill>
                <a:latin typeface="+mj-lt"/>
                <a:ea typeface="Source Sans Pro Black" panose="020B08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dirty="0"/>
              <a:t>Klik for at tilføje titel</a:t>
            </a:r>
          </a:p>
        </p:txBody>
      </p:sp>
      <p:sp>
        <p:nvSpPr>
          <p:cNvPr id="6" name="Indhold">
            <a:extLst>
              <a:ext uri="{FF2B5EF4-FFF2-40B4-BE49-F238E27FC236}">
                <a16:creationId xmlns:a16="http://schemas.microsoft.com/office/drawing/2014/main" id="{FC462A83-40F4-FC11-46CE-BC47423663AE}"/>
              </a:ext>
            </a:extLst>
          </p:cNvPr>
          <p:cNvSpPr>
            <a:spLocks noGrp="1"/>
          </p:cNvSpPr>
          <p:nvPr>
            <p:ph sz="quarter" idx="53" hasCustomPrompt="1"/>
          </p:nvPr>
        </p:nvSpPr>
        <p:spPr>
          <a:xfrm>
            <a:off x="725488" y="2528888"/>
            <a:ext cx="7400925" cy="3600458"/>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noProof="0" dirty="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4" name="Billede">
            <a:extLst>
              <a:ext uri="{FF2B5EF4-FFF2-40B4-BE49-F238E27FC236}">
                <a16:creationId xmlns:a16="http://schemas.microsoft.com/office/drawing/2014/main" id="{C820D9C2-488E-ECEF-5291-8B5E722ECF18}"/>
              </a:ext>
            </a:extLst>
          </p:cNvPr>
          <p:cNvSpPr>
            <a:spLocks noGrp="1"/>
          </p:cNvSpPr>
          <p:nvPr>
            <p:ph type="pic" sz="quarter" idx="54" hasCustomPrompt="1"/>
          </p:nvPr>
        </p:nvSpPr>
        <p:spPr>
          <a:xfrm>
            <a:off x="9050332" y="0"/>
            <a:ext cx="3141667" cy="6858000"/>
          </a:xfrm>
        </p:spPr>
        <p:txBody>
          <a:bodyPr tIns="0" bIns="72000" anchor="b" anchorCtr="0"/>
          <a:lstStyle>
            <a:lvl1pPr marL="0" indent="0" algn="ctr">
              <a:spcBef>
                <a:spcPts val="0"/>
              </a:spcBef>
              <a:buFontTx/>
              <a:buNone/>
              <a:defRPr sz="1400">
                <a:solidFill>
                  <a:schemeClr val="tx2"/>
                </a:solidFill>
              </a:defRPr>
            </a:lvl1pPr>
          </a:lstStyle>
          <a:p>
            <a:pPr marL="0" marR="0" lvl="0" indent="0" algn="ctr" defTabSz="911659" rtl="0" eaLnBrk="1" fontAlgn="auto" latinLnBrk="0" hangingPunct="1">
              <a:lnSpc>
                <a:spcPct val="100000"/>
              </a:lnSpc>
              <a:spcBef>
                <a:spcPts val="1800"/>
              </a:spcBef>
              <a:spcAft>
                <a:spcPts val="0"/>
              </a:spcAft>
              <a:buClrTx/>
              <a:buSzTx/>
              <a:buFontTx/>
              <a:buNone/>
              <a:tabLst/>
              <a:defRPr/>
            </a:pPr>
            <a:r>
              <a:rPr lang="da-DK" noProof="0" dirty="0"/>
              <a:t>Klik på rammen og indsæt billede, </a:t>
            </a:r>
            <a:br>
              <a:rPr lang="da-DK" noProof="0" dirty="0"/>
            </a:br>
            <a:r>
              <a:rPr lang="da-DK" noProof="0" dirty="0"/>
              <a:t>via fanen Indsæt, Billeder/Lagerbilleder </a:t>
            </a:r>
            <a:br>
              <a:rPr lang="da-DK" noProof="0" dirty="0"/>
            </a:br>
            <a:r>
              <a:rPr lang="da-DK" noProof="0" dirty="0"/>
              <a:t>eller via RN billedbank </a:t>
            </a:r>
          </a:p>
        </p:txBody>
      </p:sp>
      <p:sp>
        <p:nvSpPr>
          <p:cNvPr id="3" name="Bomærke sort">
            <a:extLst>
              <a:ext uri="{FF2B5EF4-FFF2-40B4-BE49-F238E27FC236}">
                <a16:creationId xmlns:a16="http://schemas.microsoft.com/office/drawing/2014/main" id="{AB7602F1-2FE4-640B-9FE7-80899C239ECF}"/>
              </a:ext>
            </a:extLst>
          </p:cNvPr>
          <p:cNvSpPr>
            <a:spLocks noGrp="1" noChangeAspect="1"/>
          </p:cNvSpPr>
          <p:nvPr>
            <p:ph type="body" sz="quarter" idx="55" hasCustomPrompt="1"/>
          </p:nvPr>
        </p:nvSpPr>
        <p:spPr>
          <a:xfrm>
            <a:off x="11466000" y="360000"/>
            <a:ext cx="360000" cy="360000"/>
          </a:xfrm>
          <a:blipFill>
            <a:blip>
              <a:extLst>
                <a:ext uri="{96DAC541-7B7A-43D3-8B79-37D633B846F1}">
                  <asvg:svgBlip xmlns:asvg="http://schemas.microsoft.com/office/drawing/2016/SVG/main" r:embed="rId2"/>
                </a:ext>
              </a:extLst>
            </a:blip>
            <a:stretch>
              <a:fillRect/>
            </a:stretch>
          </a:blipFill>
        </p:spPr>
        <p:txBody>
          <a:bodyPr/>
          <a:lstStyle>
            <a:lvl1pPr>
              <a:defRPr sz="800">
                <a:solidFill>
                  <a:schemeClr val="tx2">
                    <a:alpha val="0"/>
                  </a:schemeClr>
                </a:solidFill>
              </a:defRPr>
            </a:lvl1pPr>
            <a:lvl2pPr>
              <a:defRPr sz="800"/>
            </a:lvl2pPr>
            <a:lvl3pPr>
              <a:defRPr sz="800"/>
            </a:lvl3pPr>
            <a:lvl4pPr>
              <a:defRPr sz="800"/>
            </a:lvl4pPr>
            <a:lvl5pPr>
              <a:defRPr sz="800"/>
            </a:lvl5pPr>
          </a:lstStyle>
          <a:p>
            <a:pPr lvl="0"/>
            <a:r>
              <a:rPr lang="da-DK" dirty="0"/>
              <a:t> </a:t>
            </a:r>
          </a:p>
        </p:txBody>
      </p:sp>
    </p:spTree>
    <p:extLst>
      <p:ext uri="{BB962C8B-B14F-4D97-AF65-F5344CB8AC3E}">
        <p14:creationId xmlns:p14="http://schemas.microsoft.com/office/powerpoint/2010/main" val="29353489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dhold og billedcollage ">
    <p:bg>
      <p:bgRef idx="1001">
        <a:schemeClr val="bg1"/>
      </p:bgRef>
    </p:bg>
    <p:spTree>
      <p:nvGrpSpPr>
        <p:cNvPr id="1" name=""/>
        <p:cNvGrpSpPr/>
        <p:nvPr/>
      </p:nvGrpSpPr>
      <p:grpSpPr>
        <a:xfrm>
          <a:off x="0" y="0"/>
          <a:ext cx="0" cy="0"/>
          <a:chOff x="0" y="0"/>
          <a:chExt cx="0" cy="0"/>
        </a:xfrm>
      </p:grpSpPr>
      <p:sp>
        <p:nvSpPr>
          <p:cNvPr id="10" name="Titel">
            <a:extLst>
              <a:ext uri="{FF2B5EF4-FFF2-40B4-BE49-F238E27FC236}">
                <a16:creationId xmlns:a16="http://schemas.microsoft.com/office/drawing/2014/main" id="{C7D3B2A3-E9DA-DCAF-1C63-3EA9228D4F78}"/>
              </a:ext>
            </a:extLst>
          </p:cNvPr>
          <p:cNvSpPr>
            <a:spLocks noGrp="1"/>
          </p:cNvSpPr>
          <p:nvPr>
            <p:ph type="body" idx="41" hasCustomPrompt="1"/>
          </p:nvPr>
        </p:nvSpPr>
        <p:spPr>
          <a:xfrm>
            <a:off x="684218" y="728663"/>
            <a:ext cx="4665952" cy="1185077"/>
          </a:xfrm>
          <a:prstGeom prst="rect">
            <a:avLst/>
          </a:prstGeom>
        </p:spPr>
        <p:txBody>
          <a:bodyPr lIns="0" tIns="0" rIns="0" bIns="0" rtlCol="0" anchor="t" anchorCtr="0">
            <a:noAutofit/>
          </a:bodyPr>
          <a:lstStyle>
            <a:lvl1pPr marL="0" indent="0" algn="l">
              <a:lnSpc>
                <a:spcPct val="80000"/>
              </a:lnSpc>
              <a:spcBef>
                <a:spcPts val="0"/>
              </a:spcBef>
              <a:buNone/>
              <a:defRPr sz="4800" b="0" spc="0" baseline="0">
                <a:solidFill>
                  <a:schemeClr val="tx2"/>
                </a:solidFill>
                <a:latin typeface="+mj-lt"/>
                <a:ea typeface="Source Sans Pro Black" panose="020B08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dirty="0"/>
              <a:t>Klik for at tilføje titel</a:t>
            </a:r>
          </a:p>
        </p:txBody>
      </p:sp>
      <p:sp>
        <p:nvSpPr>
          <p:cNvPr id="2" name="Indhold">
            <a:extLst>
              <a:ext uri="{FF2B5EF4-FFF2-40B4-BE49-F238E27FC236}">
                <a16:creationId xmlns:a16="http://schemas.microsoft.com/office/drawing/2014/main" id="{F9A405E9-E200-3DFC-BC5A-874B58A13421}"/>
              </a:ext>
            </a:extLst>
          </p:cNvPr>
          <p:cNvSpPr>
            <a:spLocks noGrp="1"/>
          </p:cNvSpPr>
          <p:nvPr>
            <p:ph sz="quarter" idx="59" hasCustomPrompt="1"/>
          </p:nvPr>
        </p:nvSpPr>
        <p:spPr>
          <a:xfrm>
            <a:off x="725488" y="3197082"/>
            <a:ext cx="3698875" cy="2932264"/>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noProof="0" dirty="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4" name="Billede 1">
            <a:extLst>
              <a:ext uri="{FF2B5EF4-FFF2-40B4-BE49-F238E27FC236}">
                <a16:creationId xmlns:a16="http://schemas.microsoft.com/office/drawing/2014/main" id="{338E3A10-DFCB-02D1-E3D6-D6F69B14573A}"/>
              </a:ext>
            </a:extLst>
          </p:cNvPr>
          <p:cNvSpPr>
            <a:spLocks noGrp="1"/>
          </p:cNvSpPr>
          <p:nvPr>
            <p:ph type="pic" sz="quarter" idx="55" hasCustomPrompt="1"/>
          </p:nvPr>
        </p:nvSpPr>
        <p:spPr>
          <a:xfrm>
            <a:off x="6843324" y="0"/>
            <a:ext cx="4173573" cy="3197082"/>
          </a:xfrm>
          <a:custGeom>
            <a:avLst/>
            <a:gdLst>
              <a:gd name="connsiteX0" fmla="*/ 1110295 w 4173573"/>
              <a:gd name="connsiteY0" fmla="*/ 0 h 3197082"/>
              <a:gd name="connsiteX1" fmla="*/ 3063278 w 4173573"/>
              <a:gd name="connsiteY1" fmla="*/ 0 h 3197082"/>
              <a:gd name="connsiteX2" fmla="*/ 4173573 w 4173573"/>
              <a:gd name="connsiteY2" fmla="*/ 1110295 h 3197082"/>
              <a:gd name="connsiteX3" fmla="*/ 2086786 w 4173573"/>
              <a:gd name="connsiteY3" fmla="*/ 3197082 h 3197082"/>
              <a:gd name="connsiteX4" fmla="*/ 0 w 4173573"/>
              <a:gd name="connsiteY4" fmla="*/ 1110295 h 319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3573" h="3197082">
                <a:moveTo>
                  <a:pt x="1110295" y="0"/>
                </a:moveTo>
                <a:lnTo>
                  <a:pt x="3063278" y="0"/>
                </a:lnTo>
                <a:lnTo>
                  <a:pt x="4173573" y="1110295"/>
                </a:lnTo>
                <a:lnTo>
                  <a:pt x="2086786" y="3197082"/>
                </a:lnTo>
                <a:lnTo>
                  <a:pt x="0" y="1110295"/>
                </a:lnTo>
                <a:close/>
              </a:path>
            </a:pathLst>
          </a:custGeom>
          <a:solidFill>
            <a:schemeClr val="tx2"/>
          </a:solidFill>
        </p:spPr>
        <p:txBody>
          <a:bodyPr wrap="square" lIns="252000" rIns="252000" bIns="684000" anchor="ctr" anchorCtr="0">
            <a:noAutofit/>
          </a:bodyPr>
          <a:lstStyle>
            <a:lvl1pPr>
              <a:defRPr sz="1000">
                <a:solidFill>
                  <a:schemeClr val="bg1"/>
                </a:solidFill>
              </a:defRPr>
            </a:lvl1pPr>
          </a:lstStyle>
          <a:p>
            <a:pPr marL="0" marR="0" lvl="0" indent="0" algn="ctr" defTabSz="911659" rtl="0" eaLnBrk="1" fontAlgn="auto" latinLnBrk="0" hangingPunct="1">
              <a:lnSpc>
                <a:spcPct val="100000"/>
              </a:lnSpc>
              <a:spcBef>
                <a:spcPts val="1097"/>
              </a:spcBef>
              <a:spcAft>
                <a:spcPts val="0"/>
              </a:spcAft>
              <a:buClrTx/>
              <a:buSzTx/>
              <a:buFont typeface="Arial" panose="020B0604020202020204" pitchFamily="34" charset="0"/>
              <a:buNone/>
              <a:tabLst/>
              <a:defRPr/>
            </a:pPr>
            <a:r>
              <a:rPr lang="da-DK" dirty="0"/>
              <a:t>Klik på rammen og indsæt billede, via fanen Indsæt, Billeder/Lagerbilleder eller via RN billedbank </a:t>
            </a:r>
          </a:p>
        </p:txBody>
      </p:sp>
      <p:sp>
        <p:nvSpPr>
          <p:cNvPr id="7" name="Billede 2">
            <a:extLst>
              <a:ext uri="{FF2B5EF4-FFF2-40B4-BE49-F238E27FC236}">
                <a16:creationId xmlns:a16="http://schemas.microsoft.com/office/drawing/2014/main" id="{19C6A254-B917-3AD3-28D9-C693773860B0}"/>
              </a:ext>
            </a:extLst>
          </p:cNvPr>
          <p:cNvSpPr>
            <a:spLocks noGrp="1"/>
          </p:cNvSpPr>
          <p:nvPr>
            <p:ph type="pic" sz="quarter" idx="53" hasCustomPrompt="1"/>
          </p:nvPr>
        </p:nvSpPr>
        <p:spPr>
          <a:xfrm>
            <a:off x="9025365" y="1205545"/>
            <a:ext cx="3166639" cy="4173574"/>
          </a:xfrm>
          <a:custGeom>
            <a:avLst/>
            <a:gdLst>
              <a:gd name="connsiteX0" fmla="*/ 2086786 w 3166639"/>
              <a:gd name="connsiteY0" fmla="*/ 0 h 4173574"/>
              <a:gd name="connsiteX1" fmla="*/ 3166639 w 3166639"/>
              <a:gd name="connsiteY1" fmla="*/ 1079853 h 4173574"/>
              <a:gd name="connsiteX2" fmla="*/ 3166639 w 3166639"/>
              <a:gd name="connsiteY2" fmla="*/ 3093721 h 4173574"/>
              <a:gd name="connsiteX3" fmla="*/ 2086786 w 3166639"/>
              <a:gd name="connsiteY3" fmla="*/ 4173574 h 4173574"/>
              <a:gd name="connsiteX4" fmla="*/ 0 w 3166639"/>
              <a:gd name="connsiteY4" fmla="*/ 2086787 h 417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6639" h="4173574">
                <a:moveTo>
                  <a:pt x="2086786" y="0"/>
                </a:moveTo>
                <a:lnTo>
                  <a:pt x="3166639" y="1079853"/>
                </a:lnTo>
                <a:lnTo>
                  <a:pt x="3166639" y="3093721"/>
                </a:lnTo>
                <a:lnTo>
                  <a:pt x="2086786" y="4173574"/>
                </a:lnTo>
                <a:lnTo>
                  <a:pt x="0" y="2086787"/>
                </a:lnTo>
                <a:close/>
              </a:path>
            </a:pathLst>
          </a:custGeom>
          <a:solidFill>
            <a:schemeClr val="tx2"/>
          </a:solidFill>
        </p:spPr>
        <p:txBody>
          <a:bodyPr wrap="square" lIns="648000" rIns="0" bIns="864000" anchor="ctr" anchorCtr="0">
            <a:noAutofit/>
          </a:bodyPr>
          <a:lstStyle>
            <a:lvl1pPr>
              <a:defRPr sz="1000">
                <a:solidFill>
                  <a:schemeClr val="bg1"/>
                </a:solidFill>
              </a:defRPr>
            </a:lvl1pPr>
          </a:lstStyle>
          <a:p>
            <a:pPr marL="0" marR="0" lvl="0" indent="0" algn="ctr" defTabSz="911659" rtl="0" eaLnBrk="1" fontAlgn="auto" latinLnBrk="0" hangingPunct="1">
              <a:lnSpc>
                <a:spcPct val="100000"/>
              </a:lnSpc>
              <a:spcBef>
                <a:spcPts val="1097"/>
              </a:spcBef>
              <a:spcAft>
                <a:spcPts val="0"/>
              </a:spcAft>
              <a:buClrTx/>
              <a:buSzTx/>
              <a:buFont typeface="Arial" panose="020B0604020202020204" pitchFamily="34" charset="0"/>
              <a:buNone/>
              <a:tabLst/>
              <a:defRPr/>
            </a:pPr>
            <a:r>
              <a:rPr lang="da-DK" dirty="0"/>
              <a:t>Klik på rammen og indsæt billede, via fanen Indsæt, Billeder/Lagerbilleder eller via RN billedbank </a:t>
            </a:r>
          </a:p>
        </p:txBody>
      </p:sp>
      <p:sp>
        <p:nvSpPr>
          <p:cNvPr id="22" name="Billede 3">
            <a:extLst>
              <a:ext uri="{FF2B5EF4-FFF2-40B4-BE49-F238E27FC236}">
                <a16:creationId xmlns:a16="http://schemas.microsoft.com/office/drawing/2014/main" id="{51A714CA-5DDD-AFEB-A40A-035C95BE5BD7}"/>
              </a:ext>
            </a:extLst>
          </p:cNvPr>
          <p:cNvSpPr>
            <a:spLocks noGrp="1"/>
          </p:cNvSpPr>
          <p:nvPr>
            <p:ph type="pic" sz="quarter" idx="58" hasCustomPrompt="1"/>
          </p:nvPr>
        </p:nvSpPr>
        <p:spPr>
          <a:xfrm>
            <a:off x="9833290" y="5569619"/>
            <a:ext cx="2358710" cy="1288380"/>
          </a:xfrm>
          <a:custGeom>
            <a:avLst/>
            <a:gdLst>
              <a:gd name="connsiteX0" fmla="*/ 1288379 w 2358710"/>
              <a:gd name="connsiteY0" fmla="*/ 0 h 1288380"/>
              <a:gd name="connsiteX1" fmla="*/ 2358710 w 2358710"/>
              <a:gd name="connsiteY1" fmla="*/ 1070331 h 1288380"/>
              <a:gd name="connsiteX2" fmla="*/ 2358710 w 2358710"/>
              <a:gd name="connsiteY2" fmla="*/ 1288380 h 1288380"/>
              <a:gd name="connsiteX3" fmla="*/ 0 w 2358710"/>
              <a:gd name="connsiteY3" fmla="*/ 1288380 h 1288380"/>
            </a:gdLst>
            <a:ahLst/>
            <a:cxnLst>
              <a:cxn ang="0">
                <a:pos x="connsiteX0" y="connsiteY0"/>
              </a:cxn>
              <a:cxn ang="0">
                <a:pos x="connsiteX1" y="connsiteY1"/>
              </a:cxn>
              <a:cxn ang="0">
                <a:pos x="connsiteX2" y="connsiteY2"/>
              </a:cxn>
              <a:cxn ang="0">
                <a:pos x="connsiteX3" y="connsiteY3"/>
              </a:cxn>
            </a:cxnLst>
            <a:rect l="l" t="t" r="r" b="b"/>
            <a:pathLst>
              <a:path w="2358710" h="1288380">
                <a:moveTo>
                  <a:pt x="1288379" y="0"/>
                </a:moveTo>
                <a:lnTo>
                  <a:pt x="2358710" y="1070331"/>
                </a:lnTo>
                <a:lnTo>
                  <a:pt x="2358710" y="1288380"/>
                </a:lnTo>
                <a:lnTo>
                  <a:pt x="0" y="1288380"/>
                </a:lnTo>
                <a:close/>
              </a:path>
            </a:pathLst>
          </a:custGeom>
          <a:solidFill>
            <a:schemeClr val="tx2"/>
          </a:solidFill>
        </p:spPr>
        <p:txBody>
          <a:bodyPr wrap="square" lIns="468000" rIns="288000" bIns="72000" anchor="b" anchorCtr="0">
            <a:noAutofit/>
          </a:bodyPr>
          <a:lstStyle>
            <a:lvl1pPr>
              <a:defRPr sz="798">
                <a:solidFill>
                  <a:schemeClr val="bg1"/>
                </a:solidFill>
              </a:defRPr>
            </a:lvl1pPr>
          </a:lstStyle>
          <a:p>
            <a:pPr marL="0" marR="0" lvl="0" indent="0" algn="ctr" defTabSz="911659" rtl="0" eaLnBrk="1" fontAlgn="auto" latinLnBrk="0" hangingPunct="1">
              <a:lnSpc>
                <a:spcPct val="100000"/>
              </a:lnSpc>
              <a:spcBef>
                <a:spcPts val="1097"/>
              </a:spcBef>
              <a:spcAft>
                <a:spcPts val="0"/>
              </a:spcAft>
              <a:buClrTx/>
              <a:buSzTx/>
              <a:buFont typeface="Arial" panose="020B0604020202020204" pitchFamily="34" charset="0"/>
              <a:buNone/>
              <a:tabLst/>
              <a:defRPr/>
            </a:pPr>
            <a:r>
              <a:rPr lang="da-DK" dirty="0"/>
              <a:t>Klik på rammen og indsæt billede, via fanen Indsæt, Billeder/Lagerbilleder eller via RN billedbank </a:t>
            </a:r>
          </a:p>
        </p:txBody>
      </p:sp>
      <p:sp>
        <p:nvSpPr>
          <p:cNvPr id="17" name="Billede 4">
            <a:extLst>
              <a:ext uri="{FF2B5EF4-FFF2-40B4-BE49-F238E27FC236}">
                <a16:creationId xmlns:a16="http://schemas.microsoft.com/office/drawing/2014/main" id="{C5B718A0-EDC2-3441-67A9-27EB64733B2E}"/>
              </a:ext>
            </a:extLst>
          </p:cNvPr>
          <p:cNvSpPr>
            <a:spLocks noGrp="1"/>
          </p:cNvSpPr>
          <p:nvPr>
            <p:ph type="pic" sz="quarter" idx="54" hasCustomPrompt="1"/>
          </p:nvPr>
        </p:nvSpPr>
        <p:spPr>
          <a:xfrm>
            <a:off x="6843324" y="3387582"/>
            <a:ext cx="4173573" cy="3470418"/>
          </a:xfrm>
          <a:custGeom>
            <a:avLst/>
            <a:gdLst>
              <a:gd name="connsiteX0" fmla="*/ 2086786 w 4173573"/>
              <a:gd name="connsiteY0" fmla="*/ 0 h 3470418"/>
              <a:gd name="connsiteX1" fmla="*/ 4173573 w 4173573"/>
              <a:gd name="connsiteY1" fmla="*/ 2086787 h 3470418"/>
              <a:gd name="connsiteX2" fmla="*/ 2789942 w 4173573"/>
              <a:gd name="connsiteY2" fmla="*/ 3470418 h 3470418"/>
              <a:gd name="connsiteX3" fmla="*/ 1383631 w 4173573"/>
              <a:gd name="connsiteY3" fmla="*/ 3470418 h 3470418"/>
              <a:gd name="connsiteX4" fmla="*/ 0 w 4173573"/>
              <a:gd name="connsiteY4" fmla="*/ 2086787 h 34704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3573" h="3470418">
                <a:moveTo>
                  <a:pt x="2086786" y="0"/>
                </a:moveTo>
                <a:lnTo>
                  <a:pt x="4173573" y="2086787"/>
                </a:lnTo>
                <a:lnTo>
                  <a:pt x="2789942" y="3470418"/>
                </a:lnTo>
                <a:lnTo>
                  <a:pt x="1383631" y="3470418"/>
                </a:lnTo>
                <a:lnTo>
                  <a:pt x="0" y="2086787"/>
                </a:lnTo>
                <a:close/>
              </a:path>
            </a:pathLst>
          </a:custGeom>
          <a:solidFill>
            <a:schemeClr val="tx2"/>
          </a:solidFill>
        </p:spPr>
        <p:txBody>
          <a:bodyPr wrap="square" lIns="504000" rIns="360000" bIns="1188000" anchor="b" anchorCtr="0">
            <a:noAutofit/>
          </a:bodyPr>
          <a:lstStyle>
            <a:lvl1pPr>
              <a:defRPr sz="1000">
                <a:solidFill>
                  <a:schemeClr val="bg1"/>
                </a:solidFill>
              </a:defRPr>
            </a:lvl1pPr>
          </a:lstStyle>
          <a:p>
            <a:pPr marL="0" marR="0" lvl="0" indent="0" algn="ctr" defTabSz="911659" rtl="0" eaLnBrk="1" fontAlgn="auto" latinLnBrk="0" hangingPunct="1">
              <a:lnSpc>
                <a:spcPct val="100000"/>
              </a:lnSpc>
              <a:spcBef>
                <a:spcPts val="1097"/>
              </a:spcBef>
              <a:spcAft>
                <a:spcPts val="0"/>
              </a:spcAft>
              <a:buClrTx/>
              <a:buSzTx/>
              <a:buFont typeface="Arial" panose="020B0604020202020204" pitchFamily="34" charset="0"/>
              <a:buNone/>
              <a:tabLst/>
              <a:defRPr/>
            </a:pPr>
            <a:r>
              <a:rPr lang="da-DK" dirty="0"/>
              <a:t>Klik på rammen og indsæt billede, via fanen Indsæt, Billeder/Lagerbilleder eller via RN billedbank </a:t>
            </a:r>
          </a:p>
        </p:txBody>
      </p:sp>
      <p:sp>
        <p:nvSpPr>
          <p:cNvPr id="15" name="Billede 5">
            <a:extLst>
              <a:ext uri="{FF2B5EF4-FFF2-40B4-BE49-F238E27FC236}">
                <a16:creationId xmlns:a16="http://schemas.microsoft.com/office/drawing/2014/main" id="{7A139ED1-D2DB-1C3D-4765-04E36A10E704}"/>
              </a:ext>
            </a:extLst>
          </p:cNvPr>
          <p:cNvSpPr>
            <a:spLocks noGrp="1"/>
          </p:cNvSpPr>
          <p:nvPr>
            <p:ph type="pic" sz="quarter" idx="56" hasCustomPrompt="1"/>
          </p:nvPr>
        </p:nvSpPr>
        <p:spPr>
          <a:xfrm>
            <a:off x="5446612" y="5569619"/>
            <a:ext cx="2576759" cy="1288380"/>
          </a:xfrm>
          <a:custGeom>
            <a:avLst/>
            <a:gdLst>
              <a:gd name="connsiteX0" fmla="*/ 1288379 w 2576759"/>
              <a:gd name="connsiteY0" fmla="*/ 0 h 1288380"/>
              <a:gd name="connsiteX1" fmla="*/ 2576759 w 2576759"/>
              <a:gd name="connsiteY1" fmla="*/ 1288380 h 1288380"/>
              <a:gd name="connsiteX2" fmla="*/ 0 w 2576759"/>
              <a:gd name="connsiteY2" fmla="*/ 1288380 h 1288380"/>
            </a:gdLst>
            <a:ahLst/>
            <a:cxnLst>
              <a:cxn ang="0">
                <a:pos x="connsiteX0" y="connsiteY0"/>
              </a:cxn>
              <a:cxn ang="0">
                <a:pos x="connsiteX1" y="connsiteY1"/>
              </a:cxn>
              <a:cxn ang="0">
                <a:pos x="connsiteX2" y="connsiteY2"/>
              </a:cxn>
            </a:cxnLst>
            <a:rect l="l" t="t" r="r" b="b"/>
            <a:pathLst>
              <a:path w="2576759" h="1288380">
                <a:moveTo>
                  <a:pt x="1288379" y="0"/>
                </a:moveTo>
                <a:lnTo>
                  <a:pt x="2576759" y="1288380"/>
                </a:lnTo>
                <a:lnTo>
                  <a:pt x="0" y="1288380"/>
                </a:lnTo>
                <a:close/>
              </a:path>
            </a:pathLst>
          </a:custGeom>
          <a:solidFill>
            <a:schemeClr val="tx2"/>
          </a:solidFill>
        </p:spPr>
        <p:txBody>
          <a:bodyPr wrap="square" lIns="396000" rIns="360000" bIns="72000" anchor="b" anchorCtr="0">
            <a:noAutofit/>
          </a:bodyPr>
          <a:lstStyle>
            <a:lvl1pPr>
              <a:defRPr sz="798">
                <a:solidFill>
                  <a:schemeClr val="bg1"/>
                </a:solidFill>
              </a:defRPr>
            </a:lvl1pPr>
          </a:lstStyle>
          <a:p>
            <a:pPr marL="0" marR="0" lvl="0" indent="0" algn="ctr" defTabSz="911659" rtl="0" eaLnBrk="1" fontAlgn="auto" latinLnBrk="0" hangingPunct="1">
              <a:lnSpc>
                <a:spcPct val="100000"/>
              </a:lnSpc>
              <a:spcBef>
                <a:spcPts val="1097"/>
              </a:spcBef>
              <a:spcAft>
                <a:spcPts val="0"/>
              </a:spcAft>
              <a:buClrTx/>
              <a:buSzTx/>
              <a:buFont typeface="Arial" panose="020B0604020202020204" pitchFamily="34" charset="0"/>
              <a:buNone/>
              <a:tabLst/>
              <a:defRPr/>
            </a:pPr>
            <a:r>
              <a:rPr lang="da-DK" dirty="0"/>
              <a:t>Klik på rammen og indsæt billede, via fanen Indsæt, Billeder/Lagerbilleder eller via RN billedbank </a:t>
            </a:r>
          </a:p>
        </p:txBody>
      </p:sp>
      <p:sp>
        <p:nvSpPr>
          <p:cNvPr id="25" name="Billede 6">
            <a:extLst>
              <a:ext uri="{FF2B5EF4-FFF2-40B4-BE49-F238E27FC236}">
                <a16:creationId xmlns:a16="http://schemas.microsoft.com/office/drawing/2014/main" id="{2EDFCE5A-878D-401D-B037-0379364F1E12}"/>
              </a:ext>
            </a:extLst>
          </p:cNvPr>
          <p:cNvSpPr>
            <a:spLocks noGrp="1"/>
          </p:cNvSpPr>
          <p:nvPr>
            <p:ph type="pic" sz="quarter" idx="52" hasCustomPrompt="1"/>
          </p:nvPr>
        </p:nvSpPr>
        <p:spPr>
          <a:xfrm>
            <a:off x="4661288" y="1205545"/>
            <a:ext cx="4173573" cy="4173574"/>
          </a:xfrm>
          <a:custGeom>
            <a:avLst/>
            <a:gdLst>
              <a:gd name="connsiteX0" fmla="*/ 2086786 w 4173573"/>
              <a:gd name="connsiteY0" fmla="*/ 0 h 4173574"/>
              <a:gd name="connsiteX1" fmla="*/ 4173573 w 4173573"/>
              <a:gd name="connsiteY1" fmla="*/ 2086787 h 4173574"/>
              <a:gd name="connsiteX2" fmla="*/ 2086786 w 4173573"/>
              <a:gd name="connsiteY2" fmla="*/ 4173574 h 4173574"/>
              <a:gd name="connsiteX3" fmla="*/ 0 w 4173573"/>
              <a:gd name="connsiteY3" fmla="*/ 2086787 h 4173574"/>
            </a:gdLst>
            <a:ahLst/>
            <a:cxnLst>
              <a:cxn ang="0">
                <a:pos x="connsiteX0" y="connsiteY0"/>
              </a:cxn>
              <a:cxn ang="0">
                <a:pos x="connsiteX1" y="connsiteY1"/>
              </a:cxn>
              <a:cxn ang="0">
                <a:pos x="connsiteX2" y="connsiteY2"/>
              </a:cxn>
              <a:cxn ang="0">
                <a:pos x="connsiteX3" y="connsiteY3"/>
              </a:cxn>
            </a:cxnLst>
            <a:rect l="l" t="t" r="r" b="b"/>
            <a:pathLst>
              <a:path w="4173573" h="4173574">
                <a:moveTo>
                  <a:pt x="2086786" y="0"/>
                </a:moveTo>
                <a:lnTo>
                  <a:pt x="4173573" y="2086787"/>
                </a:lnTo>
                <a:lnTo>
                  <a:pt x="2086786" y="4173574"/>
                </a:lnTo>
                <a:lnTo>
                  <a:pt x="0" y="2086787"/>
                </a:lnTo>
                <a:close/>
              </a:path>
            </a:pathLst>
          </a:custGeom>
          <a:solidFill>
            <a:schemeClr val="tx2"/>
          </a:solidFill>
        </p:spPr>
        <p:txBody>
          <a:bodyPr wrap="square" lIns="504000" rIns="504000" bIns="612000" anchor="ctr" anchorCtr="0">
            <a:noAutofit/>
          </a:bodyPr>
          <a:lstStyle>
            <a:lvl1pPr>
              <a:defRPr sz="1000">
                <a:solidFill>
                  <a:schemeClr val="bg1"/>
                </a:solidFill>
              </a:defRPr>
            </a:lvl1pPr>
          </a:lstStyle>
          <a:p>
            <a:pPr marL="0" marR="0" lvl="0" indent="0" algn="ctr" defTabSz="911659" rtl="0" eaLnBrk="1" fontAlgn="auto" latinLnBrk="0" hangingPunct="1">
              <a:lnSpc>
                <a:spcPct val="100000"/>
              </a:lnSpc>
              <a:spcBef>
                <a:spcPts val="1097"/>
              </a:spcBef>
              <a:spcAft>
                <a:spcPts val="0"/>
              </a:spcAft>
              <a:buClrTx/>
              <a:buSzTx/>
              <a:buFont typeface="Arial" panose="020B0604020202020204" pitchFamily="34" charset="0"/>
              <a:buNone/>
              <a:tabLst/>
              <a:defRPr/>
            </a:pPr>
            <a:r>
              <a:rPr lang="da-DK" dirty="0"/>
              <a:t>Klik på rammen og indsæt billede, via fanen Indsæt, Billeder/Lagerbilleder eller via RN billedbank</a:t>
            </a:r>
          </a:p>
        </p:txBody>
      </p:sp>
      <p:pic>
        <p:nvPicPr>
          <p:cNvPr id="6" name="Bomærke sort">
            <a:extLst>
              <a:ext uri="{FF2B5EF4-FFF2-40B4-BE49-F238E27FC236}">
                <a16:creationId xmlns:a16="http://schemas.microsoft.com/office/drawing/2014/main" id="{0FA7CEAA-8238-7792-5285-62AE2BDA7825}"/>
              </a:ext>
            </a:extLst>
          </p:cNvPr>
          <p:cNvPicPr>
            <a:picLocks noChangeAspect="1"/>
          </p:cNvPicPr>
          <p:nvPr userDrawn="1"/>
        </p:nvPicPr>
        <p:blipFill>
          <a:blip r:embed="rId2"/>
          <a:srcRect/>
          <a:stretch/>
        </p:blipFill>
        <p:spPr>
          <a:xfrm>
            <a:off x="11466000" y="360000"/>
            <a:ext cx="360000" cy="360000"/>
          </a:xfrm>
          <a:prstGeom prst="rect">
            <a:avLst/>
          </a:prstGeom>
        </p:spPr>
      </p:pic>
    </p:spTree>
    <p:extLst>
      <p:ext uri="{BB962C8B-B14F-4D97-AF65-F5344CB8AC3E}">
        <p14:creationId xmlns:p14="http://schemas.microsoft.com/office/powerpoint/2010/main" val="38323502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dhold og billede ">
    <p:bg>
      <p:bgRef idx="1001">
        <a:schemeClr val="bg1"/>
      </p:bgRef>
    </p:bg>
    <p:spTree>
      <p:nvGrpSpPr>
        <p:cNvPr id="1" name=""/>
        <p:cNvGrpSpPr/>
        <p:nvPr/>
      </p:nvGrpSpPr>
      <p:grpSpPr>
        <a:xfrm>
          <a:off x="0" y="0"/>
          <a:ext cx="0" cy="0"/>
          <a:chOff x="0" y="0"/>
          <a:chExt cx="0" cy="0"/>
        </a:xfrm>
      </p:grpSpPr>
      <p:sp>
        <p:nvSpPr>
          <p:cNvPr id="11" name="Titel">
            <a:extLst>
              <a:ext uri="{FF2B5EF4-FFF2-40B4-BE49-F238E27FC236}">
                <a16:creationId xmlns:a16="http://schemas.microsoft.com/office/drawing/2014/main" id="{DCDB8BE3-92CA-53AC-14D2-43FB2A1F23F1}"/>
              </a:ext>
            </a:extLst>
          </p:cNvPr>
          <p:cNvSpPr>
            <a:spLocks noGrp="1"/>
          </p:cNvSpPr>
          <p:nvPr>
            <p:ph type="body" idx="41" hasCustomPrompt="1"/>
          </p:nvPr>
        </p:nvSpPr>
        <p:spPr>
          <a:xfrm>
            <a:off x="684218" y="728663"/>
            <a:ext cx="4665952" cy="1185077"/>
          </a:xfrm>
          <a:prstGeom prst="rect">
            <a:avLst/>
          </a:prstGeom>
        </p:spPr>
        <p:txBody>
          <a:bodyPr lIns="0" tIns="0" rIns="0" bIns="0" rtlCol="0" anchor="t" anchorCtr="0">
            <a:noAutofit/>
          </a:bodyPr>
          <a:lstStyle>
            <a:lvl1pPr marL="0" indent="0" algn="l">
              <a:lnSpc>
                <a:spcPct val="80000"/>
              </a:lnSpc>
              <a:spcBef>
                <a:spcPts val="0"/>
              </a:spcBef>
              <a:buNone/>
              <a:defRPr sz="4800" b="0" spc="0" baseline="0">
                <a:solidFill>
                  <a:schemeClr val="tx2"/>
                </a:solidFill>
                <a:latin typeface="+mj-lt"/>
                <a:ea typeface="Source Sans Pro Black" panose="020B08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pPr lvl="0" rtl="0"/>
            <a:r>
              <a:rPr lang="da-DK" noProof="0" dirty="0"/>
              <a:t>Klik for at tilføje titel</a:t>
            </a:r>
          </a:p>
        </p:txBody>
      </p:sp>
      <p:sp>
        <p:nvSpPr>
          <p:cNvPr id="2" name="Indhold">
            <a:extLst>
              <a:ext uri="{FF2B5EF4-FFF2-40B4-BE49-F238E27FC236}">
                <a16:creationId xmlns:a16="http://schemas.microsoft.com/office/drawing/2014/main" id="{6C7FCC29-7FB7-8170-B250-7896524B022A}"/>
              </a:ext>
            </a:extLst>
          </p:cNvPr>
          <p:cNvSpPr>
            <a:spLocks noGrp="1"/>
          </p:cNvSpPr>
          <p:nvPr>
            <p:ph sz="quarter" idx="53" hasCustomPrompt="1"/>
          </p:nvPr>
        </p:nvSpPr>
        <p:spPr>
          <a:xfrm>
            <a:off x="725488" y="2528888"/>
            <a:ext cx="4625975" cy="3600458"/>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da-DK" noProof="0" dirty="0"/>
              <a:t>Klik for at tilføje tekst</a:t>
            </a:r>
          </a:p>
          <a:p>
            <a:pPr lvl="1"/>
            <a:r>
              <a:rPr lang="da-DK" noProof="0" dirty="0"/>
              <a:t>Andet niveau</a:t>
            </a:r>
          </a:p>
          <a:p>
            <a:pPr lvl="2"/>
            <a:r>
              <a:rPr lang="da-DK" noProof="0" dirty="0"/>
              <a:t>Tredje niveau</a:t>
            </a:r>
          </a:p>
          <a:p>
            <a:pPr lvl="3"/>
            <a:r>
              <a:rPr lang="da-DK" noProof="0" dirty="0"/>
              <a:t>Fjerde niveau</a:t>
            </a:r>
          </a:p>
          <a:p>
            <a:pPr lvl="4"/>
            <a:r>
              <a:rPr lang="da-DK" noProof="0" dirty="0"/>
              <a:t>Femte niveau</a:t>
            </a:r>
          </a:p>
        </p:txBody>
      </p:sp>
      <p:sp>
        <p:nvSpPr>
          <p:cNvPr id="3" name="Baggrund blå">
            <a:extLst>
              <a:ext uri="{FF2B5EF4-FFF2-40B4-BE49-F238E27FC236}">
                <a16:creationId xmlns:a16="http://schemas.microsoft.com/office/drawing/2014/main" id="{D797C314-B186-FFAB-B095-BF94B2743C88}"/>
              </a:ext>
            </a:extLst>
          </p:cNvPr>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
        <p:nvSpPr>
          <p:cNvPr id="5" name="Pladsholder til billede 4">
            <a:extLst>
              <a:ext uri="{FF2B5EF4-FFF2-40B4-BE49-F238E27FC236}">
                <a16:creationId xmlns:a16="http://schemas.microsoft.com/office/drawing/2014/main" id="{3ADFD981-49D9-0B79-C005-B87062B682EF}"/>
              </a:ext>
            </a:extLst>
          </p:cNvPr>
          <p:cNvSpPr>
            <a:spLocks noGrp="1"/>
          </p:cNvSpPr>
          <p:nvPr>
            <p:ph type="pic" sz="quarter" idx="54" hasCustomPrompt="1"/>
          </p:nvPr>
        </p:nvSpPr>
        <p:spPr>
          <a:xfrm>
            <a:off x="6096000" y="0"/>
            <a:ext cx="6096000" cy="6858000"/>
          </a:xfrm>
        </p:spPr>
        <p:txBody>
          <a:bodyPr tIns="72000"/>
          <a:lstStyle>
            <a:lvl1pPr marL="0" indent="0" algn="ctr">
              <a:spcBef>
                <a:spcPts val="0"/>
              </a:spcBef>
              <a:buFontTx/>
              <a:buNone/>
              <a:defRPr>
                <a:solidFill>
                  <a:schemeClr val="bg1"/>
                </a:solidFill>
              </a:defRPr>
            </a:lvl1pPr>
          </a:lstStyle>
          <a:p>
            <a:pPr marL="0" marR="0" lvl="0" indent="0" algn="ctr" defTabSz="911659" rtl="0" eaLnBrk="1" fontAlgn="auto" latinLnBrk="0" hangingPunct="1">
              <a:lnSpc>
                <a:spcPct val="100000"/>
              </a:lnSpc>
              <a:spcBef>
                <a:spcPts val="1800"/>
              </a:spcBef>
              <a:spcAft>
                <a:spcPts val="0"/>
              </a:spcAft>
              <a:buClrTx/>
              <a:buSzTx/>
              <a:buFontTx/>
              <a:buNone/>
              <a:tabLst/>
              <a:defRPr/>
            </a:pPr>
            <a:r>
              <a:rPr lang="da-DK" dirty="0"/>
              <a:t>Klik på rammen og indsæt billede, </a:t>
            </a:r>
            <a:br>
              <a:rPr lang="da-DK" dirty="0"/>
            </a:br>
            <a:r>
              <a:rPr lang="da-DK" dirty="0"/>
              <a:t>via fanen Indsæt, Billeder/Lagerbilleder </a:t>
            </a:r>
            <a:br>
              <a:rPr lang="da-DK" dirty="0"/>
            </a:br>
            <a:r>
              <a:rPr lang="da-DK" dirty="0"/>
              <a:t>eller via RN billedbank </a:t>
            </a:r>
          </a:p>
        </p:txBody>
      </p:sp>
      <p:sp>
        <p:nvSpPr>
          <p:cNvPr id="4" name="Bomærke hvid">
            <a:extLst>
              <a:ext uri="{FF2B5EF4-FFF2-40B4-BE49-F238E27FC236}">
                <a16:creationId xmlns:a16="http://schemas.microsoft.com/office/drawing/2014/main" id="{EEBF4AE4-760F-E356-C472-EE0E33FFB88E}"/>
              </a:ext>
            </a:extLst>
          </p:cNvPr>
          <p:cNvSpPr>
            <a:spLocks noGrp="1" noChangeAspect="1"/>
          </p:cNvSpPr>
          <p:nvPr>
            <p:ph type="body" sz="quarter" idx="55" hasCustomPrompt="1"/>
          </p:nvPr>
        </p:nvSpPr>
        <p:spPr>
          <a:xfrm>
            <a:off x="11466000" y="360000"/>
            <a:ext cx="360000" cy="360000"/>
          </a:xfrm>
          <a:blipFill>
            <a:blip>
              <a:extLst>
                <a:ext uri="{96DAC541-7B7A-43D3-8B79-37D633B846F1}">
                  <asvg:svgBlip xmlns:asvg="http://schemas.microsoft.com/office/drawing/2016/SVG/main" r:embed="rId2"/>
                </a:ext>
              </a:extLst>
            </a:blip>
            <a:stretch>
              <a:fillRect/>
            </a:stretch>
          </a:blipFill>
        </p:spPr>
        <p:txBody>
          <a:bodyPr/>
          <a:lstStyle>
            <a:lvl1pPr>
              <a:defRPr sz="800">
                <a:solidFill>
                  <a:schemeClr val="tx2">
                    <a:alpha val="0"/>
                  </a:schemeClr>
                </a:solidFill>
              </a:defRPr>
            </a:lvl1pPr>
            <a:lvl2pPr>
              <a:defRPr sz="800"/>
            </a:lvl2pPr>
            <a:lvl3pPr>
              <a:defRPr sz="800"/>
            </a:lvl3pPr>
            <a:lvl4pPr>
              <a:defRPr sz="800"/>
            </a:lvl4pPr>
            <a:lvl5pPr>
              <a:defRPr sz="800"/>
            </a:lvl5pPr>
          </a:lstStyle>
          <a:p>
            <a:pPr lvl="0"/>
            <a:r>
              <a:rPr lang="da-DK" dirty="0"/>
              <a:t> </a:t>
            </a:r>
          </a:p>
        </p:txBody>
      </p:sp>
    </p:spTree>
    <p:extLst>
      <p:ext uri="{BB962C8B-B14F-4D97-AF65-F5344CB8AC3E}">
        <p14:creationId xmlns:p14="http://schemas.microsoft.com/office/powerpoint/2010/main" val="2777779504"/>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illedcollage">
    <p:bg>
      <p:bgRef idx="1001">
        <a:schemeClr val="bg1"/>
      </p:bgRef>
    </p:bg>
    <p:spTree>
      <p:nvGrpSpPr>
        <p:cNvPr id="1" name=""/>
        <p:cNvGrpSpPr/>
        <p:nvPr/>
      </p:nvGrpSpPr>
      <p:grpSpPr>
        <a:xfrm>
          <a:off x="0" y="0"/>
          <a:ext cx="0" cy="0"/>
          <a:chOff x="0" y="0"/>
          <a:chExt cx="0" cy="0"/>
        </a:xfrm>
      </p:grpSpPr>
      <p:sp>
        <p:nvSpPr>
          <p:cNvPr id="5" name="Billede 1">
            <a:extLst>
              <a:ext uri="{FF2B5EF4-FFF2-40B4-BE49-F238E27FC236}">
                <a16:creationId xmlns:a16="http://schemas.microsoft.com/office/drawing/2014/main" id="{6667D45F-D2BB-7C49-F526-81C7428038E0}"/>
              </a:ext>
            </a:extLst>
          </p:cNvPr>
          <p:cNvSpPr>
            <a:spLocks noGrp="1"/>
          </p:cNvSpPr>
          <p:nvPr>
            <p:ph type="pic" sz="quarter" idx="45" hasCustomPrompt="1"/>
          </p:nvPr>
        </p:nvSpPr>
        <p:spPr>
          <a:xfrm>
            <a:off x="-1" y="0"/>
            <a:ext cx="6048000" cy="6858000"/>
          </a:xfrm>
          <a:ln w="28575">
            <a:noFill/>
          </a:ln>
        </p:spPr>
        <p:txBody>
          <a:bodyPr lIns="360000" tIns="72000" rIns="360000"/>
          <a:lstStyle>
            <a:lvl1pPr marL="0" indent="0" algn="ctr">
              <a:spcBef>
                <a:spcPts val="0"/>
              </a:spcBef>
              <a:buFont typeface="+mj-lt"/>
              <a:buNone/>
              <a:defRPr sz="1400"/>
            </a:lvl1pPr>
          </a:lstStyle>
          <a:p>
            <a:pPr marL="0" marR="0" lvl="0" indent="0" algn="ctr" defTabSz="911659" rtl="0" eaLnBrk="1" fontAlgn="auto" latinLnBrk="0" hangingPunct="1">
              <a:lnSpc>
                <a:spcPct val="100000"/>
              </a:lnSpc>
              <a:spcBef>
                <a:spcPts val="0"/>
              </a:spcBef>
              <a:spcAft>
                <a:spcPts val="0"/>
              </a:spcAft>
              <a:buClrTx/>
              <a:buSzTx/>
              <a:buFont typeface="+mj-lt"/>
              <a:buNone/>
              <a:tabLst/>
              <a:defRPr/>
            </a:pPr>
            <a:r>
              <a:rPr lang="da-DK" dirty="0"/>
              <a:t>Klik på rammen og indsæt billede, via fanen Indsæt, Billeder/Lagerbilleder eller via RN billedbank </a:t>
            </a:r>
          </a:p>
        </p:txBody>
      </p:sp>
      <p:sp>
        <p:nvSpPr>
          <p:cNvPr id="10" name="Titel">
            <a:extLst>
              <a:ext uri="{FF2B5EF4-FFF2-40B4-BE49-F238E27FC236}">
                <a16:creationId xmlns:a16="http://schemas.microsoft.com/office/drawing/2014/main" id="{BBDAE28C-A9BD-EE11-2E38-28E57F87DE96}"/>
              </a:ext>
            </a:extLst>
          </p:cNvPr>
          <p:cNvSpPr>
            <a:spLocks noGrp="1"/>
          </p:cNvSpPr>
          <p:nvPr>
            <p:ph type="body" idx="50" hasCustomPrompt="1"/>
          </p:nvPr>
        </p:nvSpPr>
        <p:spPr>
          <a:xfrm>
            <a:off x="0" y="5049838"/>
            <a:ext cx="5351463" cy="1439862"/>
          </a:xfrm>
          <a:prstGeom prst="rect">
            <a:avLst/>
          </a:prstGeom>
          <a:solidFill>
            <a:schemeClr val="tx2"/>
          </a:solidFill>
        </p:spPr>
        <p:txBody>
          <a:bodyPr lIns="216000" tIns="216000" rIns="216000" bIns="216000" rtlCol="0" anchor="ctr" anchorCtr="0">
            <a:noAutofit/>
          </a:bodyPr>
          <a:lstStyle>
            <a:lvl1pPr marL="0" indent="0" algn="l">
              <a:lnSpc>
                <a:spcPct val="90000"/>
              </a:lnSpc>
              <a:spcBef>
                <a:spcPts val="0"/>
              </a:spcBef>
              <a:buNone/>
              <a:defRPr sz="3200" b="1" baseline="0">
                <a:solidFill>
                  <a:schemeClr val="bg1"/>
                </a:solidFill>
                <a:latin typeface="+mj-lt"/>
                <a:ea typeface="Source Sans Pro" panose="020B05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r>
              <a:rPr lang="da-DK" dirty="0"/>
              <a:t>Klik for at tilføje titel</a:t>
            </a:r>
          </a:p>
        </p:txBody>
      </p:sp>
      <p:sp>
        <p:nvSpPr>
          <p:cNvPr id="6" name="Billede 2">
            <a:extLst>
              <a:ext uri="{FF2B5EF4-FFF2-40B4-BE49-F238E27FC236}">
                <a16:creationId xmlns:a16="http://schemas.microsoft.com/office/drawing/2014/main" id="{728790CD-2D65-7FDA-B3C1-192DB43D9E94}"/>
              </a:ext>
            </a:extLst>
          </p:cNvPr>
          <p:cNvSpPr>
            <a:spLocks noGrp="1"/>
          </p:cNvSpPr>
          <p:nvPr>
            <p:ph type="pic" sz="quarter" idx="46" hasCustomPrompt="1"/>
          </p:nvPr>
        </p:nvSpPr>
        <p:spPr>
          <a:xfrm>
            <a:off x="6145200" y="0"/>
            <a:ext cx="6048000" cy="3380400"/>
          </a:xfrm>
          <a:ln w="28575">
            <a:noFill/>
          </a:ln>
        </p:spPr>
        <p:txBody>
          <a:bodyPr lIns="360000" tIns="72000" rIns="360000"/>
          <a:lstStyle>
            <a:lvl1pPr marL="0" indent="0" algn="ctr">
              <a:spcBef>
                <a:spcPts val="0"/>
              </a:spcBef>
              <a:buFont typeface="+mj-lt"/>
              <a:buNone/>
              <a:defRPr sz="1400"/>
            </a:lvl1pPr>
          </a:lstStyle>
          <a:p>
            <a:pPr marL="0" marR="0" lvl="0" indent="0" algn="ctr" defTabSz="911659" rtl="0" eaLnBrk="1" fontAlgn="auto" latinLnBrk="0" hangingPunct="1">
              <a:lnSpc>
                <a:spcPct val="100000"/>
              </a:lnSpc>
              <a:spcBef>
                <a:spcPts val="0"/>
              </a:spcBef>
              <a:spcAft>
                <a:spcPts val="0"/>
              </a:spcAft>
              <a:buClrTx/>
              <a:buSzTx/>
              <a:buFont typeface="+mj-lt"/>
              <a:buNone/>
              <a:tabLst/>
              <a:defRPr/>
            </a:pPr>
            <a:r>
              <a:rPr lang="da-DK" dirty="0"/>
              <a:t>Klik på rammen og indsæt billede, via fanen Indsæt, Billeder/Lagerbilleder eller via RN billedbank </a:t>
            </a:r>
          </a:p>
        </p:txBody>
      </p:sp>
      <p:sp>
        <p:nvSpPr>
          <p:cNvPr id="9" name="Billede 3">
            <a:extLst>
              <a:ext uri="{FF2B5EF4-FFF2-40B4-BE49-F238E27FC236}">
                <a16:creationId xmlns:a16="http://schemas.microsoft.com/office/drawing/2014/main" id="{63AD884D-8B90-76FC-3D88-D3AC0E2401CD}"/>
              </a:ext>
            </a:extLst>
          </p:cNvPr>
          <p:cNvSpPr>
            <a:spLocks noGrp="1"/>
          </p:cNvSpPr>
          <p:nvPr>
            <p:ph type="pic" sz="quarter" idx="48" hasCustomPrompt="1"/>
          </p:nvPr>
        </p:nvSpPr>
        <p:spPr>
          <a:xfrm>
            <a:off x="6144003" y="3477600"/>
            <a:ext cx="2977200" cy="3380400"/>
          </a:xfrm>
          <a:ln w="28575">
            <a:noFill/>
          </a:ln>
        </p:spPr>
        <p:txBody>
          <a:bodyPr tIns="72000"/>
          <a:lstStyle>
            <a:lvl1pPr marL="0" indent="0" algn="ctr">
              <a:spcBef>
                <a:spcPts val="0"/>
              </a:spcBef>
              <a:buFont typeface="+mj-lt"/>
              <a:buNone/>
              <a:defRPr sz="1400"/>
            </a:lvl1pPr>
          </a:lstStyle>
          <a:p>
            <a:pPr marL="0" marR="0" lvl="0" indent="0" algn="ctr" defTabSz="911659" rtl="0" eaLnBrk="1" fontAlgn="auto" latinLnBrk="0" hangingPunct="1">
              <a:lnSpc>
                <a:spcPct val="100000"/>
              </a:lnSpc>
              <a:spcBef>
                <a:spcPts val="0"/>
              </a:spcBef>
              <a:spcAft>
                <a:spcPts val="0"/>
              </a:spcAft>
              <a:buClrTx/>
              <a:buSzTx/>
              <a:buFont typeface="+mj-lt"/>
              <a:buNone/>
              <a:tabLst/>
              <a:defRPr/>
            </a:pPr>
            <a:r>
              <a:rPr lang="da-DK" dirty="0"/>
              <a:t>Klik på rammen og indsæt billede, via fanen Indsæt, Billeder/Lagerbilleder eller via RN billedbank </a:t>
            </a:r>
          </a:p>
        </p:txBody>
      </p:sp>
      <p:sp>
        <p:nvSpPr>
          <p:cNvPr id="8" name="Billede 4">
            <a:extLst>
              <a:ext uri="{FF2B5EF4-FFF2-40B4-BE49-F238E27FC236}">
                <a16:creationId xmlns:a16="http://schemas.microsoft.com/office/drawing/2014/main" id="{802EBC04-65F1-258D-5053-DEF7B0F93051}"/>
              </a:ext>
            </a:extLst>
          </p:cNvPr>
          <p:cNvSpPr>
            <a:spLocks noGrp="1"/>
          </p:cNvSpPr>
          <p:nvPr>
            <p:ph type="pic" sz="quarter" idx="47" hasCustomPrompt="1"/>
          </p:nvPr>
        </p:nvSpPr>
        <p:spPr>
          <a:xfrm>
            <a:off x="9219600" y="3477600"/>
            <a:ext cx="2973600" cy="3380400"/>
          </a:xfrm>
          <a:ln w="28575">
            <a:noFill/>
          </a:ln>
        </p:spPr>
        <p:txBody>
          <a:bodyPr tIns="72000"/>
          <a:lstStyle>
            <a:lvl1pPr marL="0" indent="0" algn="ctr">
              <a:spcBef>
                <a:spcPts val="0"/>
              </a:spcBef>
              <a:buFontTx/>
              <a:buNone/>
              <a:defRPr sz="1400"/>
            </a:lvl1pPr>
          </a:lstStyle>
          <a:p>
            <a:pPr marL="0" marR="0" lvl="0" indent="0" algn="ctr" defTabSz="911659" rtl="0" eaLnBrk="1" fontAlgn="auto" latinLnBrk="0" hangingPunct="1">
              <a:lnSpc>
                <a:spcPct val="100000"/>
              </a:lnSpc>
              <a:spcBef>
                <a:spcPts val="0"/>
              </a:spcBef>
              <a:spcAft>
                <a:spcPts val="0"/>
              </a:spcAft>
              <a:buClrTx/>
              <a:buSzTx/>
              <a:buFontTx/>
              <a:buNone/>
              <a:tabLst/>
              <a:defRPr/>
            </a:pPr>
            <a:r>
              <a:rPr lang="da-DK" dirty="0"/>
              <a:t>Klik på rammen og indsæt billede, via fanen Indsæt, Billeder/Lagerbilleder eller via RN billedbank </a:t>
            </a:r>
          </a:p>
        </p:txBody>
      </p:sp>
      <p:sp>
        <p:nvSpPr>
          <p:cNvPr id="2" name="Bomærke sort">
            <a:extLst>
              <a:ext uri="{FF2B5EF4-FFF2-40B4-BE49-F238E27FC236}">
                <a16:creationId xmlns:a16="http://schemas.microsoft.com/office/drawing/2014/main" id="{CED72036-71D9-E61C-34F9-6FCE35CB072C}"/>
              </a:ext>
            </a:extLst>
          </p:cNvPr>
          <p:cNvSpPr>
            <a:spLocks noGrp="1" noChangeAspect="1"/>
          </p:cNvSpPr>
          <p:nvPr>
            <p:ph type="body" sz="quarter" idx="55" hasCustomPrompt="1"/>
          </p:nvPr>
        </p:nvSpPr>
        <p:spPr>
          <a:xfrm>
            <a:off x="11466000" y="360000"/>
            <a:ext cx="360000" cy="360000"/>
          </a:xfrm>
          <a:blipFill>
            <a:blip>
              <a:extLst>
                <a:ext uri="{96DAC541-7B7A-43D3-8B79-37D633B846F1}">
                  <asvg:svgBlip xmlns:asvg="http://schemas.microsoft.com/office/drawing/2016/SVG/main" r:embed="rId2"/>
                </a:ext>
              </a:extLst>
            </a:blip>
            <a:stretch>
              <a:fillRect/>
            </a:stretch>
          </a:blipFill>
        </p:spPr>
        <p:txBody>
          <a:bodyPr/>
          <a:lstStyle>
            <a:lvl1pPr>
              <a:defRPr sz="800">
                <a:solidFill>
                  <a:schemeClr val="tx2">
                    <a:alpha val="0"/>
                  </a:schemeClr>
                </a:solidFill>
              </a:defRPr>
            </a:lvl1pPr>
            <a:lvl2pPr>
              <a:defRPr sz="800"/>
            </a:lvl2pPr>
            <a:lvl3pPr>
              <a:defRPr sz="800"/>
            </a:lvl3pPr>
            <a:lvl4pPr>
              <a:defRPr sz="800"/>
            </a:lvl4pPr>
            <a:lvl5pPr>
              <a:defRPr sz="800"/>
            </a:lvl5pPr>
          </a:lstStyle>
          <a:p>
            <a:pPr lvl="0"/>
            <a:r>
              <a:rPr lang="da-DK" dirty="0"/>
              <a:t> </a:t>
            </a:r>
          </a:p>
        </p:txBody>
      </p:sp>
    </p:spTree>
    <p:extLst>
      <p:ext uri="{BB962C8B-B14F-4D97-AF65-F5344CB8AC3E}">
        <p14:creationId xmlns:p14="http://schemas.microsoft.com/office/powerpoint/2010/main" val="2993890435"/>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tort billede">
    <p:bg>
      <p:bgRef idx="1001">
        <a:schemeClr val="bg1"/>
      </p:bgRef>
    </p:bg>
    <p:spTree>
      <p:nvGrpSpPr>
        <p:cNvPr id="1" name=""/>
        <p:cNvGrpSpPr/>
        <p:nvPr/>
      </p:nvGrpSpPr>
      <p:grpSpPr>
        <a:xfrm>
          <a:off x="0" y="0"/>
          <a:ext cx="0" cy="0"/>
          <a:chOff x="0" y="0"/>
          <a:chExt cx="0" cy="0"/>
        </a:xfrm>
      </p:grpSpPr>
      <p:sp>
        <p:nvSpPr>
          <p:cNvPr id="8" name="Billede">
            <a:extLst>
              <a:ext uri="{FF2B5EF4-FFF2-40B4-BE49-F238E27FC236}">
                <a16:creationId xmlns:a16="http://schemas.microsoft.com/office/drawing/2014/main" id="{B1E0B320-12DC-463A-A3BF-05A4867697A2}"/>
              </a:ext>
            </a:extLst>
          </p:cNvPr>
          <p:cNvSpPr>
            <a:spLocks noGrp="1"/>
          </p:cNvSpPr>
          <p:nvPr>
            <p:ph type="pic" sz="quarter" idx="14" hasCustomPrompt="1"/>
          </p:nvPr>
        </p:nvSpPr>
        <p:spPr>
          <a:xfrm>
            <a:off x="0" y="0"/>
            <a:ext cx="12192000" cy="6858000"/>
          </a:xfrm>
          <a:prstGeom prst="rect">
            <a:avLst/>
          </a:prstGeom>
          <a:noFill/>
        </p:spPr>
        <p:txBody>
          <a:bodyPr tIns="72000" anchor="t" anchorCtr="0"/>
          <a:lstStyle>
            <a:lvl1pPr marL="0" indent="0" algn="ctr">
              <a:spcBef>
                <a:spcPts val="0"/>
              </a:spcBef>
              <a:buNone/>
              <a:defRPr sz="1800" baseline="0">
                <a:solidFill>
                  <a:schemeClr val="tx2"/>
                </a:solidFill>
              </a:defRPr>
            </a:lvl1pPr>
          </a:lstStyle>
          <a:p>
            <a:r>
              <a:rPr lang="da-DK" dirty="0"/>
              <a:t>Klik på rammen og indsæt billede, </a:t>
            </a:r>
            <a:br>
              <a:rPr lang="da-DK" dirty="0"/>
            </a:br>
            <a:r>
              <a:rPr lang="da-DK" dirty="0"/>
              <a:t>via fanen Indsæt, Billeder/Lagerbilleder </a:t>
            </a:r>
            <a:br>
              <a:rPr lang="da-DK" dirty="0"/>
            </a:br>
            <a:r>
              <a:rPr lang="da-DK" dirty="0"/>
              <a:t>eller via RN billedbank </a:t>
            </a:r>
          </a:p>
        </p:txBody>
      </p:sp>
      <p:sp>
        <p:nvSpPr>
          <p:cNvPr id="9" name="Titel">
            <a:extLst>
              <a:ext uri="{FF2B5EF4-FFF2-40B4-BE49-F238E27FC236}">
                <a16:creationId xmlns:a16="http://schemas.microsoft.com/office/drawing/2014/main" id="{4FED2163-9608-467E-8D72-F68999E0B86C}"/>
              </a:ext>
            </a:extLst>
          </p:cNvPr>
          <p:cNvSpPr>
            <a:spLocks noGrp="1"/>
          </p:cNvSpPr>
          <p:nvPr>
            <p:ph type="body" idx="50" hasCustomPrompt="1"/>
          </p:nvPr>
        </p:nvSpPr>
        <p:spPr>
          <a:xfrm>
            <a:off x="0" y="5049838"/>
            <a:ext cx="5351463" cy="1439862"/>
          </a:xfrm>
          <a:prstGeom prst="rect">
            <a:avLst/>
          </a:prstGeom>
          <a:solidFill>
            <a:schemeClr val="tx2"/>
          </a:solidFill>
        </p:spPr>
        <p:txBody>
          <a:bodyPr lIns="216000" tIns="216000" rIns="216000" bIns="216000" rtlCol="0" anchor="ctr" anchorCtr="0">
            <a:noAutofit/>
          </a:bodyPr>
          <a:lstStyle>
            <a:lvl1pPr marL="0" indent="0" algn="l">
              <a:lnSpc>
                <a:spcPct val="90000"/>
              </a:lnSpc>
              <a:spcBef>
                <a:spcPts val="0"/>
              </a:spcBef>
              <a:buNone/>
              <a:defRPr sz="3200" b="1" baseline="0">
                <a:solidFill>
                  <a:schemeClr val="bg1"/>
                </a:solidFill>
                <a:latin typeface="+mj-lt"/>
                <a:ea typeface="Source Sans Pro" panose="020B0503030403020204" pitchFamily="34" charset="0"/>
              </a:defRPr>
            </a:lvl1pPr>
            <a:lvl2pPr marL="455829" indent="0">
              <a:buNone/>
              <a:defRPr sz="1994" b="1"/>
            </a:lvl2pPr>
            <a:lvl3pPr marL="911659" indent="0">
              <a:buNone/>
              <a:defRPr sz="1794" b="1"/>
            </a:lvl3pPr>
            <a:lvl4pPr marL="1367488" indent="0">
              <a:buNone/>
              <a:defRPr sz="1594" b="1"/>
            </a:lvl4pPr>
            <a:lvl5pPr marL="1823317" indent="0">
              <a:buNone/>
              <a:defRPr sz="1594" b="1"/>
            </a:lvl5pPr>
            <a:lvl6pPr marL="2279147" indent="0">
              <a:buNone/>
              <a:defRPr sz="1594" b="1"/>
            </a:lvl6pPr>
            <a:lvl7pPr marL="2734976" indent="0">
              <a:buNone/>
              <a:defRPr sz="1594" b="1"/>
            </a:lvl7pPr>
            <a:lvl8pPr marL="3190806" indent="0">
              <a:buNone/>
              <a:defRPr sz="1594" b="1"/>
            </a:lvl8pPr>
            <a:lvl9pPr marL="3646634" indent="0">
              <a:buNone/>
              <a:defRPr sz="1594" b="1"/>
            </a:lvl9pPr>
          </a:lstStyle>
          <a:p>
            <a:r>
              <a:rPr lang="da-DK" dirty="0"/>
              <a:t>Klik for at tilføje titel</a:t>
            </a:r>
          </a:p>
        </p:txBody>
      </p:sp>
      <p:sp>
        <p:nvSpPr>
          <p:cNvPr id="5" name="Bomærke sort">
            <a:extLst>
              <a:ext uri="{FF2B5EF4-FFF2-40B4-BE49-F238E27FC236}">
                <a16:creationId xmlns:a16="http://schemas.microsoft.com/office/drawing/2014/main" id="{65ED2B00-359A-B52A-5AB4-965748995C95}"/>
              </a:ext>
            </a:extLst>
          </p:cNvPr>
          <p:cNvSpPr>
            <a:spLocks noGrp="1" noChangeAspect="1"/>
          </p:cNvSpPr>
          <p:nvPr>
            <p:ph type="body" sz="quarter" idx="55" hasCustomPrompt="1"/>
          </p:nvPr>
        </p:nvSpPr>
        <p:spPr>
          <a:xfrm>
            <a:off x="11466000" y="360000"/>
            <a:ext cx="360000" cy="360000"/>
          </a:xfrm>
          <a:blipFill>
            <a:blip>
              <a:extLst>
                <a:ext uri="{96DAC541-7B7A-43D3-8B79-37D633B846F1}">
                  <asvg:svgBlip xmlns:asvg="http://schemas.microsoft.com/office/drawing/2016/SVG/main" r:embed="rId2"/>
                </a:ext>
              </a:extLst>
            </a:blip>
            <a:stretch>
              <a:fillRect/>
            </a:stretch>
          </a:blipFill>
        </p:spPr>
        <p:txBody>
          <a:bodyPr/>
          <a:lstStyle>
            <a:lvl1pPr>
              <a:defRPr sz="800">
                <a:solidFill>
                  <a:schemeClr val="tx2">
                    <a:alpha val="0"/>
                  </a:schemeClr>
                </a:solidFill>
              </a:defRPr>
            </a:lvl1pPr>
            <a:lvl2pPr>
              <a:defRPr sz="800"/>
            </a:lvl2pPr>
            <a:lvl3pPr>
              <a:defRPr sz="800"/>
            </a:lvl3pPr>
            <a:lvl4pPr>
              <a:defRPr sz="800"/>
            </a:lvl4pPr>
            <a:lvl5pPr>
              <a:defRPr sz="800"/>
            </a:lvl5pPr>
          </a:lstStyle>
          <a:p>
            <a:pPr lvl="0"/>
            <a:r>
              <a:rPr lang="da-DK" dirty="0"/>
              <a:t> </a:t>
            </a:r>
          </a:p>
        </p:txBody>
      </p:sp>
    </p:spTree>
    <p:extLst>
      <p:ext uri="{BB962C8B-B14F-4D97-AF65-F5344CB8AC3E}">
        <p14:creationId xmlns:p14="http://schemas.microsoft.com/office/powerpoint/2010/main" val="10705321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el ">
    <p:bg>
      <p:bgRef idx="1001">
        <a:schemeClr val="bg1"/>
      </p:bgRef>
    </p:bg>
    <p:spTree>
      <p:nvGrpSpPr>
        <p:cNvPr id="1" name=""/>
        <p:cNvGrpSpPr/>
        <p:nvPr/>
      </p:nvGrpSpPr>
      <p:grpSpPr>
        <a:xfrm>
          <a:off x="0" y="0"/>
          <a:ext cx="0" cy="0"/>
          <a:chOff x="0" y="0"/>
          <a:chExt cx="0" cy="0"/>
        </a:xfrm>
      </p:grpSpPr>
      <p:sp>
        <p:nvSpPr>
          <p:cNvPr id="4" name="Titel">
            <a:extLst>
              <a:ext uri="{FF2B5EF4-FFF2-40B4-BE49-F238E27FC236}">
                <a16:creationId xmlns:a16="http://schemas.microsoft.com/office/drawing/2014/main" id="{2E8D9C38-13FD-A6B5-DCBE-C9A5B4BE8484}"/>
              </a:ext>
            </a:extLst>
          </p:cNvPr>
          <p:cNvSpPr>
            <a:spLocks noGrp="1"/>
          </p:cNvSpPr>
          <p:nvPr>
            <p:ph type="ctrTitle" hasCustomPrompt="1"/>
          </p:nvPr>
        </p:nvSpPr>
        <p:spPr>
          <a:xfrm>
            <a:off x="703715" y="734276"/>
            <a:ext cx="10197647" cy="354749"/>
          </a:xfrm>
          <a:prstGeom prst="rect">
            <a:avLst/>
          </a:prstGeom>
        </p:spPr>
        <p:txBody>
          <a:bodyPr anchor="t" anchorCtr="0">
            <a:noAutofit/>
          </a:bodyPr>
          <a:lstStyle>
            <a:lvl1pPr algn="l">
              <a:lnSpc>
                <a:spcPct val="80000"/>
              </a:lnSpc>
              <a:defRPr sz="3200" b="0" spc="0" baseline="0">
                <a:solidFill>
                  <a:schemeClr val="tx2"/>
                </a:solidFill>
                <a:latin typeface="+mj-lt"/>
                <a:ea typeface="Source Sans Pro Black" panose="020B0803030403020204" pitchFamily="34" charset="0"/>
              </a:defRPr>
            </a:lvl1pPr>
          </a:lstStyle>
          <a:p>
            <a:r>
              <a:rPr lang="da-DK" dirty="0"/>
              <a:t>Klik for at tilføje titel</a:t>
            </a:r>
          </a:p>
        </p:txBody>
      </p:sp>
      <p:pic>
        <p:nvPicPr>
          <p:cNvPr id="2" name="Bomærke sort">
            <a:extLst>
              <a:ext uri="{FF2B5EF4-FFF2-40B4-BE49-F238E27FC236}">
                <a16:creationId xmlns:a16="http://schemas.microsoft.com/office/drawing/2014/main" id="{3F70BA47-9863-D761-7A6C-3B5DC1593E14}"/>
              </a:ext>
            </a:extLst>
          </p:cNvPr>
          <p:cNvPicPr>
            <a:picLocks noChangeAspect="1"/>
          </p:cNvPicPr>
          <p:nvPr userDrawn="1"/>
        </p:nvPicPr>
        <p:blipFill>
          <a:blip r:embed="rId2"/>
          <a:srcRect/>
          <a:stretch/>
        </p:blipFill>
        <p:spPr>
          <a:xfrm>
            <a:off x="11466000" y="360000"/>
            <a:ext cx="360000" cy="360000"/>
          </a:xfrm>
          <a:prstGeom prst="rect">
            <a:avLst/>
          </a:prstGeom>
        </p:spPr>
      </p:pic>
    </p:spTree>
    <p:extLst>
      <p:ext uri="{BB962C8B-B14F-4D97-AF65-F5344CB8AC3E}">
        <p14:creationId xmlns:p14="http://schemas.microsoft.com/office/powerpoint/2010/main" val="2639147368"/>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m">
    <p:bg>
      <p:bgRef idx="1001">
        <a:schemeClr val="bg1"/>
      </p:bgRef>
    </p:bg>
    <p:spTree>
      <p:nvGrpSpPr>
        <p:cNvPr id="1" name=""/>
        <p:cNvGrpSpPr/>
        <p:nvPr/>
      </p:nvGrpSpPr>
      <p:grpSpPr>
        <a:xfrm>
          <a:off x="0" y="0"/>
          <a:ext cx="0" cy="0"/>
          <a:chOff x="0" y="0"/>
          <a:chExt cx="0" cy="0"/>
        </a:xfrm>
      </p:grpSpPr>
      <p:pic>
        <p:nvPicPr>
          <p:cNvPr id="2" name="Bomærke sort">
            <a:extLst>
              <a:ext uri="{FF2B5EF4-FFF2-40B4-BE49-F238E27FC236}">
                <a16:creationId xmlns:a16="http://schemas.microsoft.com/office/drawing/2014/main" id="{5E78CED2-7732-FCDF-1A92-A525ED17223B}"/>
              </a:ext>
            </a:extLst>
          </p:cNvPr>
          <p:cNvPicPr>
            <a:picLocks noChangeAspect="1"/>
          </p:cNvPicPr>
          <p:nvPr userDrawn="1"/>
        </p:nvPicPr>
        <p:blipFill>
          <a:blip r:embed="rId2"/>
          <a:srcRect/>
          <a:stretch/>
        </p:blipFill>
        <p:spPr>
          <a:xfrm>
            <a:off x="11466000" y="360000"/>
            <a:ext cx="360000" cy="360000"/>
          </a:xfrm>
          <a:prstGeom prst="rect">
            <a:avLst/>
          </a:prstGeom>
        </p:spPr>
      </p:pic>
    </p:spTree>
    <p:extLst>
      <p:ext uri="{BB962C8B-B14F-4D97-AF65-F5344CB8AC3E}">
        <p14:creationId xmlns:p14="http://schemas.microsoft.com/office/powerpoint/2010/main" val="2207687104"/>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fslutning">
    <p:bg>
      <p:bgRef idx="1001">
        <a:schemeClr val="bg1"/>
      </p:bgRef>
    </p:bg>
    <p:spTree>
      <p:nvGrpSpPr>
        <p:cNvPr id="1" name=""/>
        <p:cNvGrpSpPr/>
        <p:nvPr/>
      </p:nvGrpSpPr>
      <p:grpSpPr>
        <a:xfrm>
          <a:off x="0" y="0"/>
          <a:ext cx="0" cy="0"/>
          <a:chOff x="0" y="0"/>
          <a:chExt cx="0" cy="0"/>
        </a:xfrm>
      </p:grpSpPr>
      <p:sp>
        <p:nvSpPr>
          <p:cNvPr id="12" name="Tak for i dag Translations" descr="{&quot;templafy&quot;:{&quot;id&quot;:&quot;8f87f9c3-4b6d-4587-a61e-f33e59c87c09&quot;}}" hidden="1" title="Translations.Takforidag">
            <a:extLst>
              <a:ext uri="{FF2B5EF4-FFF2-40B4-BE49-F238E27FC236}">
                <a16:creationId xmlns:a16="http://schemas.microsoft.com/office/drawing/2014/main" id="{8CBD74E0-6305-475D-BCD0-58CD5735ED64}"/>
              </a:ext>
            </a:extLst>
          </p:cNvPr>
          <p:cNvSpPr/>
          <p:nvPr userDrawn="1"/>
        </p:nvSpPr>
        <p:spPr>
          <a:xfrm>
            <a:off x="2100263" y="2312989"/>
            <a:ext cx="7991476" cy="11160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ctr">
              <a:lnSpc>
                <a:spcPct val="100000"/>
              </a:lnSpc>
            </a:pPr>
            <a:r>
              <a:rPr lang="da-DK" sz="6586" b="1" cap="none" spc="0" baseline="0" dirty="0">
                <a:solidFill>
                  <a:schemeClr val="tx1"/>
                </a:solidFill>
                <a:latin typeface="+mn-lt"/>
                <a:ea typeface="Source Sans Pro" panose="020B0503030403020204" pitchFamily="34" charset="0"/>
              </a:rPr>
              <a:t>Tak for i dag</a:t>
            </a:r>
          </a:p>
        </p:txBody>
      </p:sp>
      <p:sp>
        <p:nvSpPr>
          <p:cNvPr id="4" name="Telefon brugerprofil" descr="{&quot;templafy&quot;:{&quot;id&quot;:&quot;ced2fd2e-e29f-482e-9473-ade2eb9a62ad&quot;}}" title="UserProfile.Clinic">
            <a:extLst>
              <a:ext uri="{FF2B5EF4-FFF2-40B4-BE49-F238E27FC236}">
                <a16:creationId xmlns:a16="http://schemas.microsoft.com/office/drawing/2014/main" id="{43ADC40F-2CA4-FC6B-F626-85FFE2334FF3}"/>
              </a:ext>
            </a:extLst>
          </p:cNvPr>
          <p:cNvSpPr/>
          <p:nvPr userDrawn="1"/>
        </p:nvSpPr>
        <p:spPr>
          <a:xfrm>
            <a:off x="1170168" y="6316947"/>
            <a:ext cx="106596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da-DK" sz="1596" baseline="0" dirty="0">
              <a:solidFill>
                <a:schemeClr val="tx2"/>
              </a:solidFill>
              <a:latin typeface="+mn-lt"/>
              <a:ea typeface="Source Sans Pro" panose="020B0503030403020204" pitchFamily="34" charset="0"/>
            </a:endParaRPr>
          </a:p>
        </p:txBody>
      </p:sp>
      <p:sp>
        <p:nvSpPr>
          <p:cNvPr id="5" name="Email brugerprofil" descr="{&quot;templafy&quot;:{&quot;id&quot;:&quot;d93ba4a6-e629-44a6-bb52-d29a80d36edf&quot;}}" title="UserProfile.Clinic">
            <a:extLst>
              <a:ext uri="{FF2B5EF4-FFF2-40B4-BE49-F238E27FC236}">
                <a16:creationId xmlns:a16="http://schemas.microsoft.com/office/drawing/2014/main" id="{D77FCE63-6235-11ED-7000-3FFAEDEE539D}"/>
              </a:ext>
            </a:extLst>
          </p:cNvPr>
          <p:cNvSpPr/>
          <p:nvPr userDrawn="1"/>
        </p:nvSpPr>
        <p:spPr>
          <a:xfrm>
            <a:off x="1170168" y="6068547"/>
            <a:ext cx="1065960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da-DK" sz="1596" baseline="0" dirty="0">
              <a:solidFill>
                <a:schemeClr val="tx2"/>
              </a:solidFill>
              <a:latin typeface="+mn-lt"/>
              <a:ea typeface="Source Sans Pro" panose="020B0503030403020204" pitchFamily="34" charset="0"/>
            </a:endParaRPr>
          </a:p>
        </p:txBody>
      </p:sp>
      <p:sp>
        <p:nvSpPr>
          <p:cNvPr id="7" name="Kontor brugerprofil" descr="{&quot;templafy&quot;:{&quot;id&quot;:&quot;6e5445cf-9701-4f5c-9c62-55912178c232&quot;}}" title="UserProfile.DepartmentFreeText">
            <a:extLst>
              <a:ext uri="{FF2B5EF4-FFF2-40B4-BE49-F238E27FC236}">
                <a16:creationId xmlns:a16="http://schemas.microsoft.com/office/drawing/2014/main" id="{74586F98-A3FE-4CF3-763E-89EEB7886598}"/>
              </a:ext>
            </a:extLst>
          </p:cNvPr>
          <p:cNvSpPr/>
          <p:nvPr userDrawn="1"/>
        </p:nvSpPr>
        <p:spPr>
          <a:xfrm>
            <a:off x="1170000" y="5802147"/>
            <a:ext cx="1066018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endParaRPr lang="da-DK" sz="1600" dirty="0">
              <a:solidFill>
                <a:schemeClr val="tx2"/>
              </a:solidFill>
            </a:endParaRPr>
          </a:p>
        </p:txBody>
      </p:sp>
      <p:sp>
        <p:nvSpPr>
          <p:cNvPr id="8" name="Afdeling brugerprofil" descr="{&quot;templafy&quot;:{&quot;id&quot;:&quot;392dcf2c-816d-454f-b916-243dbb445035&quot;}}" title="UserProfile.Email">
            <a:extLst>
              <a:ext uri="{FF2B5EF4-FFF2-40B4-BE49-F238E27FC236}">
                <a16:creationId xmlns:a16="http://schemas.microsoft.com/office/drawing/2014/main" id="{8C3990DC-E5D5-D6DF-7998-766B40483377}"/>
              </a:ext>
            </a:extLst>
          </p:cNvPr>
          <p:cNvSpPr/>
          <p:nvPr userDrawn="1"/>
        </p:nvSpPr>
        <p:spPr>
          <a:xfrm>
            <a:off x="1169588" y="5535747"/>
            <a:ext cx="1066018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da-DK" sz="1596" baseline="0" dirty="0">
              <a:solidFill>
                <a:schemeClr val="tx2"/>
              </a:solidFill>
              <a:latin typeface="Source Sans Pro" panose="020B0503030403020204" pitchFamily="34" charset="0"/>
              <a:ea typeface="Source Sans Pro" panose="020B0503030403020204" pitchFamily="34" charset="0"/>
            </a:endParaRPr>
          </a:p>
        </p:txBody>
      </p:sp>
      <p:sp>
        <p:nvSpPr>
          <p:cNvPr id="9" name="Navn brugerprofil" descr="{&quot;templafy&quot;:{&quot;id&quot;:&quot;f08442da-dfdb-428c-87bf-b15b94f5573a&quot;}}" title="UserProfile.Name">
            <a:extLst>
              <a:ext uri="{FF2B5EF4-FFF2-40B4-BE49-F238E27FC236}">
                <a16:creationId xmlns:a16="http://schemas.microsoft.com/office/drawing/2014/main" id="{F1C87CE7-E087-9475-F81C-46995AE907C5}"/>
              </a:ext>
            </a:extLst>
          </p:cNvPr>
          <p:cNvSpPr/>
          <p:nvPr userDrawn="1"/>
        </p:nvSpPr>
        <p:spPr>
          <a:xfrm>
            <a:off x="1169588" y="5233419"/>
            <a:ext cx="10660180" cy="2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lstStyle/>
          <a:p>
            <a:pPr algn="r"/>
            <a:endParaRPr lang="da-DK" sz="1796" b="1" cap="none" spc="0" baseline="0" dirty="0">
              <a:solidFill>
                <a:schemeClr val="tx2"/>
              </a:solidFill>
              <a:latin typeface="+mn-lt"/>
              <a:ea typeface="Source Sans Pro" panose="020B0503030403020204" pitchFamily="34" charset="0"/>
            </a:endParaRPr>
          </a:p>
        </p:txBody>
      </p:sp>
      <p:sp>
        <p:nvSpPr>
          <p:cNvPr id="10" name="Titel brugerprofil" descr="{&quot;templafy&quot;:{&quot;id&quot;:&quot;d6709ca8-9f4b-4697-86fc-571d7620feaf&quot;}}" title="UserProfile.Title">
            <a:extLst>
              <a:ext uri="{FF2B5EF4-FFF2-40B4-BE49-F238E27FC236}">
                <a16:creationId xmlns:a16="http://schemas.microsoft.com/office/drawing/2014/main" id="{B453A52A-637B-E9D0-8523-263EAC80CE62}"/>
              </a:ext>
            </a:extLst>
          </p:cNvPr>
          <p:cNvSpPr/>
          <p:nvPr userDrawn="1"/>
        </p:nvSpPr>
        <p:spPr>
          <a:xfrm>
            <a:off x="1169588" y="4967019"/>
            <a:ext cx="10660180" cy="18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r"/>
            <a:endParaRPr lang="da-DK" sz="1596" baseline="0" dirty="0">
              <a:solidFill>
                <a:schemeClr val="tx2"/>
              </a:solidFill>
              <a:latin typeface="+mn-lt"/>
              <a:ea typeface="Source Sans Pro" panose="020B0503030403020204" pitchFamily="34" charset="0"/>
            </a:endParaRPr>
          </a:p>
        </p:txBody>
      </p:sp>
      <p:sp>
        <p:nvSpPr>
          <p:cNvPr id="6" name="Titel">
            <a:extLst>
              <a:ext uri="{FF2B5EF4-FFF2-40B4-BE49-F238E27FC236}">
                <a16:creationId xmlns:a16="http://schemas.microsoft.com/office/drawing/2014/main" id="{1B1E86DC-A28D-C523-251D-5D3B1A4C2FF1}"/>
              </a:ext>
            </a:extLst>
          </p:cNvPr>
          <p:cNvSpPr>
            <a:spLocks noGrp="1"/>
          </p:cNvSpPr>
          <p:nvPr>
            <p:ph type="ctrTitle" hasCustomPrompt="1"/>
          </p:nvPr>
        </p:nvSpPr>
        <p:spPr>
          <a:xfrm>
            <a:off x="725488" y="2264829"/>
            <a:ext cx="10741025" cy="1931987"/>
          </a:xfrm>
          <a:prstGeom prst="rect">
            <a:avLst/>
          </a:prstGeom>
        </p:spPr>
        <p:txBody>
          <a:bodyPr anchor="ctr" anchorCtr="0"/>
          <a:lstStyle>
            <a:lvl1pPr algn="ctr">
              <a:lnSpc>
                <a:spcPct val="80000"/>
              </a:lnSpc>
              <a:defRPr sz="6600" b="0" spc="0" baseline="0">
                <a:solidFill>
                  <a:schemeClr val="tx2"/>
                </a:solidFill>
                <a:latin typeface="+mj-lt"/>
                <a:ea typeface="Source Sans Pro Black" panose="020B0803030403020204" pitchFamily="34" charset="0"/>
              </a:defRPr>
            </a:lvl1pPr>
          </a:lstStyle>
          <a:p>
            <a:r>
              <a:rPr lang="da-DK" noProof="0"/>
              <a:t>Klik for at tilføje titel</a:t>
            </a:r>
          </a:p>
        </p:txBody>
      </p:sp>
      <p:pic>
        <p:nvPicPr>
          <p:cNvPr id="2" name="Bomærke sort">
            <a:extLst>
              <a:ext uri="{FF2B5EF4-FFF2-40B4-BE49-F238E27FC236}">
                <a16:creationId xmlns:a16="http://schemas.microsoft.com/office/drawing/2014/main" id="{6E5DC22F-5C5F-8DD1-4E55-FC401C1A9FDF}"/>
              </a:ext>
            </a:extLst>
          </p:cNvPr>
          <p:cNvPicPr>
            <a:picLocks noChangeAspect="1"/>
          </p:cNvPicPr>
          <p:nvPr userDrawn="1"/>
        </p:nvPicPr>
        <p:blipFill>
          <a:blip r:embed="rId2"/>
          <a:srcRect/>
          <a:stretch/>
        </p:blipFill>
        <p:spPr>
          <a:xfrm>
            <a:off x="11466000" y="360000"/>
            <a:ext cx="360000" cy="360000"/>
          </a:xfrm>
          <a:prstGeom prst="rect">
            <a:avLst/>
          </a:prstGeom>
        </p:spPr>
      </p:pic>
    </p:spTree>
    <p:extLst>
      <p:ext uri="{BB962C8B-B14F-4D97-AF65-F5344CB8AC3E}">
        <p14:creationId xmlns:p14="http://schemas.microsoft.com/office/powerpoint/2010/main" val="3157451259"/>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grpSp>
        <p:nvGrpSpPr>
          <p:cNvPr id="32" name="Gruppe 31">
            <a:extLst>
              <a:ext uri="{FF2B5EF4-FFF2-40B4-BE49-F238E27FC236}">
                <a16:creationId xmlns:a16="http://schemas.microsoft.com/office/drawing/2014/main" id="{B7B871AA-3D38-1742-A7D9-7E04444F2DFC}"/>
              </a:ext>
            </a:extLst>
          </p:cNvPr>
          <p:cNvGrpSpPr/>
          <p:nvPr userDrawn="1"/>
        </p:nvGrpSpPr>
        <p:grpSpPr>
          <a:xfrm>
            <a:off x="8698327" y="1226418"/>
            <a:ext cx="2746193" cy="2585323"/>
            <a:chOff x="4872417" y="1341170"/>
            <a:chExt cx="2746193" cy="2585323"/>
          </a:xfrm>
        </p:grpSpPr>
        <p:sp>
          <p:nvSpPr>
            <p:cNvPr id="7" name="Text Box 3">
              <a:extLst>
                <a:ext uri="{FF2B5EF4-FFF2-40B4-BE49-F238E27FC236}">
                  <a16:creationId xmlns:a16="http://schemas.microsoft.com/office/drawing/2014/main" id="{4EDBB112-3DCF-705F-CFBC-79E4737AC5A8}"/>
                </a:ext>
              </a:extLst>
            </p:cNvPr>
            <p:cNvSpPr txBox="1">
              <a:spLocks noChangeArrowheads="1"/>
            </p:cNvSpPr>
            <p:nvPr userDrawn="1"/>
          </p:nvSpPr>
          <p:spPr bwMode="auto">
            <a:xfrm>
              <a:off x="4872417" y="1341170"/>
              <a:ext cx="2746193"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noProof="0" dirty="0">
                  <a:solidFill>
                    <a:schemeClr val="tx2"/>
                  </a:solidFill>
                  <a:latin typeface="+mn-lt"/>
                  <a:cs typeface="Arial" panose="020B0604020202020204" pitchFamily="34" charset="0"/>
                </a:rPr>
                <a:t>Billeder</a:t>
              </a:r>
              <a:endParaRPr lang="da-DK" sz="1600" b="1" noProof="0" dirty="0">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0" dirty="0">
                  <a:solidFill>
                    <a:schemeClr val="tx2"/>
                  </a:solidFill>
                  <a:latin typeface="+mn-lt"/>
                  <a:cs typeface="Arial" panose="020B0604020202020204" pitchFamily="34" charset="0"/>
                </a:rPr>
                <a:t>På slides med billedpladsholder, klik på ikonet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og vælg </a:t>
              </a:r>
              <a:r>
                <a:rPr lang="da-DK" altLang="da-DK" sz="900" b="1" noProof="0" dirty="0">
                  <a:solidFill>
                    <a:schemeClr val="tx2"/>
                  </a:solidFill>
                  <a:latin typeface="+mn-lt"/>
                  <a:cs typeface="Arial" panose="020B0604020202020204" pitchFamily="34" charset="0"/>
                </a:rPr>
                <a:t>Indsæt </a:t>
              </a:r>
              <a:r>
                <a:rPr lang="da-DK" altLang="da-DK" sz="900" b="0" noProof="0" dirty="0">
                  <a:solidFill>
                    <a:schemeClr val="tx2"/>
                  </a:solidFill>
                  <a:latin typeface="+mn-lt"/>
                  <a:cs typeface="Arial" panose="020B0604020202020204" pitchFamily="34" charset="0"/>
                </a:rPr>
                <a:t>for at søge efter billede</a:t>
              </a:r>
            </a:p>
            <a:p>
              <a:pPr eaLnBrk="1" hangingPunct="1">
                <a:spcBef>
                  <a:spcPts val="600"/>
                </a:spcBef>
                <a:spcAft>
                  <a:spcPts val="600"/>
                </a:spcAft>
                <a:defRPr/>
              </a:pPr>
              <a:r>
                <a:rPr lang="da-DK" sz="900" b="1" noProof="0" dirty="0">
                  <a:solidFill>
                    <a:schemeClr val="tx2"/>
                  </a:solidFill>
                  <a:latin typeface="+mn-lt"/>
                  <a:cs typeface="Arial" panose="020B0604020202020204" pitchFamily="34" charset="0"/>
                </a:rPr>
                <a:t>Beskær billede</a:t>
              </a:r>
            </a:p>
            <a:p>
              <a:pPr eaLnBrk="1" hangingPunct="1">
                <a:spcAft>
                  <a:spcPts val="600"/>
                </a:spcAft>
                <a:defRPr/>
              </a:pPr>
              <a:r>
                <a:rPr lang="da-DK" altLang="da-DK" sz="900" b="1" noProof="0" dirty="0">
                  <a:solidFill>
                    <a:schemeClr val="tx2"/>
                  </a:solidFill>
                  <a:latin typeface="+mn-lt"/>
                  <a:cs typeface="Arial" panose="020B0604020202020204" pitchFamily="34" charset="0"/>
                </a:rPr>
                <a:t>1. </a:t>
              </a:r>
              <a:r>
                <a:rPr lang="da-DK" altLang="da-DK" sz="900" b="0" noProof="0" dirty="0">
                  <a:solidFill>
                    <a:schemeClr val="tx2"/>
                  </a:solidFill>
                  <a:latin typeface="+mn-lt"/>
                  <a:cs typeface="Arial" panose="020B0604020202020204" pitchFamily="34" charset="0"/>
                </a:rPr>
                <a:t>Marker billeder, klik på fanen </a:t>
              </a:r>
              <a:r>
                <a:rPr lang="da-DK" altLang="da-DK" sz="900" b="1" noProof="0" dirty="0">
                  <a:solidFill>
                    <a:schemeClr val="tx2"/>
                  </a:solidFill>
                  <a:latin typeface="+mn-lt"/>
                  <a:cs typeface="Arial" panose="020B0604020202020204" pitchFamily="34" charset="0"/>
                </a:rPr>
                <a:t>Billedformat</a:t>
              </a:r>
              <a:endParaRPr lang="da-DK" altLang="da-DK" sz="900" b="0" noProof="0" dirty="0">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1" noProof="0" dirty="0">
                  <a:solidFill>
                    <a:schemeClr val="tx2"/>
                  </a:solidFill>
                  <a:latin typeface="+mn-lt"/>
                  <a:cs typeface="Arial" panose="020B0604020202020204" pitchFamily="34" charset="0"/>
                </a:rPr>
                <a:t>2. </a:t>
              </a:r>
              <a:r>
                <a:rPr lang="da-DK" altLang="da-DK" sz="900" b="0" noProof="0" dirty="0">
                  <a:solidFill>
                    <a:schemeClr val="tx2"/>
                  </a:solidFill>
                  <a:latin typeface="+mn-lt"/>
                  <a:cs typeface="Arial" panose="020B0604020202020204" pitchFamily="34" charset="0"/>
                </a:rPr>
                <a:t>Klik </a:t>
              </a:r>
              <a:r>
                <a:rPr lang="da-DK" altLang="da-DK" sz="900" b="1" noProof="0" dirty="0">
                  <a:solidFill>
                    <a:schemeClr val="tx2"/>
                  </a:solidFill>
                  <a:latin typeface="+mn-lt"/>
                  <a:cs typeface="Arial" panose="020B0604020202020204" pitchFamily="34" charset="0"/>
                </a:rPr>
                <a:t>Beskær</a:t>
              </a:r>
              <a:r>
                <a:rPr lang="da-DK" altLang="da-DK" sz="900" b="0" noProof="0" dirty="0">
                  <a:solidFill>
                    <a:schemeClr val="tx2"/>
                  </a:solidFill>
                  <a:latin typeface="+mn-lt"/>
                  <a:cs typeface="Arial" panose="020B0604020202020204" pitchFamily="34" charset="0"/>
                </a:rPr>
                <a:t> for at ændre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billedets fokus/størrelse</a:t>
              </a:r>
            </a:p>
            <a:p>
              <a:pPr eaLnBrk="1" hangingPunct="1">
                <a:spcAft>
                  <a:spcPts val="600"/>
                </a:spcAft>
                <a:defRPr/>
              </a:pPr>
              <a:r>
                <a:rPr lang="da-DK" altLang="da-DK" sz="900" b="1" noProof="0" dirty="0">
                  <a:solidFill>
                    <a:schemeClr val="tx2"/>
                  </a:solidFill>
                  <a:latin typeface="+mn-lt"/>
                  <a:cs typeface="Arial" panose="020B0604020202020204" pitchFamily="34" charset="0"/>
                </a:rPr>
                <a:t>3. </a:t>
              </a:r>
              <a:r>
                <a:rPr lang="da-DK" altLang="da-DK" sz="900" b="0" noProof="0" dirty="0">
                  <a:solidFill>
                    <a:schemeClr val="tx2"/>
                  </a:solidFill>
                  <a:latin typeface="+mn-lt"/>
                  <a:cs typeface="Arial" panose="020B0604020202020204" pitchFamily="34" charset="0"/>
                </a:rPr>
                <a:t>Ønsker du at skalere billedet, så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hold </a:t>
              </a:r>
              <a:r>
                <a:rPr lang="da-DK" altLang="da-DK" sz="900" b="1" noProof="0" dirty="0">
                  <a:solidFill>
                    <a:schemeClr val="tx2"/>
                  </a:solidFill>
                  <a:latin typeface="+mn-lt"/>
                  <a:cs typeface="Arial" panose="020B0604020202020204" pitchFamily="34" charset="0"/>
                </a:rPr>
                <a:t>SHIFT</a:t>
              </a:r>
              <a:r>
                <a:rPr lang="da-DK" altLang="da-DK" sz="900" b="0" noProof="0" dirty="0">
                  <a:solidFill>
                    <a:schemeClr val="tx2"/>
                  </a:solidFill>
                  <a:latin typeface="+mn-lt"/>
                  <a:cs typeface="Arial" panose="020B0604020202020204" pitchFamily="34" charset="0"/>
                </a:rPr>
                <a:t>-knappen nede, mens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du trækker i billedets hjørner</a:t>
              </a:r>
            </a:p>
            <a:p>
              <a:pPr eaLnBrk="1" hangingPunct="1">
                <a:spcAft>
                  <a:spcPts val="0"/>
                </a:spcAft>
                <a:defRPr/>
              </a:pPr>
              <a:br>
                <a:rPr lang="da-DK" altLang="da-DK" sz="900" b="0" noProof="0" dirty="0">
                  <a:solidFill>
                    <a:schemeClr val="tx2"/>
                  </a:solidFill>
                  <a:latin typeface="+mn-lt"/>
                  <a:cs typeface="Arial" panose="020B0604020202020204" pitchFamily="34" charset="0"/>
                </a:rPr>
              </a:br>
              <a:r>
                <a:rPr lang="da-DK" altLang="da-DK" sz="900" b="1" noProof="0" dirty="0">
                  <a:solidFill>
                    <a:schemeClr val="tx2"/>
                  </a:solidFill>
                  <a:latin typeface="+mn-lt"/>
                  <a:cs typeface="Arial" panose="020B0604020202020204" pitchFamily="34" charset="0"/>
                </a:rPr>
                <a:t>TIP: </a:t>
              </a:r>
              <a:r>
                <a:rPr lang="da-DK" altLang="da-DK" sz="900" b="0" noProof="0" dirty="0">
                  <a:solidFill>
                    <a:schemeClr val="tx2"/>
                  </a:solidFill>
                  <a:latin typeface="+mn-lt"/>
                  <a:cs typeface="Arial" panose="020B0604020202020204" pitchFamily="34" charset="0"/>
                </a:rPr>
                <a:t>Hvis du sletter billedet og indsætter et nyt,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kan billedet lægge sig foran tekst og grafik. Hvis dette sker, højreklik på billedet og vælg </a:t>
              </a:r>
              <a:r>
                <a:rPr lang="da-DK" altLang="da-DK" sz="900" b="1" noProof="0" dirty="0">
                  <a:solidFill>
                    <a:schemeClr val="tx2"/>
                  </a:solidFill>
                  <a:latin typeface="+mn-lt"/>
                  <a:cs typeface="Arial" panose="020B0604020202020204" pitchFamily="34" charset="0"/>
                </a:rPr>
                <a:t>Placer bagest</a:t>
              </a:r>
              <a:endParaRPr lang="da-DK" sz="1600" noProof="0" dirty="0">
                <a:solidFill>
                  <a:schemeClr val="tx2"/>
                </a:solidFill>
                <a:latin typeface="+mn-lt"/>
                <a:cs typeface="Arial" panose="020B0604020202020204" pitchFamily="34" charset="0"/>
              </a:endParaRPr>
            </a:p>
          </p:txBody>
        </p:sp>
        <p:pic>
          <p:nvPicPr>
            <p:cNvPr id="8" name="Picture 31">
              <a:extLst>
                <a:ext uri="{FF2B5EF4-FFF2-40B4-BE49-F238E27FC236}">
                  <a16:creationId xmlns:a16="http://schemas.microsoft.com/office/drawing/2014/main" id="{6E1E223F-AF5F-CB3E-CC44-2D1EB5E597B2}"/>
                </a:ext>
              </a:extLst>
            </p:cNvPr>
            <p:cNvPicPr>
              <a:picLocks noChangeAspect="1"/>
            </p:cNvPicPr>
            <p:nvPr userDrawn="1"/>
          </p:nvPicPr>
          <p:blipFill rotWithShape="1">
            <a:blip r:embed="rId2"/>
            <a:srcRect l="3901" t="45142" r="62601" b="9046"/>
            <a:stretch/>
          </p:blipFill>
          <p:spPr>
            <a:xfrm>
              <a:off x="7160566" y="1631345"/>
              <a:ext cx="341204" cy="321707"/>
            </a:xfrm>
            <a:prstGeom prst="rect">
              <a:avLst/>
            </a:prstGeom>
          </p:spPr>
        </p:pic>
        <p:pic>
          <p:nvPicPr>
            <p:cNvPr id="10" name="Billede 5">
              <a:extLst>
                <a:ext uri="{FF2B5EF4-FFF2-40B4-BE49-F238E27FC236}">
                  <a16:creationId xmlns:a16="http://schemas.microsoft.com/office/drawing/2014/main" id="{D7D8A61B-A658-A7B0-A906-8D676214566A}"/>
                </a:ext>
              </a:extLst>
            </p:cNvPr>
            <p:cNvPicPr>
              <a:picLocks noChangeAspect="1"/>
            </p:cNvPicPr>
            <p:nvPr userDrawn="1"/>
          </p:nvPicPr>
          <p:blipFill>
            <a:blip r:embed="rId3"/>
            <a:stretch>
              <a:fillRect/>
            </a:stretch>
          </p:blipFill>
          <p:spPr>
            <a:xfrm>
              <a:off x="7110327" y="2514968"/>
              <a:ext cx="366043" cy="480431"/>
            </a:xfrm>
            <a:prstGeom prst="rect">
              <a:avLst/>
            </a:prstGeom>
          </p:spPr>
        </p:pic>
      </p:grpSp>
      <p:grpSp>
        <p:nvGrpSpPr>
          <p:cNvPr id="25" name="Gruppe 24">
            <a:extLst>
              <a:ext uri="{FF2B5EF4-FFF2-40B4-BE49-F238E27FC236}">
                <a16:creationId xmlns:a16="http://schemas.microsoft.com/office/drawing/2014/main" id="{D36B86E4-4A4E-EC7A-C157-3317B2AD93D0}"/>
              </a:ext>
            </a:extLst>
          </p:cNvPr>
          <p:cNvGrpSpPr/>
          <p:nvPr userDrawn="1"/>
        </p:nvGrpSpPr>
        <p:grpSpPr>
          <a:xfrm>
            <a:off x="4702059" y="4077064"/>
            <a:ext cx="2973822" cy="858387"/>
            <a:chOff x="4753015" y="4625906"/>
            <a:chExt cx="3049865" cy="858387"/>
          </a:xfrm>
        </p:grpSpPr>
        <p:sp>
          <p:nvSpPr>
            <p:cNvPr id="29" name="Titel">
              <a:extLst>
                <a:ext uri="{FF2B5EF4-FFF2-40B4-BE49-F238E27FC236}">
                  <a16:creationId xmlns:a16="http://schemas.microsoft.com/office/drawing/2014/main" id="{5263D2A3-AEEC-B2B3-C6CF-91B0A0E1A25C}"/>
                </a:ext>
              </a:extLst>
            </p:cNvPr>
            <p:cNvSpPr txBox="1"/>
            <p:nvPr userDrawn="1"/>
          </p:nvSpPr>
          <p:spPr>
            <a:xfrm>
              <a:off x="4753015" y="4625906"/>
              <a:ext cx="3049865" cy="858387"/>
            </a:xfrm>
            <a:prstGeom prst="rect">
              <a:avLst/>
            </a:prstGeom>
            <a:noFill/>
          </p:spPr>
          <p:txBody>
            <a:bodyPr wrap="square" lIns="0" tIns="0" rIns="0" bIns="0" rtlCol="0" anchor="t" anchorCtr="0">
              <a:noAutofit/>
            </a:bodyPr>
            <a:lstStyle/>
            <a:p>
              <a:pPr eaLnBrk="1" hangingPunct="1">
                <a:spcAft>
                  <a:spcPts val="600"/>
                </a:spcAft>
                <a:defRPr/>
              </a:pPr>
              <a:r>
                <a:rPr lang="da-DK" sz="1600" noProof="0" dirty="0">
                  <a:solidFill>
                    <a:schemeClr val="tx2"/>
                  </a:solidFill>
                  <a:latin typeface="+mn-lt"/>
                  <a:cs typeface="Arial" panose="020B0604020202020204" pitchFamily="34" charset="0"/>
                </a:rPr>
                <a:t>Farver</a:t>
              </a:r>
              <a:endParaRPr lang="da-DK" sz="1600" b="1" noProof="0" dirty="0">
                <a:solidFill>
                  <a:schemeClr val="tx2"/>
                </a:solidFill>
                <a:latin typeface="+mn-lt"/>
                <a:cs typeface="Arial" panose="020B0604020202020204" pitchFamily="34" charset="0"/>
              </a:endParaRPr>
            </a:p>
            <a:p>
              <a:pPr eaLnBrk="1" hangingPunct="1">
                <a:spcAft>
                  <a:spcPts val="0"/>
                </a:spcAft>
                <a:defRPr/>
              </a:pPr>
              <a:r>
                <a:rPr lang="da-DK" altLang="da-DK" sz="900" b="0" noProof="0" dirty="0">
                  <a:solidFill>
                    <a:schemeClr val="tx2"/>
                  </a:solidFill>
                  <a:latin typeface="+mn-lt"/>
                  <a:cs typeface="Arial" panose="020B0604020202020204" pitchFamily="34" charset="0"/>
                </a:rPr>
                <a:t>Brug altid Region Nordjylland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PowerPoint skabeloner,  så får du de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korrekte temafarver at arbejde med.</a:t>
              </a:r>
            </a:p>
          </p:txBody>
        </p:sp>
        <p:pic>
          <p:nvPicPr>
            <p:cNvPr id="9" name="Billede 8" descr="Et billede, der indeholder skærmbillede, Rektangel, kvadratisk, Farverigt&#10;&#10;Automatisk genereret beskrivelse">
              <a:extLst>
                <a:ext uri="{FF2B5EF4-FFF2-40B4-BE49-F238E27FC236}">
                  <a16:creationId xmlns:a16="http://schemas.microsoft.com/office/drawing/2014/main" id="{1F9CC6D4-0839-FD26-CB4A-69BC93792774}"/>
                </a:ext>
              </a:extLst>
            </p:cNvPr>
            <p:cNvPicPr>
              <a:picLocks noChangeAspect="1"/>
            </p:cNvPicPr>
            <p:nvPr userDrawn="1"/>
          </p:nvPicPr>
          <p:blipFill>
            <a:blip r:embed="rId4"/>
            <a:stretch>
              <a:fillRect/>
            </a:stretch>
          </p:blipFill>
          <p:spPr>
            <a:xfrm>
              <a:off x="6800679" y="4625906"/>
              <a:ext cx="811843" cy="791848"/>
            </a:xfrm>
            <a:prstGeom prst="rect">
              <a:avLst/>
            </a:prstGeom>
          </p:spPr>
        </p:pic>
      </p:grpSp>
      <p:grpSp>
        <p:nvGrpSpPr>
          <p:cNvPr id="16" name="Gruppe 15">
            <a:extLst>
              <a:ext uri="{FF2B5EF4-FFF2-40B4-BE49-F238E27FC236}">
                <a16:creationId xmlns:a16="http://schemas.microsoft.com/office/drawing/2014/main" id="{ACA46C52-058E-FBEE-7CA4-A10026DB3C99}"/>
              </a:ext>
            </a:extLst>
          </p:cNvPr>
          <p:cNvGrpSpPr/>
          <p:nvPr userDrawn="1"/>
        </p:nvGrpSpPr>
        <p:grpSpPr>
          <a:xfrm>
            <a:off x="8695468" y="4070669"/>
            <a:ext cx="2782395" cy="2323713"/>
            <a:chOff x="8972140" y="1341170"/>
            <a:chExt cx="2782395" cy="2323713"/>
          </a:xfrm>
        </p:grpSpPr>
        <p:sp>
          <p:nvSpPr>
            <p:cNvPr id="12" name="Text Box 2">
              <a:extLst>
                <a:ext uri="{FF2B5EF4-FFF2-40B4-BE49-F238E27FC236}">
                  <a16:creationId xmlns:a16="http://schemas.microsoft.com/office/drawing/2014/main" id="{759A28B7-3D65-2FBB-C20B-0280C68262D4}"/>
                </a:ext>
              </a:extLst>
            </p:cNvPr>
            <p:cNvSpPr txBox="1">
              <a:spLocks noChangeArrowheads="1"/>
            </p:cNvSpPr>
            <p:nvPr userDrawn="1"/>
          </p:nvSpPr>
          <p:spPr bwMode="auto">
            <a:xfrm>
              <a:off x="8972141" y="1341170"/>
              <a:ext cx="2782394"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600" noProof="0" dirty="0">
                  <a:solidFill>
                    <a:schemeClr val="tx2"/>
                  </a:solidFill>
                  <a:latin typeface="+mn-lt"/>
                  <a:cs typeface="Arial" panose="020B0604020202020204" pitchFamily="34" charset="0"/>
                </a:rPr>
                <a:t>Slides med standard info</a:t>
              </a:r>
              <a:endParaRPr lang="da-DK" sz="1600" b="1" noProof="0" dirty="0">
                <a:solidFill>
                  <a:schemeClr val="tx2"/>
                </a:solidFill>
                <a:latin typeface="+mn-lt"/>
                <a:cs typeface="Arial" panose="020B0604020202020204" pitchFamily="34" charset="0"/>
              </a:endParaRPr>
            </a:p>
            <a:p>
              <a:pPr eaLnBrk="1" hangingPunct="1">
                <a:spcAft>
                  <a:spcPts val="600"/>
                </a:spcAft>
                <a:defRPr/>
              </a:pPr>
              <a:r>
                <a:rPr lang="da-DK" altLang="da-DK" sz="900" b="0" noProof="0" dirty="0">
                  <a:solidFill>
                    <a:schemeClr val="tx2"/>
                  </a:solidFill>
                  <a:latin typeface="+mn-lt"/>
                  <a:cs typeface="Arial" panose="020B0604020202020204" pitchFamily="34" charset="0"/>
                </a:rPr>
                <a:t>Indsæt slides med standard info om regionen.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Klik på </a:t>
              </a:r>
              <a:r>
                <a:rPr lang="da-DK" altLang="da-DK" sz="900" b="1" noProof="0" dirty="0">
                  <a:solidFill>
                    <a:schemeClr val="tx2"/>
                  </a:solidFill>
                  <a:latin typeface="+mn-lt"/>
                  <a:cs typeface="Arial" panose="020B0604020202020204" pitchFamily="34" charset="0"/>
                </a:rPr>
                <a:t>Templafy panelet</a:t>
              </a:r>
              <a:r>
                <a:rPr lang="da-DK" altLang="da-DK" sz="900" b="0" noProof="0" dirty="0">
                  <a:solidFill>
                    <a:schemeClr val="tx2"/>
                  </a:solidFill>
                  <a:latin typeface="+mn-lt"/>
                  <a:cs typeface="Arial" panose="020B0604020202020204" pitchFamily="34" charset="0"/>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0" dirty="0">
                  <a:solidFill>
                    <a:schemeClr val="tx2"/>
                  </a:solidFill>
                  <a:latin typeface="+mn-lt"/>
                  <a:cs typeface="Arial" panose="020B0604020202020204" pitchFamily="34" charset="0"/>
                </a:rPr>
                <a:t>Vælg mappen </a:t>
              </a:r>
              <a:r>
                <a:rPr lang="da-DK" altLang="da-DK" sz="900" b="1" noProof="0" dirty="0">
                  <a:solidFill>
                    <a:schemeClr val="tx2"/>
                  </a:solidFill>
                  <a:latin typeface="+mn-lt"/>
                  <a:cs typeface="Arial" panose="020B0604020202020204" pitchFamily="34" charset="0"/>
                </a:rPr>
                <a:t>Præsentationer </a:t>
              </a:r>
              <a:r>
                <a:rPr lang="da-DK" altLang="da-DK" sz="900" b="0" noProof="0" dirty="0">
                  <a:solidFill>
                    <a:schemeClr val="tx2"/>
                  </a:solidFill>
                  <a:latin typeface="+mn-lt"/>
                  <a:cs typeface="Arial" panose="020B0604020202020204" pitchFamily="34" charset="0"/>
                </a:rPr>
                <a:t>og indsæt slide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da-DK" altLang="da-DK" sz="900" b="0" noProof="0" dirty="0">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da-DK" altLang="da-DK" sz="900" b="0" noProof="0" dirty="0">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da-DK" altLang="da-DK" sz="900" b="0" noProof="0" dirty="0">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da-DK" altLang="da-DK" sz="900" b="0" noProof="0" dirty="0">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1200"/>
                </a:spcBef>
                <a:spcAft>
                  <a:spcPts val="0"/>
                </a:spcAft>
                <a:buClrTx/>
                <a:buSzTx/>
                <a:buFontTx/>
                <a:buNone/>
                <a:tabLst/>
                <a:defRPr/>
              </a:pPr>
              <a:r>
                <a:rPr lang="da-DK" sz="900" b="1" noProof="0" dirty="0">
                  <a:solidFill>
                    <a:schemeClr val="tx2"/>
                  </a:solidFill>
                  <a:latin typeface="+mn-lt"/>
                  <a:cs typeface="Arial" panose="020B0604020202020204" pitchFamily="34" charset="0"/>
                </a:rPr>
                <a:t>OBS: Funktionen præsentationer virker kun </a:t>
              </a:r>
              <a:br>
                <a:rPr lang="da-DK" sz="900" b="1" noProof="0" dirty="0">
                  <a:solidFill>
                    <a:schemeClr val="tx2"/>
                  </a:solidFill>
                  <a:latin typeface="+mn-lt"/>
                  <a:cs typeface="Arial" panose="020B0604020202020204" pitchFamily="34" charset="0"/>
                </a:rPr>
              </a:br>
              <a:r>
                <a:rPr lang="da-DK" sz="900" b="1" noProof="0" dirty="0">
                  <a:solidFill>
                    <a:schemeClr val="tx2"/>
                  </a:solidFill>
                  <a:latin typeface="+mn-lt"/>
                  <a:cs typeface="Arial" panose="020B0604020202020204" pitchFamily="34" charset="0"/>
                </a:rPr>
                <a:t>i den installerede version af PowerPoint</a:t>
              </a:r>
              <a:br>
                <a:rPr lang="da-DK" altLang="da-DK" sz="1600" b="1" noProof="0" dirty="0">
                  <a:solidFill>
                    <a:schemeClr val="tx2"/>
                  </a:solidFill>
                  <a:latin typeface="+mn-lt"/>
                  <a:cs typeface="Arial" panose="020B0604020202020204" pitchFamily="34" charset="0"/>
                </a:rPr>
              </a:br>
              <a:endParaRPr lang="da-DK" altLang="da-DK" sz="900" b="0" noProof="0" dirty="0">
                <a:solidFill>
                  <a:schemeClr val="tx2"/>
                </a:solidFill>
                <a:latin typeface="+mn-lt"/>
                <a:cs typeface="Arial" panose="020B0604020202020204" pitchFamily="34" charset="0"/>
              </a:endParaRPr>
            </a:p>
          </p:txBody>
        </p:sp>
        <p:pic>
          <p:nvPicPr>
            <p:cNvPr id="39" name="Billede 5">
              <a:extLst>
                <a:ext uri="{FF2B5EF4-FFF2-40B4-BE49-F238E27FC236}">
                  <a16:creationId xmlns:a16="http://schemas.microsoft.com/office/drawing/2014/main" id="{7715BB26-A9E4-C0D0-7DB9-9CAC6F7C9BF2}"/>
                </a:ext>
              </a:extLst>
            </p:cNvPr>
            <p:cNvPicPr>
              <a:picLocks noChangeAspect="1"/>
            </p:cNvPicPr>
            <p:nvPr userDrawn="1"/>
          </p:nvPicPr>
          <p:blipFill>
            <a:blip r:embed="rId5"/>
            <a:srcRect/>
            <a:stretch/>
          </p:blipFill>
          <p:spPr>
            <a:xfrm>
              <a:off x="8972140" y="2285723"/>
              <a:ext cx="2251163" cy="849745"/>
            </a:xfrm>
            <a:prstGeom prst="rect">
              <a:avLst/>
            </a:prstGeom>
          </p:spPr>
        </p:pic>
      </p:grpSp>
      <p:pic>
        <p:nvPicPr>
          <p:cNvPr id="3" name="Bomærke sort">
            <a:extLst>
              <a:ext uri="{FF2B5EF4-FFF2-40B4-BE49-F238E27FC236}">
                <a16:creationId xmlns:a16="http://schemas.microsoft.com/office/drawing/2014/main" id="{1A7156E9-2B68-96E2-48AC-1BC00FB6A195}"/>
              </a:ext>
            </a:extLst>
          </p:cNvPr>
          <p:cNvPicPr>
            <a:picLocks noChangeAspect="1"/>
          </p:cNvPicPr>
          <p:nvPr userDrawn="1"/>
        </p:nvPicPr>
        <p:blipFill>
          <a:blip r:embed="rId6"/>
          <a:srcRect/>
          <a:stretch/>
        </p:blipFill>
        <p:spPr>
          <a:xfrm>
            <a:off x="11466000" y="360000"/>
            <a:ext cx="360000" cy="360000"/>
          </a:xfrm>
          <a:prstGeom prst="rect">
            <a:avLst/>
          </a:prstGeom>
        </p:spPr>
      </p:pic>
      <p:grpSp>
        <p:nvGrpSpPr>
          <p:cNvPr id="30" name="Gruppe 29">
            <a:extLst>
              <a:ext uri="{FF2B5EF4-FFF2-40B4-BE49-F238E27FC236}">
                <a16:creationId xmlns:a16="http://schemas.microsoft.com/office/drawing/2014/main" id="{AE8F24B2-CD67-891D-DC3A-0EB032C63CC8}"/>
              </a:ext>
            </a:extLst>
          </p:cNvPr>
          <p:cNvGrpSpPr/>
          <p:nvPr userDrawn="1"/>
        </p:nvGrpSpPr>
        <p:grpSpPr>
          <a:xfrm>
            <a:off x="717132" y="1220133"/>
            <a:ext cx="2937927" cy="2839815"/>
            <a:chOff x="902552" y="1341170"/>
            <a:chExt cx="2937927" cy="2839815"/>
          </a:xfrm>
        </p:grpSpPr>
        <p:sp>
          <p:nvSpPr>
            <p:cNvPr id="5" name="Text Box 4">
              <a:extLst>
                <a:ext uri="{FF2B5EF4-FFF2-40B4-BE49-F238E27FC236}">
                  <a16:creationId xmlns:a16="http://schemas.microsoft.com/office/drawing/2014/main" id="{76B1CB00-DCBC-2498-3A69-0BD51B98C657}"/>
                </a:ext>
              </a:extLst>
            </p:cNvPr>
            <p:cNvSpPr txBox="1">
              <a:spLocks noChangeArrowheads="1"/>
            </p:cNvSpPr>
            <p:nvPr userDrawn="1"/>
          </p:nvSpPr>
          <p:spPr bwMode="auto">
            <a:xfrm>
              <a:off x="902552" y="1341170"/>
              <a:ext cx="2937927"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1600" b="0" noProof="0" dirty="0">
                  <a:solidFill>
                    <a:schemeClr val="tx2"/>
                  </a:solidFill>
                  <a:latin typeface="+mn-lt"/>
                  <a:cs typeface="Arial" panose="020B0604020202020204" pitchFamily="34" charset="0"/>
                </a:rPr>
                <a:t>Kopier gamle slides til nyt design</a:t>
              </a:r>
            </a:p>
            <a:p>
              <a:pPr eaLnBrk="1" hangingPunct="1">
                <a:spcAft>
                  <a:spcPts val="600"/>
                </a:spcAft>
                <a:defRPr/>
              </a:pPr>
              <a:r>
                <a:rPr lang="da-DK" altLang="da-DK" sz="900" b="0" noProof="0" dirty="0">
                  <a:solidFill>
                    <a:schemeClr val="tx2"/>
                  </a:solidFill>
                  <a:latin typeface="+mn-lt"/>
                  <a:cs typeface="Arial" panose="020B0604020202020204" pitchFamily="34" charset="0"/>
                </a:rPr>
                <a:t>Du har 2 muligheder, når du kopierer gammelt indhold over i din nye præsentation:</a:t>
              </a:r>
            </a:p>
            <a:p>
              <a:pPr eaLnBrk="1" hangingPunct="1">
                <a:spcAft>
                  <a:spcPts val="600"/>
                </a:spcAft>
                <a:defRPr/>
              </a:pPr>
              <a:r>
                <a:rPr lang="da-DK" altLang="da-DK" sz="900" b="1" noProof="0" dirty="0">
                  <a:solidFill>
                    <a:schemeClr val="tx2"/>
                  </a:solidFill>
                  <a:latin typeface="+mn-lt"/>
                  <a:cs typeface="Arial" panose="020B0604020202020204" pitchFamily="34" charset="0"/>
                </a:rPr>
                <a:t>1. Best practice: </a:t>
              </a:r>
              <a:r>
                <a:rPr lang="da-DK" altLang="da-DK" sz="900" b="0" noProof="0" dirty="0">
                  <a:solidFill>
                    <a:schemeClr val="tx2"/>
                  </a:solidFill>
                  <a:latin typeface="+mn-lt"/>
                  <a:cs typeface="Arial" panose="020B0604020202020204" pitchFamily="34" charset="0"/>
                </a:rPr>
                <a:t>Opret et slide i din nye præsentation og kopier ét indholdselement ad gangen (fx kopier al tekst fra én tekstboks)</a:t>
              </a:r>
            </a:p>
            <a:p>
              <a:pPr eaLnBrk="1" hangingPunct="1">
                <a:spcAft>
                  <a:spcPts val="0"/>
                </a:spcAft>
                <a:defRPr/>
              </a:pPr>
              <a:r>
                <a:rPr lang="da-DK" altLang="da-DK" sz="900" b="1" noProof="0" dirty="0">
                  <a:solidFill>
                    <a:schemeClr val="tx2"/>
                  </a:solidFill>
                  <a:latin typeface="+mn-lt"/>
                  <a:cs typeface="Arial" panose="020B0604020202020204" pitchFamily="34" charset="0"/>
                </a:rPr>
                <a:t>2. </a:t>
              </a:r>
              <a:r>
                <a:rPr lang="da-DK" altLang="da-DK" sz="900" b="0" noProof="0" dirty="0">
                  <a:solidFill>
                    <a:schemeClr val="tx2"/>
                  </a:solidFill>
                  <a:latin typeface="+mn-lt"/>
                  <a:cs typeface="Arial" panose="020B0604020202020204" pitchFamily="34" charset="0"/>
                </a:rPr>
                <a:t>Eller kopier et helt slide over i din nye præsentation og vælg derefter et passende layout. Husk at slette de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gamle, forkerte layouts. (gå i Vis &gt; Slidemaster og slet slides efter ”Brugerguide”) </a:t>
              </a:r>
              <a:r>
                <a:rPr lang="da-DK" sz="900" b="1" noProof="0" dirty="0">
                  <a:solidFill>
                    <a:schemeClr val="tx2"/>
                  </a:solidFill>
                  <a:latin typeface="+mn-lt"/>
                  <a:cs typeface="Arial" panose="020B0604020202020204" pitchFamily="34" charset="0"/>
                </a:rPr>
                <a:t>OBS: Slidemaster virker kun </a:t>
              </a:r>
              <a:br>
                <a:rPr lang="da-DK" sz="900" b="1" noProof="0" dirty="0">
                  <a:solidFill>
                    <a:schemeClr val="tx2"/>
                  </a:solidFill>
                  <a:latin typeface="+mn-lt"/>
                  <a:cs typeface="Arial" panose="020B0604020202020204" pitchFamily="34" charset="0"/>
                </a:rPr>
              </a:br>
              <a:r>
                <a:rPr lang="da-DK" sz="900" b="1" noProof="0" dirty="0">
                  <a:solidFill>
                    <a:schemeClr val="tx2"/>
                  </a:solidFill>
                  <a:latin typeface="+mn-lt"/>
                  <a:cs typeface="Arial" panose="020B0604020202020204" pitchFamily="34" charset="0"/>
                </a:rPr>
                <a:t>i den installerede version af PowerPoint</a:t>
              </a:r>
              <a:endParaRPr lang="da-DK" altLang="da-DK" sz="1600" b="0" noProof="0" dirty="0">
                <a:solidFill>
                  <a:schemeClr val="tx2"/>
                </a:solidFill>
                <a:latin typeface="+mn-lt"/>
                <a:cs typeface="Arial" panose="020B0604020202020204" pitchFamily="34" charset="0"/>
              </a:endParaRPr>
            </a:p>
          </p:txBody>
        </p:sp>
        <p:pic>
          <p:nvPicPr>
            <p:cNvPr id="31" name="Billede 30">
              <a:extLst>
                <a:ext uri="{FF2B5EF4-FFF2-40B4-BE49-F238E27FC236}">
                  <a16:creationId xmlns:a16="http://schemas.microsoft.com/office/drawing/2014/main" id="{4FF00914-3676-2B23-D93F-775B9218C536}"/>
                </a:ext>
              </a:extLst>
            </p:cNvPr>
            <p:cNvPicPr>
              <a:picLocks noChangeAspect="1"/>
            </p:cNvPicPr>
            <p:nvPr userDrawn="1"/>
          </p:nvPicPr>
          <p:blipFill>
            <a:blip r:embed="rId7"/>
            <a:stretch>
              <a:fillRect/>
            </a:stretch>
          </p:blipFill>
          <p:spPr>
            <a:xfrm>
              <a:off x="907551" y="3273218"/>
              <a:ext cx="2790689" cy="907767"/>
            </a:xfrm>
            <a:prstGeom prst="rect">
              <a:avLst/>
            </a:prstGeom>
          </p:spPr>
        </p:pic>
      </p:grpSp>
      <p:grpSp>
        <p:nvGrpSpPr>
          <p:cNvPr id="27" name="Gruppe 26">
            <a:extLst>
              <a:ext uri="{FF2B5EF4-FFF2-40B4-BE49-F238E27FC236}">
                <a16:creationId xmlns:a16="http://schemas.microsoft.com/office/drawing/2014/main" id="{29FEEF9B-1597-E3B2-BB3F-DC781D8E2F7A}"/>
              </a:ext>
            </a:extLst>
          </p:cNvPr>
          <p:cNvGrpSpPr/>
          <p:nvPr userDrawn="1"/>
        </p:nvGrpSpPr>
        <p:grpSpPr>
          <a:xfrm>
            <a:off x="614535" y="4217209"/>
            <a:ext cx="2889601" cy="2308324"/>
            <a:chOff x="799955" y="4236646"/>
            <a:chExt cx="2889601" cy="2308324"/>
          </a:xfrm>
        </p:grpSpPr>
        <p:pic>
          <p:nvPicPr>
            <p:cNvPr id="17" name="Billede 1">
              <a:extLst>
                <a:ext uri="{FF2B5EF4-FFF2-40B4-BE49-F238E27FC236}">
                  <a16:creationId xmlns:a16="http://schemas.microsoft.com/office/drawing/2014/main" id="{DE21E483-7A31-B297-FA7C-083881BD3E39}"/>
                </a:ext>
              </a:extLst>
            </p:cNvPr>
            <p:cNvPicPr>
              <a:picLocks noChangeAspect="1"/>
            </p:cNvPicPr>
            <p:nvPr userDrawn="1"/>
          </p:nvPicPr>
          <p:blipFill>
            <a:blip r:embed="rId8"/>
            <a:stretch>
              <a:fillRect/>
            </a:stretch>
          </p:blipFill>
          <p:spPr>
            <a:xfrm>
              <a:off x="3380967" y="4500464"/>
              <a:ext cx="308589" cy="528030"/>
            </a:xfrm>
            <a:prstGeom prst="rect">
              <a:avLst/>
            </a:prstGeom>
          </p:spPr>
        </p:pic>
        <p:pic>
          <p:nvPicPr>
            <p:cNvPr id="18" name="Billede 4">
              <a:extLst>
                <a:ext uri="{FF2B5EF4-FFF2-40B4-BE49-F238E27FC236}">
                  <a16:creationId xmlns:a16="http://schemas.microsoft.com/office/drawing/2014/main" id="{1D407E86-E64F-FB80-DB1A-D971B95813EA}"/>
                </a:ext>
              </a:extLst>
            </p:cNvPr>
            <p:cNvPicPr>
              <a:picLocks noChangeAspect="1"/>
            </p:cNvPicPr>
            <p:nvPr userDrawn="1"/>
          </p:nvPicPr>
          <p:blipFill rotWithShape="1">
            <a:blip r:embed="rId9"/>
            <a:srcRect l="3031"/>
            <a:stretch/>
          </p:blipFill>
          <p:spPr>
            <a:xfrm>
              <a:off x="3192950" y="6089653"/>
              <a:ext cx="496606" cy="172842"/>
            </a:xfrm>
            <a:prstGeom prst="rect">
              <a:avLst/>
            </a:prstGeom>
          </p:spPr>
        </p:pic>
        <p:pic>
          <p:nvPicPr>
            <p:cNvPr id="20" name="Picture 37">
              <a:extLst>
                <a:ext uri="{FF2B5EF4-FFF2-40B4-BE49-F238E27FC236}">
                  <a16:creationId xmlns:a16="http://schemas.microsoft.com/office/drawing/2014/main" id="{C8757D27-74C5-527D-7348-9096D0CE3F5D}"/>
                </a:ext>
              </a:extLst>
            </p:cNvPr>
            <p:cNvPicPr>
              <a:picLocks noChangeAspect="1"/>
            </p:cNvPicPr>
            <p:nvPr userDrawn="1"/>
          </p:nvPicPr>
          <p:blipFill>
            <a:blip r:embed="rId10"/>
            <a:stretch>
              <a:fillRect/>
            </a:stretch>
          </p:blipFill>
          <p:spPr>
            <a:xfrm>
              <a:off x="3214128" y="5223885"/>
              <a:ext cx="475428" cy="176762"/>
            </a:xfrm>
            <a:prstGeom prst="rect">
              <a:avLst/>
            </a:prstGeom>
          </p:spPr>
        </p:pic>
        <p:sp>
          <p:nvSpPr>
            <p:cNvPr id="6" name="Tekstfelt 5">
              <a:extLst>
                <a:ext uri="{FF2B5EF4-FFF2-40B4-BE49-F238E27FC236}">
                  <a16:creationId xmlns:a16="http://schemas.microsoft.com/office/drawing/2014/main" id="{7584208A-76BF-DBCA-4F94-C4B06B60C9F8}"/>
                </a:ext>
              </a:extLst>
            </p:cNvPr>
            <p:cNvSpPr txBox="1"/>
            <p:nvPr userDrawn="1"/>
          </p:nvSpPr>
          <p:spPr>
            <a:xfrm>
              <a:off x="799955" y="4236646"/>
              <a:ext cx="2563894"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baseline="0" noProof="0" dirty="0">
                  <a:solidFill>
                    <a:schemeClr val="tx2"/>
                  </a:solidFill>
                  <a:latin typeface="+mn-lt"/>
                  <a:cs typeface="Arial" panose="020B0604020202020204" pitchFamily="34" charset="0"/>
                </a:rPr>
                <a:t>Slides &amp; Layouts</a:t>
              </a:r>
              <a:endParaRPr lang="da-DK" altLang="da-DK" sz="1600" b="0" baseline="0" noProof="0" dirty="0">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da-DK" altLang="da-DK" sz="900" b="0" noProof="0" dirty="0">
                  <a:solidFill>
                    <a:schemeClr val="tx2"/>
                  </a:solidFill>
                  <a:latin typeface="+mn-lt"/>
                  <a:cs typeface="Arial" panose="020B0604020202020204" pitchFamily="34" charset="0"/>
                </a:rPr>
                <a:t>Klik på menupunktet </a:t>
              </a:r>
              <a:r>
                <a:rPr lang="da-DK" altLang="da-DK" sz="900" b="1" noProof="0" dirty="0">
                  <a:solidFill>
                    <a:schemeClr val="tx2"/>
                  </a:solidFill>
                  <a:latin typeface="+mn-lt"/>
                  <a:cs typeface="Arial" panose="020B0604020202020204" pitchFamily="34" charset="0"/>
                </a:rPr>
                <a:t>Nyt Slide </a:t>
              </a:r>
              <a:r>
                <a:rPr lang="da-DK" altLang="da-DK" sz="900" b="0" noProof="0" dirty="0">
                  <a:solidFill>
                    <a:schemeClr val="tx2"/>
                  </a:solidFill>
                  <a:latin typeface="+mn-lt"/>
                  <a:cs typeface="Arial" panose="020B0604020202020204" pitchFamily="34" charset="0"/>
                </a:rPr>
                <a:t>i </a:t>
              </a:r>
              <a:r>
                <a:rPr lang="da-DK" altLang="da-DK" sz="900" b="1" noProof="0" dirty="0">
                  <a:solidFill>
                    <a:schemeClr val="tx2"/>
                  </a:solidFill>
                  <a:latin typeface="+mn-lt"/>
                  <a:cs typeface="Arial" panose="020B0604020202020204" pitchFamily="34" charset="0"/>
                </a:rPr>
                <a:t>Hjem</a:t>
              </a:r>
              <a:r>
                <a:rPr lang="da-DK" altLang="da-DK" sz="900" b="0" noProof="0" dirty="0">
                  <a:solidFill>
                    <a:schemeClr val="tx2"/>
                  </a:solidFill>
                  <a:latin typeface="+mn-lt"/>
                  <a:cs typeface="Arial" panose="020B0604020202020204" pitchFamily="34" charset="0"/>
                </a:rPr>
                <a:t> fanen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for at indsætte nyt slide</a:t>
              </a:r>
              <a:br>
                <a:rPr lang="da-DK" altLang="da-DK" sz="900" b="0" noProof="0" dirty="0">
                  <a:solidFill>
                    <a:schemeClr val="tx2"/>
                  </a:solidFill>
                  <a:latin typeface="+mn-lt"/>
                  <a:cs typeface="Arial" panose="020B0604020202020204" pitchFamily="34" charset="0"/>
                </a:rPr>
              </a:br>
              <a:br>
                <a:rPr lang="da-DK" altLang="da-DK" sz="900" b="0" noProof="0" dirty="0">
                  <a:solidFill>
                    <a:schemeClr val="tx2"/>
                  </a:solidFill>
                  <a:latin typeface="+mn-lt"/>
                  <a:cs typeface="Arial" panose="020B0604020202020204" pitchFamily="34" charset="0"/>
                </a:rPr>
              </a:br>
              <a:r>
                <a:rPr lang="da-DK" altLang="da-DK" sz="900" b="1" noProof="0" dirty="0">
                  <a:solidFill>
                    <a:schemeClr val="tx2"/>
                  </a:solidFill>
                  <a:latin typeface="+mn-lt"/>
                  <a:cs typeface="Arial" panose="020B0604020202020204" pitchFamily="34" charset="0"/>
                </a:rPr>
                <a:t>Ændre layout</a:t>
              </a:r>
              <a:endParaRPr lang="da-DK" altLang="da-DK" sz="900" b="0" noProof="0" dirty="0">
                <a:solidFill>
                  <a:schemeClr val="tx2"/>
                </a:solidFill>
                <a:latin typeface="+mn-lt"/>
                <a:cs typeface="Arial" panose="020B0604020202020204" pitchFamily="34" charset="0"/>
              </a:endParaRPr>
            </a:p>
            <a:p>
              <a:pPr eaLnBrk="1" hangingPunct="1">
                <a:spcAft>
                  <a:spcPts val="0"/>
                </a:spcAft>
                <a:defRPr/>
              </a:pPr>
              <a:r>
                <a:rPr lang="da-DK" altLang="da-DK" sz="900" b="0" noProof="0" dirty="0">
                  <a:solidFill>
                    <a:schemeClr val="tx2"/>
                  </a:solidFill>
                  <a:latin typeface="+mn-lt"/>
                  <a:cs typeface="Arial" panose="020B0604020202020204" pitchFamily="34" charset="0"/>
                </a:rPr>
                <a:t>Klik på pilen</a:t>
              </a:r>
              <a:r>
                <a:rPr lang="da-DK" altLang="da-DK" sz="900" b="0" baseline="0" noProof="0" dirty="0">
                  <a:solidFill>
                    <a:schemeClr val="tx2"/>
                  </a:solidFill>
                  <a:latin typeface="+mn-lt"/>
                  <a:cs typeface="Arial" panose="020B0604020202020204" pitchFamily="34" charset="0"/>
                </a:rPr>
                <a:t> ved siden af </a:t>
              </a:r>
              <a:r>
                <a:rPr lang="da-DK" altLang="da-DK" sz="900" b="1" baseline="0" noProof="0" dirty="0">
                  <a:solidFill>
                    <a:schemeClr val="tx2"/>
                  </a:solidFill>
                  <a:latin typeface="+mn-lt"/>
                  <a:cs typeface="Arial" panose="020B0604020202020204" pitchFamily="34" charset="0"/>
                </a:rPr>
                <a:t>Layout </a:t>
              </a:r>
              <a:r>
                <a:rPr lang="da-DK" altLang="da-DK" sz="900" b="0" baseline="0" noProof="0" dirty="0">
                  <a:solidFill>
                    <a:schemeClr val="tx2"/>
                  </a:solidFill>
                  <a:latin typeface="+mn-lt"/>
                  <a:cs typeface="Arial" panose="020B0604020202020204" pitchFamily="34" charset="0"/>
                </a:rPr>
                <a:t>for at få </a:t>
              </a:r>
              <a:br>
                <a:rPr lang="da-DK" altLang="da-DK" sz="900" b="0" baseline="0" noProof="0" dirty="0">
                  <a:solidFill>
                    <a:schemeClr val="tx2"/>
                  </a:solidFill>
                  <a:latin typeface="+mn-lt"/>
                  <a:cs typeface="Arial" panose="020B0604020202020204" pitchFamily="34" charset="0"/>
                </a:rPr>
              </a:br>
              <a:r>
                <a:rPr lang="da-DK" altLang="da-DK" sz="900" b="0" baseline="0" noProof="0" dirty="0">
                  <a:solidFill>
                    <a:schemeClr val="tx2"/>
                  </a:solidFill>
                  <a:latin typeface="+mn-lt"/>
                  <a:cs typeface="Arial" panose="020B0604020202020204" pitchFamily="34" charset="0"/>
                </a:rPr>
                <a:t>vist en </a:t>
              </a:r>
              <a:r>
                <a:rPr lang="da-DK" altLang="da-DK" sz="900" b="0" baseline="0" noProof="0" dirty="0" err="1">
                  <a:solidFill>
                    <a:schemeClr val="tx2"/>
                  </a:solidFill>
                  <a:latin typeface="+mn-lt"/>
                  <a:cs typeface="Arial" panose="020B0604020202020204" pitchFamily="34" charset="0"/>
                </a:rPr>
                <a:t>dropdown</a:t>
              </a:r>
              <a:r>
                <a:rPr lang="da-DK" altLang="da-DK" sz="900" b="0" baseline="0" noProof="0" dirty="0">
                  <a:solidFill>
                    <a:schemeClr val="tx2"/>
                  </a:solidFill>
                  <a:latin typeface="+mn-lt"/>
                  <a:cs typeface="Arial" panose="020B0604020202020204" pitchFamily="34" charset="0"/>
                </a:rPr>
                <a:t> menu af mulige slides layout</a:t>
              </a:r>
            </a:p>
            <a:p>
              <a:pPr eaLnBrk="1" hangingPunct="1">
                <a:spcAft>
                  <a:spcPts val="0"/>
                </a:spcAft>
                <a:defRPr/>
              </a:pPr>
              <a:endParaRPr lang="da-DK" altLang="da-DK" sz="900" b="0" baseline="0" noProof="0" dirty="0">
                <a:solidFill>
                  <a:schemeClr val="tx2"/>
                </a:solidFill>
                <a:latin typeface="+mn-lt"/>
                <a:cs typeface="Arial" panose="020B0604020202020204" pitchFamily="34" charset="0"/>
              </a:endParaRPr>
            </a:p>
            <a:p>
              <a:pPr fontAlgn="auto">
                <a:spcBef>
                  <a:spcPts val="0"/>
                </a:spcBef>
                <a:spcAft>
                  <a:spcPts val="600"/>
                </a:spcAft>
                <a:buFont typeface="+mj-lt"/>
                <a:buNone/>
                <a:defRPr/>
              </a:pPr>
              <a:r>
                <a:rPr lang="da-DK" sz="900" b="1" noProof="0" dirty="0">
                  <a:solidFill>
                    <a:schemeClr val="tx2"/>
                  </a:solidFill>
                  <a:latin typeface="+mn-lt"/>
                  <a:cs typeface="Arial" panose="020B0604020202020204" pitchFamily="34" charset="0"/>
                </a:rPr>
                <a:t>Nulstil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1" noProof="0" dirty="0">
                  <a:solidFill>
                    <a:schemeClr val="tx2"/>
                  </a:solidFill>
                  <a:latin typeface="+mn-lt"/>
                  <a:cs typeface="Arial" panose="020B0604020202020204" pitchFamily="34" charset="0"/>
                </a:rPr>
                <a:t>1. </a:t>
              </a:r>
              <a:r>
                <a:rPr lang="da-DK" altLang="da-DK" sz="900" b="0" noProof="0" dirty="0">
                  <a:solidFill>
                    <a:schemeClr val="tx2"/>
                  </a:solidFill>
                  <a:latin typeface="+mn-lt"/>
                  <a:cs typeface="Arial" panose="020B0604020202020204" pitchFamily="34" charset="0"/>
                </a:rPr>
                <a:t>Klik på </a:t>
              </a:r>
              <a:r>
                <a:rPr lang="da-DK" altLang="da-DK" sz="900" b="1" noProof="0" dirty="0">
                  <a:solidFill>
                    <a:schemeClr val="tx2"/>
                  </a:solidFill>
                  <a:latin typeface="+mn-lt"/>
                  <a:cs typeface="Arial" panose="020B0604020202020204" pitchFamily="34" charset="0"/>
                </a:rPr>
                <a:t>Hjem</a:t>
              </a:r>
              <a:r>
                <a:rPr lang="da-DK" altLang="da-DK" sz="900" b="0" noProof="0" dirty="0">
                  <a:solidFill>
                    <a:schemeClr val="tx2"/>
                  </a:solidFill>
                  <a:latin typeface="+mn-lt"/>
                  <a:cs typeface="Arial" panose="020B0604020202020204" pitchFamily="34" charset="0"/>
                </a:rPr>
                <a:t> knappen</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da-DK" altLang="da-DK" sz="900" b="1" noProof="0" dirty="0">
                  <a:solidFill>
                    <a:schemeClr val="tx2"/>
                  </a:solidFill>
                  <a:latin typeface="+mn-lt"/>
                  <a:cs typeface="Arial" panose="020B0604020202020204" pitchFamily="34" charset="0"/>
                </a:rPr>
                <a:t>2. </a:t>
              </a:r>
              <a:r>
                <a:rPr lang="da-DK" altLang="da-DK" sz="900" b="0" noProof="0" dirty="0">
                  <a:solidFill>
                    <a:schemeClr val="tx2"/>
                  </a:solidFill>
                  <a:latin typeface="+mn-lt"/>
                  <a:cs typeface="Arial" panose="020B0604020202020204" pitchFamily="34" charset="0"/>
                </a:rPr>
                <a:t>Vælg </a:t>
              </a:r>
              <a:r>
                <a:rPr lang="da-DK" altLang="da-DK" sz="900" b="1" noProof="0" dirty="0">
                  <a:solidFill>
                    <a:schemeClr val="tx2"/>
                  </a:solidFill>
                  <a:latin typeface="+mn-lt"/>
                  <a:cs typeface="Arial" panose="020B0604020202020204" pitchFamily="34" charset="0"/>
                </a:rPr>
                <a:t>Nulstil</a:t>
              </a:r>
              <a:r>
                <a:rPr lang="da-DK" altLang="da-DK" sz="900" b="0" noProof="0" dirty="0">
                  <a:solidFill>
                    <a:schemeClr val="tx2"/>
                  </a:solidFill>
                  <a:latin typeface="+mn-lt"/>
                  <a:cs typeface="Arial" panose="020B0604020202020204" pitchFamily="34" charset="0"/>
                </a:rPr>
                <a:t> for at nulstille placering,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størrelse og formatering af pladsholdere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til layoutets oprindelige design i </a:t>
              </a:r>
              <a:r>
                <a:rPr lang="da-DK" altLang="da-DK" sz="900" b="1" noProof="0" dirty="0">
                  <a:solidFill>
                    <a:schemeClr val="tx2"/>
                  </a:solidFill>
                  <a:latin typeface="+mn-lt"/>
                  <a:cs typeface="Arial" panose="020B0604020202020204" pitchFamily="34" charset="0"/>
                </a:rPr>
                <a:t>Hjem</a:t>
              </a:r>
              <a:r>
                <a:rPr lang="da-DK" altLang="da-DK" sz="900" b="0" noProof="0" dirty="0">
                  <a:solidFill>
                    <a:schemeClr val="tx2"/>
                  </a:solidFill>
                  <a:latin typeface="+mn-lt"/>
                  <a:cs typeface="Arial" panose="020B0604020202020204" pitchFamily="34" charset="0"/>
                </a:rPr>
                <a:t> fanen</a:t>
              </a:r>
            </a:p>
          </p:txBody>
        </p:sp>
      </p:grpSp>
      <p:grpSp>
        <p:nvGrpSpPr>
          <p:cNvPr id="26" name="Gruppe 25">
            <a:extLst>
              <a:ext uri="{FF2B5EF4-FFF2-40B4-BE49-F238E27FC236}">
                <a16:creationId xmlns:a16="http://schemas.microsoft.com/office/drawing/2014/main" id="{2E627C51-DB45-9A69-C471-FF69F6312B86}"/>
              </a:ext>
            </a:extLst>
          </p:cNvPr>
          <p:cNvGrpSpPr/>
          <p:nvPr userDrawn="1"/>
        </p:nvGrpSpPr>
        <p:grpSpPr>
          <a:xfrm>
            <a:off x="4600431" y="1175288"/>
            <a:ext cx="2848898" cy="2600712"/>
            <a:chOff x="8834862" y="3847278"/>
            <a:chExt cx="2848898" cy="2600712"/>
          </a:xfrm>
        </p:grpSpPr>
        <p:pic>
          <p:nvPicPr>
            <p:cNvPr id="13" name="Picture 30">
              <a:extLst>
                <a:ext uri="{FF2B5EF4-FFF2-40B4-BE49-F238E27FC236}">
                  <a16:creationId xmlns:a16="http://schemas.microsoft.com/office/drawing/2014/main" id="{B0F37E6C-D256-DD04-9295-3DEA5964E14D}"/>
                </a:ext>
              </a:extLst>
            </p:cNvPr>
            <p:cNvPicPr>
              <a:picLocks noChangeAspect="1"/>
            </p:cNvPicPr>
            <p:nvPr userDrawn="1"/>
          </p:nvPicPr>
          <p:blipFill>
            <a:blip r:embed="rId11"/>
            <a:stretch>
              <a:fillRect/>
            </a:stretch>
          </p:blipFill>
          <p:spPr>
            <a:xfrm>
              <a:off x="11426617" y="6088541"/>
              <a:ext cx="257143" cy="285714"/>
            </a:xfrm>
            <a:prstGeom prst="rect">
              <a:avLst/>
            </a:prstGeom>
          </p:spPr>
        </p:pic>
        <p:pic>
          <p:nvPicPr>
            <p:cNvPr id="19" name="Picture 36">
              <a:extLst>
                <a:ext uri="{FF2B5EF4-FFF2-40B4-BE49-F238E27FC236}">
                  <a16:creationId xmlns:a16="http://schemas.microsoft.com/office/drawing/2014/main" id="{8A6AC757-28A7-89CA-6F4D-3F7AEB9ED126}"/>
                </a:ext>
              </a:extLst>
            </p:cNvPr>
            <p:cNvPicPr>
              <a:picLocks noChangeAspect="1"/>
            </p:cNvPicPr>
            <p:nvPr userDrawn="1"/>
          </p:nvPicPr>
          <p:blipFill>
            <a:blip r:embed="rId12"/>
            <a:stretch>
              <a:fillRect/>
            </a:stretch>
          </p:blipFill>
          <p:spPr>
            <a:xfrm>
              <a:off x="11226617" y="4926529"/>
              <a:ext cx="457143" cy="257143"/>
            </a:xfrm>
            <a:prstGeom prst="rect">
              <a:avLst/>
            </a:prstGeom>
          </p:spPr>
        </p:pic>
        <p:pic>
          <p:nvPicPr>
            <p:cNvPr id="2" name="Billede 5">
              <a:extLst>
                <a:ext uri="{FF2B5EF4-FFF2-40B4-BE49-F238E27FC236}">
                  <a16:creationId xmlns:a16="http://schemas.microsoft.com/office/drawing/2014/main" id="{D252C79F-3026-E2D9-BFD1-10673FEF7B8A}"/>
                </a:ext>
              </a:extLst>
            </p:cNvPr>
            <p:cNvPicPr>
              <a:picLocks noChangeAspect="1"/>
            </p:cNvPicPr>
            <p:nvPr userDrawn="1"/>
          </p:nvPicPr>
          <p:blipFill>
            <a:blip r:embed="rId13"/>
            <a:srcRect/>
            <a:stretch/>
          </p:blipFill>
          <p:spPr>
            <a:xfrm>
              <a:off x="10387851" y="5303180"/>
              <a:ext cx="1295909" cy="491043"/>
            </a:xfrm>
            <a:prstGeom prst="rect">
              <a:avLst/>
            </a:prstGeom>
          </p:spPr>
        </p:pic>
        <p:sp>
          <p:nvSpPr>
            <p:cNvPr id="15" name="Tekstfelt 14">
              <a:extLst>
                <a:ext uri="{FF2B5EF4-FFF2-40B4-BE49-F238E27FC236}">
                  <a16:creationId xmlns:a16="http://schemas.microsoft.com/office/drawing/2014/main" id="{42818D62-5F1B-299E-2CFE-E7E977FC4608}"/>
                </a:ext>
              </a:extLst>
            </p:cNvPr>
            <p:cNvSpPr txBox="1"/>
            <p:nvPr userDrawn="1"/>
          </p:nvSpPr>
          <p:spPr>
            <a:xfrm>
              <a:off x="8834862" y="3847278"/>
              <a:ext cx="2631138" cy="26007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da-DK" sz="1600" baseline="0" noProof="0" dirty="0">
                  <a:solidFill>
                    <a:schemeClr val="tx2"/>
                  </a:solidFill>
                  <a:latin typeface="+mn-lt"/>
                  <a:cs typeface="Arial" panose="020B0604020202020204" pitchFamily="34" charset="0"/>
                </a:rPr>
                <a:t>Typografier</a:t>
              </a:r>
              <a:endParaRPr lang="da-DK" altLang="da-DK" sz="4000" b="0" baseline="0" noProof="0" dirty="0">
                <a:solidFill>
                  <a:schemeClr val="tx2"/>
                </a:solidFill>
                <a:latin typeface="+mn-lt"/>
                <a:cs typeface="Arial" panose="020B0604020202020204" pitchFamily="34" charset="0"/>
              </a:endParaRPr>
            </a:p>
            <a:p>
              <a:pPr eaLnBrk="1" hangingPunct="1">
                <a:spcAft>
                  <a:spcPts val="600"/>
                </a:spcAft>
                <a:defRPr/>
              </a:pPr>
              <a:r>
                <a:rPr lang="da-DK" altLang="da-DK" sz="900" b="0" noProof="0" dirty="0">
                  <a:solidFill>
                    <a:schemeClr val="tx2"/>
                  </a:solidFill>
                  <a:latin typeface="+mn-lt"/>
                  <a:cs typeface="Arial" panose="020B0604020202020204" pitchFamily="34" charset="0"/>
                </a:rPr>
                <a:t>Brug</a:t>
              </a:r>
              <a:r>
                <a:rPr lang="da-DK" altLang="da-DK" sz="900" b="1" noProof="0" dirty="0">
                  <a:solidFill>
                    <a:schemeClr val="tx2"/>
                  </a:solidFill>
                  <a:latin typeface="+mn-lt"/>
                  <a:cs typeface="Arial" panose="020B0604020202020204" pitchFamily="34" charset="0"/>
                </a:rPr>
                <a:t> TAB </a:t>
              </a:r>
              <a:r>
                <a:rPr lang="da-DK" altLang="da-DK" sz="900" b="0" noProof="0" dirty="0">
                  <a:solidFill>
                    <a:schemeClr val="tx2"/>
                  </a:solidFill>
                  <a:latin typeface="+mn-lt"/>
                  <a:cs typeface="Arial" panose="020B0604020202020204" pitchFamily="34" charset="0"/>
                </a:rPr>
                <a:t>for at gå frem i tekst-niveauer.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Klik </a:t>
              </a:r>
              <a:r>
                <a:rPr lang="da-DK" altLang="da-DK" sz="900" b="1" noProof="0" dirty="0">
                  <a:solidFill>
                    <a:schemeClr val="tx2"/>
                  </a:solidFill>
                  <a:latin typeface="+mn-lt"/>
                  <a:cs typeface="Arial" panose="020B0604020202020204" pitchFamily="34" charset="0"/>
                </a:rPr>
                <a:t>ENTER</a:t>
              </a:r>
              <a:r>
                <a:rPr lang="da-DK" altLang="da-DK" sz="900" b="0" noProof="0" dirty="0">
                  <a:solidFill>
                    <a:schemeClr val="tx2"/>
                  </a:solidFill>
                  <a:latin typeface="+mn-lt"/>
                  <a:cs typeface="Arial" panose="020B0604020202020204" pitchFamily="34" charset="0"/>
                </a:rPr>
                <a:t>, derefter </a:t>
              </a:r>
              <a:r>
                <a:rPr lang="da-DK" altLang="da-DK" sz="900" b="1" noProof="0" dirty="0">
                  <a:solidFill>
                    <a:schemeClr val="tx2"/>
                  </a:solidFill>
                  <a:latin typeface="+mn-lt"/>
                  <a:cs typeface="Arial" panose="020B0604020202020204" pitchFamily="34" charset="0"/>
                </a:rPr>
                <a:t>TAB</a:t>
              </a:r>
              <a:r>
                <a:rPr lang="da-DK" altLang="da-DK" sz="900" b="0" noProof="0" dirty="0">
                  <a:solidFill>
                    <a:schemeClr val="tx2"/>
                  </a:solidFill>
                  <a:latin typeface="+mn-lt"/>
                  <a:cs typeface="Arial" panose="020B0604020202020204" pitchFamily="34" charset="0"/>
                </a:rPr>
                <a:t> for at skifte fra et niveau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til det næste</a:t>
              </a:r>
            </a:p>
            <a:p>
              <a:pPr eaLnBrk="1" hangingPunct="1">
                <a:spcAft>
                  <a:spcPts val="600"/>
                </a:spcAft>
                <a:defRPr/>
              </a:pPr>
              <a:r>
                <a:rPr lang="da-DK" altLang="da-DK" sz="900" b="0" noProof="0" dirty="0">
                  <a:solidFill>
                    <a:schemeClr val="tx2"/>
                  </a:solidFill>
                  <a:latin typeface="+mn-lt"/>
                  <a:cs typeface="Arial" panose="020B0604020202020204" pitchFamily="34" charset="0"/>
                </a:rPr>
                <a:t>For at gå tilbage i tekst-niveauer,  brug </a:t>
              </a:r>
              <a:r>
                <a:rPr lang="da-DK" altLang="da-DK" sz="900" b="1" noProof="0" dirty="0">
                  <a:solidFill>
                    <a:schemeClr val="tx2"/>
                  </a:solidFill>
                  <a:latin typeface="+mn-lt"/>
                  <a:cs typeface="Arial" panose="020B0604020202020204" pitchFamily="34" charset="0"/>
                </a:rPr>
                <a:t>SHIFT+TAB</a:t>
              </a:r>
              <a:endParaRPr lang="da-DK" altLang="da-DK" sz="900" b="0" noProof="0" dirty="0">
                <a:solidFill>
                  <a:schemeClr val="tx2"/>
                </a:solidFill>
                <a:latin typeface="+mn-lt"/>
                <a:cs typeface="Arial" panose="020B0604020202020204" pitchFamily="34" charset="0"/>
              </a:endParaRPr>
            </a:p>
            <a:p>
              <a:pPr eaLnBrk="1" hangingPunct="1">
                <a:spcAft>
                  <a:spcPts val="600"/>
                </a:spcAft>
                <a:defRPr/>
              </a:pPr>
              <a:r>
                <a:rPr lang="da-DK" altLang="da-DK" sz="900" b="0" noProof="0" dirty="0">
                  <a:solidFill>
                    <a:schemeClr val="tx2"/>
                  </a:solidFill>
                  <a:latin typeface="+mn-lt"/>
                  <a:cs typeface="Arial" panose="020B0604020202020204" pitchFamily="34" charset="0"/>
                </a:rPr>
                <a:t>Alternativt kan </a:t>
              </a:r>
              <a:r>
                <a:rPr lang="da-DK" altLang="da-DK" sz="900" b="1" noProof="0" dirty="0">
                  <a:solidFill>
                    <a:schemeClr val="tx2"/>
                  </a:solidFill>
                  <a:latin typeface="+mn-lt"/>
                  <a:cs typeface="Arial" panose="020B0604020202020204" pitchFamily="34" charset="0"/>
                </a:rPr>
                <a:t>Forøg</a:t>
              </a:r>
              <a:r>
                <a:rPr lang="da-DK" altLang="da-DK" sz="900" b="0" noProof="0" dirty="0">
                  <a:solidFill>
                    <a:schemeClr val="tx2"/>
                  </a:solidFill>
                  <a:latin typeface="+mn-lt"/>
                  <a:cs typeface="Arial" panose="020B0604020202020204" pitchFamily="34" charset="0"/>
                </a:rPr>
                <a:t> og </a:t>
              </a:r>
              <a:r>
                <a:rPr lang="da-DK" altLang="da-DK" sz="900" b="1" noProof="0" dirty="0">
                  <a:solidFill>
                    <a:schemeClr val="tx2"/>
                  </a:solidFill>
                  <a:latin typeface="+mn-lt"/>
                  <a:cs typeface="Arial" panose="020B0604020202020204" pitchFamily="34" charset="0"/>
                </a:rPr>
                <a:t>Formindsk</a:t>
              </a:r>
              <a:r>
                <a:rPr lang="da-DK" altLang="da-DK" sz="900" b="0" noProof="0" dirty="0">
                  <a:solidFill>
                    <a:schemeClr val="tx2"/>
                  </a:solidFill>
                  <a:latin typeface="+mn-lt"/>
                  <a:cs typeface="Arial" panose="020B0604020202020204" pitchFamily="34" charset="0"/>
                </a:rPr>
                <a:t>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listeniveau bruges</a:t>
              </a:r>
            </a:p>
            <a:p>
              <a:pPr eaLnBrk="1" hangingPunct="1">
                <a:spcAft>
                  <a:spcPts val="600"/>
                </a:spcAft>
                <a:defRPr/>
              </a:pPr>
              <a:r>
                <a:rPr lang="da-DK" altLang="da-DK" sz="900" b="0" noProof="0" dirty="0">
                  <a:solidFill>
                    <a:schemeClr val="tx2"/>
                  </a:solidFill>
                  <a:latin typeface="+mn-lt"/>
                  <a:cs typeface="Arial" panose="020B0604020202020204" pitchFamily="34" charset="0"/>
                </a:rPr>
                <a:t>Source Sans bruges som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Region Nordjyllands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skrifttype.</a:t>
              </a:r>
            </a:p>
            <a:p>
              <a:pPr eaLnBrk="1" hangingPunct="1">
                <a:spcAft>
                  <a:spcPts val="600"/>
                </a:spcAft>
                <a:defRPr/>
              </a:pPr>
              <a:br>
                <a:rPr lang="da-DK" altLang="da-DK" sz="900" b="0" noProof="0" dirty="0">
                  <a:solidFill>
                    <a:schemeClr val="tx2"/>
                  </a:solidFill>
                  <a:latin typeface="+mn-lt"/>
                  <a:cs typeface="Arial" panose="020B0604020202020204" pitchFamily="34" charset="0"/>
                </a:rPr>
              </a:br>
              <a:r>
                <a:rPr lang="da-DK" sz="900" b="1" noProof="0" dirty="0">
                  <a:solidFill>
                    <a:schemeClr val="tx2"/>
                  </a:solidFill>
                  <a:latin typeface="+mn-lt"/>
                  <a:cs typeface="Arial" panose="020B0604020202020204" pitchFamily="34" charset="0"/>
                </a:rPr>
                <a:t>TIP: Brug</a:t>
              </a:r>
              <a:r>
                <a:rPr lang="da-DK" sz="900" b="1" baseline="0" noProof="0" dirty="0">
                  <a:solidFill>
                    <a:schemeClr val="tx2"/>
                  </a:solidFill>
                  <a:latin typeface="+mn-lt"/>
                  <a:cs typeface="Arial" panose="020B0604020202020204" pitchFamily="34" charset="0"/>
                </a:rPr>
                <a:t> bullet knappen</a:t>
              </a:r>
              <a:endParaRPr lang="da-DK" sz="900" b="1" noProof="0" dirty="0">
                <a:solidFill>
                  <a:schemeClr val="tx2"/>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altLang="da-DK" sz="900" b="0" noProof="0" dirty="0">
                  <a:solidFill>
                    <a:schemeClr val="tx2"/>
                  </a:solidFill>
                  <a:latin typeface="+mn-lt"/>
                  <a:cs typeface="Arial" panose="020B0604020202020204" pitchFamily="34" charset="0"/>
                </a:rPr>
                <a:t>Fjern bullet for almindelig tekst. Klik på bullet </a:t>
              </a:r>
              <a:br>
                <a:rPr lang="da-DK" altLang="da-DK" sz="900" b="0" noProof="0" dirty="0">
                  <a:solidFill>
                    <a:schemeClr val="tx2"/>
                  </a:solidFill>
                  <a:latin typeface="+mn-lt"/>
                  <a:cs typeface="Arial" panose="020B0604020202020204" pitchFamily="34" charset="0"/>
                </a:rPr>
              </a:br>
              <a:r>
                <a:rPr lang="da-DK" altLang="da-DK" sz="900" b="0" noProof="0" dirty="0">
                  <a:solidFill>
                    <a:schemeClr val="tx2"/>
                  </a:solidFill>
                  <a:latin typeface="+mn-lt"/>
                  <a:cs typeface="Arial" panose="020B0604020202020204" pitchFamily="34" charset="0"/>
                </a:rPr>
                <a:t>knappen for at sætte korrekt bullet igen</a:t>
              </a:r>
              <a:endParaRPr lang="da-DK" altLang="da-DK" sz="1600" b="0" noProof="0" dirty="0">
                <a:solidFill>
                  <a:schemeClr val="tx2"/>
                </a:solidFill>
                <a:latin typeface="+mn-lt"/>
                <a:cs typeface="Arial" panose="020B0604020202020204" pitchFamily="34" charset="0"/>
              </a:endParaRPr>
            </a:p>
          </p:txBody>
        </p:sp>
      </p:grpSp>
      <p:sp>
        <p:nvSpPr>
          <p:cNvPr id="22" name="Titel">
            <a:extLst>
              <a:ext uri="{FF2B5EF4-FFF2-40B4-BE49-F238E27FC236}">
                <a16:creationId xmlns:a16="http://schemas.microsoft.com/office/drawing/2014/main" id="{F99500F0-8989-00AC-0819-E39B5E4871DF}"/>
              </a:ext>
            </a:extLst>
          </p:cNvPr>
          <p:cNvSpPr txBox="1"/>
          <p:nvPr userDrawn="1"/>
        </p:nvSpPr>
        <p:spPr>
          <a:xfrm>
            <a:off x="703715" y="348840"/>
            <a:ext cx="10197647" cy="425690"/>
          </a:xfrm>
          <a:prstGeom prst="rect">
            <a:avLst/>
          </a:prstGeom>
          <a:noFill/>
        </p:spPr>
        <p:txBody>
          <a:bodyPr wrap="square" lIns="0" tIns="0" rIns="0" bIns="0" rtlCol="0" anchor="t" anchorCtr="0">
            <a:noAutofit/>
          </a:bodyPr>
          <a:lstStyle/>
          <a:p>
            <a:r>
              <a:rPr lang="da-DK" sz="3200" b="0" baseline="0" noProof="0" dirty="0">
                <a:solidFill>
                  <a:schemeClr val="tx2"/>
                </a:solidFill>
                <a:latin typeface="+mj-lt"/>
                <a:cs typeface="Arial" panose="020B0604020202020204" pitchFamily="34" charset="0"/>
              </a:rPr>
              <a:t>Tips og tricks – din brugerguide</a:t>
            </a:r>
          </a:p>
        </p:txBody>
      </p:sp>
      <p:sp>
        <p:nvSpPr>
          <p:cNvPr id="24" name="Tekstfelt 23">
            <a:extLst>
              <a:ext uri="{FF2B5EF4-FFF2-40B4-BE49-F238E27FC236}">
                <a16:creationId xmlns:a16="http://schemas.microsoft.com/office/drawing/2014/main" id="{D0A03BC0-9930-A9C6-35D2-FEE234CB65C1}"/>
              </a:ext>
            </a:extLst>
          </p:cNvPr>
          <p:cNvSpPr txBox="1"/>
          <p:nvPr userDrawn="1"/>
        </p:nvSpPr>
        <p:spPr>
          <a:xfrm>
            <a:off x="4600758" y="5165184"/>
            <a:ext cx="2889511" cy="907941"/>
          </a:xfrm>
          <a:prstGeom prst="rect">
            <a:avLst/>
          </a:prstGeom>
          <a:noFill/>
        </p:spPr>
        <p:txBody>
          <a:bodyPr wrap="square">
            <a:spAutoFit/>
          </a:bodyPr>
          <a:lstStyle/>
          <a:p>
            <a:pPr eaLnBrk="1" hangingPunct="1">
              <a:spcAft>
                <a:spcPts val="600"/>
              </a:spcAft>
              <a:defRPr/>
            </a:pPr>
            <a:r>
              <a:rPr lang="da-DK" sz="1600" noProof="0" dirty="0">
                <a:solidFill>
                  <a:schemeClr val="tx2"/>
                </a:solidFill>
                <a:latin typeface="+mn-lt"/>
                <a:cs typeface="Arial" panose="020B0604020202020204" pitchFamily="34" charset="0"/>
              </a:rPr>
              <a:t>Hjælpelinjer</a:t>
            </a:r>
            <a:endParaRPr lang="da-DK" sz="1600" b="1" noProof="0" dirty="0">
              <a:solidFill>
                <a:schemeClr val="tx2"/>
              </a:solidFill>
              <a:latin typeface="+mn-lt"/>
              <a:cs typeface="Arial" panose="020B0604020202020204" pitchFamily="34" charset="0"/>
            </a:endParaRPr>
          </a:p>
          <a:p>
            <a:pPr eaLnBrk="1" hangingPunct="1">
              <a:spcAft>
                <a:spcPts val="600"/>
              </a:spcAft>
              <a:defRPr/>
            </a:pPr>
            <a:r>
              <a:rPr lang="da-DK" altLang="da-DK" sz="900" b="0" noProof="0" dirty="0">
                <a:solidFill>
                  <a:schemeClr val="tx2"/>
                </a:solidFill>
                <a:latin typeface="+mn-lt"/>
                <a:cs typeface="Arial" panose="020B0604020202020204" pitchFamily="34" charset="0"/>
              </a:rPr>
              <a:t>Klik på fanen </a:t>
            </a:r>
            <a:r>
              <a:rPr lang="da-DK" altLang="da-DK" sz="900" b="1" noProof="0" dirty="0">
                <a:solidFill>
                  <a:schemeClr val="tx2"/>
                </a:solidFill>
                <a:latin typeface="+mn-lt"/>
                <a:cs typeface="Arial" panose="020B0604020202020204" pitchFamily="34" charset="0"/>
              </a:rPr>
              <a:t>Vis </a:t>
            </a:r>
            <a:r>
              <a:rPr lang="da-DK" altLang="da-DK" sz="900" b="0" noProof="0" dirty="0">
                <a:solidFill>
                  <a:schemeClr val="tx2"/>
                </a:solidFill>
                <a:latin typeface="+mn-lt"/>
                <a:cs typeface="Arial" panose="020B0604020202020204" pitchFamily="34" charset="0"/>
              </a:rPr>
              <a:t>og sæt flueben ved </a:t>
            </a:r>
            <a:r>
              <a:rPr lang="da-DK" altLang="da-DK" sz="900" b="1" noProof="0" dirty="0">
                <a:solidFill>
                  <a:schemeClr val="tx2"/>
                </a:solidFill>
                <a:latin typeface="+mn-lt"/>
                <a:cs typeface="Arial" panose="020B0604020202020204" pitchFamily="34" charset="0"/>
              </a:rPr>
              <a:t>Hjælpelinjer</a:t>
            </a:r>
          </a:p>
          <a:p>
            <a:pPr eaLnBrk="1" hangingPunct="1">
              <a:spcAft>
                <a:spcPts val="600"/>
              </a:spcAft>
              <a:defRPr/>
            </a:pPr>
            <a:r>
              <a:rPr lang="da-DK" altLang="da-DK" sz="900" b="1" noProof="0" dirty="0">
                <a:solidFill>
                  <a:schemeClr val="tx2"/>
                </a:solidFill>
                <a:latin typeface="+mn-lt"/>
                <a:cs typeface="Arial" panose="020B0604020202020204" pitchFamily="34" charset="0"/>
              </a:rPr>
              <a:t>TIP: Alt + F9 </a:t>
            </a:r>
            <a:r>
              <a:rPr lang="da-DK" altLang="da-DK" sz="900" b="0" noProof="0" dirty="0">
                <a:solidFill>
                  <a:schemeClr val="tx2"/>
                </a:solidFill>
                <a:latin typeface="+mn-lt"/>
                <a:cs typeface="Arial" panose="020B0604020202020204" pitchFamily="34" charset="0"/>
              </a:rPr>
              <a:t>for hurtig visning af hjælpelinjer</a:t>
            </a:r>
            <a:br>
              <a:rPr lang="da-DK" altLang="da-DK" sz="900" b="0" noProof="0" dirty="0">
                <a:solidFill>
                  <a:schemeClr val="tx2"/>
                </a:solidFill>
                <a:latin typeface="+mn-lt"/>
                <a:cs typeface="Arial" panose="020B0604020202020204" pitchFamily="34" charset="0"/>
              </a:rPr>
            </a:br>
            <a:r>
              <a:rPr lang="da-DK" altLang="da-DK" sz="900" b="1" noProof="0" dirty="0">
                <a:solidFill>
                  <a:schemeClr val="tx2"/>
                </a:solidFill>
                <a:latin typeface="+mn-lt"/>
                <a:cs typeface="Arial" panose="020B0604020202020204" pitchFamily="34" charset="0"/>
              </a:rPr>
              <a:t>Mac: </a:t>
            </a:r>
            <a:r>
              <a:rPr lang="da-DK" sz="900" b="0" i="0" noProof="0" dirty="0">
                <a:solidFill>
                  <a:schemeClr val="tx2"/>
                </a:solidFill>
                <a:effectLst/>
                <a:latin typeface="Arial"/>
              </a:rPr>
              <a:t>⌘ </a:t>
            </a:r>
            <a:r>
              <a:rPr lang="da-DK" altLang="da-DK" sz="900" b="0" noProof="0" dirty="0">
                <a:solidFill>
                  <a:schemeClr val="tx2"/>
                </a:solidFill>
                <a:latin typeface="+mn-lt"/>
                <a:cs typeface="Arial" panose="020B0604020202020204" pitchFamily="34" charset="0"/>
              </a:rPr>
              <a:t>+ option + </a:t>
            </a:r>
            <a:r>
              <a:rPr lang="da-DK" altLang="da-DK" sz="900" b="0" noProof="0" dirty="0" err="1">
                <a:solidFill>
                  <a:schemeClr val="tx2"/>
                </a:solidFill>
                <a:latin typeface="+mn-lt"/>
                <a:cs typeface="Arial" panose="020B0604020202020204" pitchFamily="34" charset="0"/>
              </a:rPr>
              <a:t>ctrl</a:t>
            </a:r>
            <a:r>
              <a:rPr lang="da-DK" altLang="da-DK" sz="900" b="0" noProof="0" dirty="0">
                <a:solidFill>
                  <a:schemeClr val="tx2"/>
                </a:solidFill>
                <a:latin typeface="+mn-lt"/>
                <a:cs typeface="Arial" panose="020B0604020202020204" pitchFamily="34" charset="0"/>
              </a:rPr>
              <a:t> + G</a:t>
            </a:r>
            <a:endParaRPr lang="da-DK" altLang="da-DK" sz="900" b="1" noProof="0" dirty="0">
              <a:solidFill>
                <a:schemeClr val="tx2"/>
              </a:solidFill>
              <a:latin typeface="+mn-lt"/>
              <a:cs typeface="Arial" panose="020B0604020202020204" pitchFamily="34" charset="0"/>
            </a:endParaRPr>
          </a:p>
        </p:txBody>
      </p:sp>
    </p:spTree>
    <p:extLst>
      <p:ext uri="{BB962C8B-B14F-4D97-AF65-F5344CB8AC3E}">
        <p14:creationId xmlns:p14="http://schemas.microsoft.com/office/powerpoint/2010/main" val="24532214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itelslide">
    <p:bg>
      <p:bgPr>
        <a:solidFill>
          <a:schemeClr val="tx2"/>
        </a:solid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75D494AD-78E7-C448-3FDF-B35F8F60E0A6}"/>
              </a:ext>
            </a:extLst>
          </p:cNvPr>
          <p:cNvSpPr>
            <a:spLocks noGrp="1"/>
          </p:cNvSpPr>
          <p:nvPr>
            <p:ph type="ctrTitle" hasCustomPrompt="1"/>
          </p:nvPr>
        </p:nvSpPr>
        <p:spPr>
          <a:xfrm>
            <a:off x="1524001" y="1480169"/>
            <a:ext cx="5699759" cy="1958767"/>
          </a:xfrm>
        </p:spPr>
        <p:txBody>
          <a:bodyPr anchor="b" anchorCtr="0"/>
          <a:lstStyle>
            <a:lvl1pPr algn="l">
              <a:lnSpc>
                <a:spcPct val="100000"/>
              </a:lnSpc>
              <a:defRPr sz="3800" b="1">
                <a:solidFill>
                  <a:schemeClr val="bg1"/>
                </a:solidFill>
              </a:defRPr>
            </a:lvl1pPr>
          </a:lstStyle>
          <a:p>
            <a:r>
              <a:rPr lang="da-DK" dirty="0"/>
              <a:t>Overskrift skrives her i to eller flere linjer</a:t>
            </a:r>
          </a:p>
        </p:txBody>
      </p:sp>
      <p:sp>
        <p:nvSpPr>
          <p:cNvPr id="10" name="Undertitel 2">
            <a:extLst>
              <a:ext uri="{FF2B5EF4-FFF2-40B4-BE49-F238E27FC236}">
                <a16:creationId xmlns:a16="http://schemas.microsoft.com/office/drawing/2014/main" id="{27CE833D-1D3B-96BC-9F54-363E233E9A28}"/>
              </a:ext>
            </a:extLst>
          </p:cNvPr>
          <p:cNvSpPr>
            <a:spLocks noGrp="1"/>
          </p:cNvSpPr>
          <p:nvPr>
            <p:ph type="subTitle" idx="1" hasCustomPrompt="1"/>
          </p:nvPr>
        </p:nvSpPr>
        <p:spPr>
          <a:xfrm>
            <a:off x="1524001" y="3764764"/>
            <a:ext cx="5699758" cy="1298221"/>
          </a:xfrm>
        </p:spPr>
        <p:txBody>
          <a:bodyPr>
            <a:normAutofit/>
          </a:bodyPr>
          <a:lstStyle>
            <a:lvl1pPr marL="0" indent="0" algn="l">
              <a:lnSpc>
                <a:spcPct val="100000"/>
              </a:lnSpc>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Underoverskrift skrives</a:t>
            </a:r>
          </a:p>
        </p:txBody>
      </p:sp>
      <p:pic>
        <p:nvPicPr>
          <p:cNvPr id="2" name="Billede 1">
            <a:extLst>
              <a:ext uri="{FF2B5EF4-FFF2-40B4-BE49-F238E27FC236}">
                <a16:creationId xmlns:a16="http://schemas.microsoft.com/office/drawing/2014/main" id="{3C4D46E8-39AD-3BFD-73C4-103683CFE1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04976" y="5682842"/>
            <a:ext cx="1781891" cy="1007999"/>
          </a:xfrm>
          <a:prstGeom prst="rect">
            <a:avLst/>
          </a:prstGeom>
        </p:spPr>
      </p:pic>
      <p:pic>
        <p:nvPicPr>
          <p:cNvPr id="5" name="Billede 4" descr="Et billede, der indeholder cirkel, Grafik, design, kunst&#10;&#10;Indhold genereret af kunstig intelligens kan være forkert.">
            <a:extLst>
              <a:ext uri="{FF2B5EF4-FFF2-40B4-BE49-F238E27FC236}">
                <a16:creationId xmlns:a16="http://schemas.microsoft.com/office/drawing/2014/main" id="{4ACD28C9-1160-A573-2B48-4216ABA3C0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flipH="1">
            <a:off x="4805244" y="-1"/>
            <a:ext cx="7386755" cy="6858001"/>
          </a:xfrm>
          <a:prstGeom prst="rect">
            <a:avLst/>
          </a:prstGeom>
        </p:spPr>
      </p:pic>
    </p:spTree>
    <p:extLst>
      <p:ext uri="{BB962C8B-B14F-4D97-AF65-F5344CB8AC3E}">
        <p14:creationId xmlns:p14="http://schemas.microsoft.com/office/powerpoint/2010/main" val="13236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3 indhold - femte element">
    <p:bg>
      <p:bgRef idx="1001">
        <a:schemeClr val="bg1"/>
      </p:bgRef>
    </p:bg>
    <p:spTree>
      <p:nvGrpSpPr>
        <p:cNvPr id="1" name=""/>
        <p:cNvGrpSpPr/>
        <p:nvPr/>
      </p:nvGrpSpPr>
      <p:grpSpPr>
        <a:xfrm>
          <a:off x="0" y="0"/>
          <a:ext cx="0" cy="0"/>
          <a:chOff x="0" y="0"/>
          <a:chExt cx="0" cy="0"/>
        </a:xfrm>
      </p:grpSpPr>
      <p:sp>
        <p:nvSpPr>
          <p:cNvPr id="27" name="PrimaryColor"/>
          <p:cNvSpPr/>
          <p:nvPr userDrawn="1"/>
        </p:nvSpPr>
        <p:spPr>
          <a:xfrm>
            <a:off x="0" y="0"/>
            <a:ext cx="12192000" cy="6858000"/>
          </a:xfrm>
          <a:prstGeom prst="rect">
            <a:avLst/>
          </a:prstGeom>
          <a:solidFill>
            <a:srgbClr val="54687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a:solidFill>
                <a:srgbClr val="54687C"/>
              </a:solidFill>
            </a:endParaRPr>
          </a:p>
        </p:txBody>
      </p:sp>
      <p:sp>
        <p:nvSpPr>
          <p:cNvPr id="28" name="Institutlinje"/>
          <p:cNvSpPr/>
          <p:nvPr userDrawn="1"/>
        </p:nvSpPr>
        <p:spPr>
          <a:xfrm>
            <a:off x="0" y="6800400"/>
            <a:ext cx="12192000" cy="57600"/>
          </a:xfrm>
          <a:prstGeom prst="rect">
            <a:avLst/>
          </a:prstGeom>
          <a:solidFill>
            <a:srgbClr val="82243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a:p>
        </p:txBody>
      </p:sp>
      <p:sp>
        <p:nvSpPr>
          <p:cNvPr id="7" name="Title"/>
          <p:cNvSpPr>
            <a:spLocks noGrp="1"/>
          </p:cNvSpPr>
          <p:nvPr>
            <p:ph type="title"/>
          </p:nvPr>
        </p:nvSpPr>
        <p:spPr>
          <a:xfrm>
            <a:off x="760939" y="356552"/>
            <a:ext cx="8152874" cy="1001762"/>
          </a:xfrm>
        </p:spPr>
        <p:txBody>
          <a:bodyPr/>
          <a:lstStyle>
            <a:lvl1pPr>
              <a:defRPr>
                <a:solidFill>
                  <a:srgbClr val="FFFFFF"/>
                </a:solidFill>
              </a:defRPr>
            </a:lvl1pPr>
          </a:lstStyle>
          <a:p>
            <a:r>
              <a:rPr lang="da-DK"/>
              <a:t>Klik for at redigere i master</a:t>
            </a:r>
            <a:endParaRPr lang="da-DK" dirty="0"/>
          </a:p>
        </p:txBody>
      </p:sp>
      <p:sp>
        <p:nvSpPr>
          <p:cNvPr id="3" name="Text"/>
          <p:cNvSpPr>
            <a:spLocks noGrp="1"/>
          </p:cNvSpPr>
          <p:nvPr>
            <p:ph idx="1"/>
          </p:nvPr>
        </p:nvSpPr>
        <p:spPr>
          <a:xfrm>
            <a:off x="765175" y="1638696"/>
            <a:ext cx="6984000" cy="482400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
          <p:cNvSpPr>
            <a:spLocks noGrp="1"/>
          </p:cNvSpPr>
          <p:nvPr>
            <p:ph type="dt" sz="half" idx="10"/>
          </p:nvPr>
        </p:nvSpPr>
        <p:spPr/>
        <p:txBody>
          <a:bodyPr/>
          <a:lstStyle>
            <a:lvl1pPr>
              <a:defRPr>
                <a:solidFill>
                  <a:srgbClr val="FFFFFF"/>
                </a:solidFill>
              </a:defRPr>
            </a:lvl1pPr>
          </a:lstStyle>
          <a:p>
            <a:fld id="{2E9BC225-991C-43B3-9EBA-2CFB9B0D0F4A}" type="datetime1">
              <a:rPr lang="da-DK" smtClean="0"/>
              <a:t>06-10-2026</a:t>
            </a:fld>
            <a:endParaRPr lang="da-DK" dirty="0"/>
          </a:p>
        </p:txBody>
      </p:sp>
      <p:sp>
        <p:nvSpPr>
          <p:cNvPr id="5" name="Footer"/>
          <p:cNvSpPr>
            <a:spLocks noGrp="1"/>
          </p:cNvSpPr>
          <p:nvPr>
            <p:ph type="ftr" sz="quarter" idx="11"/>
          </p:nvPr>
        </p:nvSpPr>
        <p:spPr/>
        <p:txBody>
          <a:bodyPr/>
          <a:lstStyle>
            <a:lvl1pPr>
              <a:defRPr>
                <a:solidFill>
                  <a:srgbClr val="FFFFFF"/>
                </a:solidFill>
              </a:defRPr>
            </a:lvl1pPr>
          </a:lstStyle>
          <a:p>
            <a:endParaRPr lang="da-DK" dirty="0"/>
          </a:p>
        </p:txBody>
      </p:sp>
      <p:sp>
        <p:nvSpPr>
          <p:cNvPr id="6" name="SlideNumber"/>
          <p:cNvSpPr>
            <a:spLocks noGrp="1"/>
          </p:cNvSpPr>
          <p:nvPr>
            <p:ph type="sldNum" sz="quarter" idx="12"/>
          </p:nvPr>
        </p:nvSpPr>
        <p:spPr/>
        <p:txBody>
          <a:bodyPr/>
          <a:lstStyle>
            <a:lvl1pPr>
              <a:defRPr>
                <a:solidFill>
                  <a:srgbClr val="FFFFFF"/>
                </a:solidFill>
              </a:defRPr>
            </a:lvl1pPr>
          </a:lstStyle>
          <a:p>
            <a:fld id="{45D37B1E-C366-494F-A587-962AD9AABC83}" type="slidenum">
              <a:rPr lang="da-DK" smtClean="0"/>
              <a:pPr/>
              <a:t>‹nr.›</a:t>
            </a:fld>
            <a:endParaRPr lang="da-DK" dirty="0"/>
          </a:p>
        </p:txBody>
      </p:sp>
      <p:pic>
        <p:nvPicPr>
          <p:cNvPr id="36" name="Billede 3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2847" y="968429"/>
            <a:ext cx="4870271" cy="4955993"/>
          </a:xfrm>
          <a:prstGeom prst="rect">
            <a:avLst/>
          </a:prstGeom>
        </p:spPr>
      </p:pic>
      <p:pic>
        <p:nvPicPr>
          <p:cNvPr id="37" name="(n)W"/>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0029" y="150990"/>
            <a:ext cx="615927" cy="615927"/>
          </a:xfrm>
          <a:prstGeom prst="rect">
            <a:avLst/>
          </a:prstGeom>
        </p:spPr>
      </p:pic>
    </p:spTree>
    <p:extLst>
      <p:ext uri="{BB962C8B-B14F-4D97-AF65-F5344CB8AC3E}">
        <p14:creationId xmlns:p14="http://schemas.microsoft.com/office/powerpoint/2010/main" val="3181906772"/>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Afsnitsforside">
    <p:bg>
      <p:bgRef idx="1001">
        <a:schemeClr val="bg1"/>
      </p:bgRef>
    </p:bg>
    <p:spTree>
      <p:nvGrpSpPr>
        <p:cNvPr id="1" name=""/>
        <p:cNvGrpSpPr/>
        <p:nvPr/>
      </p:nvGrpSpPr>
      <p:grpSpPr>
        <a:xfrm>
          <a:off x="0" y="0"/>
          <a:ext cx="0" cy="0"/>
          <a:chOff x="0" y="0"/>
          <a:chExt cx="0" cy="0"/>
        </a:xfrm>
      </p:grpSpPr>
      <p:sp>
        <p:nvSpPr>
          <p:cNvPr id="14" name="PrimaryColor"/>
          <p:cNvSpPr/>
          <p:nvPr userDrawn="1"/>
        </p:nvSpPr>
        <p:spPr>
          <a:xfrm>
            <a:off x="0" y="0"/>
            <a:ext cx="12192000" cy="6858000"/>
          </a:xfrm>
          <a:prstGeom prst="rect">
            <a:avLst/>
          </a:prstGeom>
          <a:solidFill>
            <a:srgbClr val="54687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a:solidFill>
                <a:srgbClr val="54687C"/>
              </a:solidFill>
            </a:endParaRPr>
          </a:p>
        </p:txBody>
      </p:sp>
      <p:sp>
        <p:nvSpPr>
          <p:cNvPr id="20" name="Institutlinje"/>
          <p:cNvSpPr/>
          <p:nvPr userDrawn="1"/>
        </p:nvSpPr>
        <p:spPr>
          <a:xfrm>
            <a:off x="0" y="6800400"/>
            <a:ext cx="12192000" cy="57600"/>
          </a:xfrm>
          <a:prstGeom prst="rect">
            <a:avLst/>
          </a:prstGeom>
          <a:solidFill>
            <a:srgbClr val="82243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a:p>
        </p:txBody>
      </p:sp>
      <p:sp>
        <p:nvSpPr>
          <p:cNvPr id="2" name="Title"/>
          <p:cNvSpPr>
            <a:spLocks noGrp="1"/>
          </p:cNvSpPr>
          <p:nvPr>
            <p:ph type="title"/>
          </p:nvPr>
        </p:nvSpPr>
        <p:spPr>
          <a:xfrm>
            <a:off x="760939" y="1357200"/>
            <a:ext cx="10656362" cy="1911600"/>
          </a:xfrm>
        </p:spPr>
        <p:txBody>
          <a:bodyPr/>
          <a:lstStyle>
            <a:lvl1pPr>
              <a:defRPr sz="6600" spc="600" baseline="0">
                <a:solidFill>
                  <a:srgbClr val="FFFFFF"/>
                </a:solidFill>
              </a:defRPr>
            </a:lvl1pPr>
          </a:lstStyle>
          <a:p>
            <a:r>
              <a:rPr lang="da-DK"/>
              <a:t>Klik for at redigere i master</a:t>
            </a:r>
            <a:endParaRPr lang="da-DK" dirty="0"/>
          </a:p>
        </p:txBody>
      </p:sp>
      <p:sp>
        <p:nvSpPr>
          <p:cNvPr id="13" name="Text"/>
          <p:cNvSpPr>
            <a:spLocks noGrp="1"/>
          </p:cNvSpPr>
          <p:nvPr>
            <p:ph sz="quarter" idx="13"/>
          </p:nvPr>
        </p:nvSpPr>
        <p:spPr>
          <a:xfrm>
            <a:off x="765176" y="3560400"/>
            <a:ext cx="10652124" cy="2736000"/>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3" name="Date"/>
          <p:cNvSpPr>
            <a:spLocks noGrp="1"/>
          </p:cNvSpPr>
          <p:nvPr>
            <p:ph type="dt" sz="half" idx="10"/>
          </p:nvPr>
        </p:nvSpPr>
        <p:spPr/>
        <p:txBody>
          <a:bodyPr/>
          <a:lstStyle>
            <a:lvl1pPr>
              <a:defRPr>
                <a:solidFill>
                  <a:srgbClr val="FFFFFF"/>
                </a:solidFill>
              </a:defRPr>
            </a:lvl1pPr>
          </a:lstStyle>
          <a:p>
            <a:fld id="{78272D0E-0AE6-44BB-AB96-86B795BB4EDD}" type="datetime1">
              <a:rPr lang="da-DK" smtClean="0"/>
              <a:t>06-10-2026</a:t>
            </a:fld>
            <a:endParaRPr lang="da-DK" dirty="0"/>
          </a:p>
        </p:txBody>
      </p:sp>
      <p:sp>
        <p:nvSpPr>
          <p:cNvPr id="4" name="Footer"/>
          <p:cNvSpPr>
            <a:spLocks noGrp="1"/>
          </p:cNvSpPr>
          <p:nvPr>
            <p:ph type="ftr" sz="quarter" idx="11"/>
          </p:nvPr>
        </p:nvSpPr>
        <p:spPr/>
        <p:txBody>
          <a:bodyPr/>
          <a:lstStyle>
            <a:lvl1pPr>
              <a:defRPr>
                <a:solidFill>
                  <a:srgbClr val="FFFFFF"/>
                </a:solidFill>
              </a:defRPr>
            </a:lvl1pPr>
          </a:lstStyle>
          <a:p>
            <a:endParaRPr lang="da-DK" dirty="0"/>
          </a:p>
        </p:txBody>
      </p:sp>
      <p:sp>
        <p:nvSpPr>
          <p:cNvPr id="5" name="SlideNumber"/>
          <p:cNvSpPr>
            <a:spLocks noGrp="1"/>
          </p:cNvSpPr>
          <p:nvPr>
            <p:ph type="sldNum" sz="quarter" idx="12"/>
          </p:nvPr>
        </p:nvSpPr>
        <p:spPr/>
        <p:txBody>
          <a:bodyPr/>
          <a:lstStyle>
            <a:lvl1pPr>
              <a:defRPr>
                <a:solidFill>
                  <a:srgbClr val="FFFFFF"/>
                </a:solidFill>
              </a:defRPr>
            </a:lvl1pPr>
          </a:lstStyle>
          <a:p>
            <a:fld id="{45D37B1E-C366-494F-A587-962AD9AABC83}" type="slidenum">
              <a:rPr lang="da-DK" smtClean="0"/>
              <a:pPr/>
              <a:t>‹nr.›</a:t>
            </a:fld>
            <a:endParaRPr lang="da-DK" dirty="0"/>
          </a:p>
        </p:txBody>
      </p:sp>
      <p:pic>
        <p:nvPicPr>
          <p:cNvPr id="15" name="(n)W"/>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0029" y="150990"/>
            <a:ext cx="615927" cy="615927"/>
          </a:xfrm>
          <a:prstGeom prst="rect">
            <a:avLst/>
          </a:prstGeom>
        </p:spPr>
      </p:pic>
    </p:spTree>
    <p:extLst>
      <p:ext uri="{BB962C8B-B14F-4D97-AF65-F5344CB8AC3E}">
        <p14:creationId xmlns:p14="http://schemas.microsoft.com/office/powerpoint/2010/main" val="3320250454"/>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2 indhold - hvid">
    <p:spTree>
      <p:nvGrpSpPr>
        <p:cNvPr id="1" name=""/>
        <p:cNvGrpSpPr/>
        <p:nvPr/>
      </p:nvGrpSpPr>
      <p:grpSpPr>
        <a:xfrm>
          <a:off x="0" y="0"/>
          <a:ext cx="0" cy="0"/>
          <a:chOff x="0" y="0"/>
          <a:chExt cx="0" cy="0"/>
        </a:xfrm>
      </p:grpSpPr>
      <p:sp>
        <p:nvSpPr>
          <p:cNvPr id="7" name="Titel 1"/>
          <p:cNvSpPr>
            <a:spLocks noGrp="1"/>
          </p:cNvSpPr>
          <p:nvPr>
            <p:ph type="title"/>
          </p:nvPr>
        </p:nvSpPr>
        <p:spPr/>
        <p:txBody>
          <a:bodyPr/>
          <a:lstStyle/>
          <a:p>
            <a:r>
              <a:rPr lang="da-DK"/>
              <a:t>Klik for at redigere titeltypografien i masteren</a:t>
            </a:r>
            <a:endParaRPr lang="da-DK" dirty="0"/>
          </a:p>
        </p:txBody>
      </p:sp>
      <p:sp>
        <p:nvSpPr>
          <p:cNvPr id="3" name="Pladsholder til indhold 2"/>
          <p:cNvSpPr>
            <a:spLocks noGrp="1"/>
          </p:cNvSpPr>
          <p:nvPr>
            <p:ph idx="1"/>
          </p:nvPr>
        </p:nvSpPr>
        <p:spPr>
          <a:xfrm>
            <a:off x="765175" y="1638696"/>
            <a:ext cx="5148264" cy="482398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indhold 3"/>
          <p:cNvSpPr>
            <a:spLocks noGrp="1"/>
          </p:cNvSpPr>
          <p:nvPr>
            <p:ph sz="quarter" idx="13"/>
          </p:nvPr>
        </p:nvSpPr>
        <p:spPr>
          <a:xfrm>
            <a:off x="6269038" y="1638300"/>
            <a:ext cx="5148788" cy="4824396"/>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 Placeholder 3"/>
          <p:cNvSpPr>
            <a:spLocks noGrp="1"/>
          </p:cNvSpPr>
          <p:nvPr>
            <p:ph type="dt" sz="half" idx="10"/>
          </p:nvPr>
        </p:nvSpPr>
        <p:spPr/>
        <p:txBody>
          <a:bodyPr/>
          <a:lstStyle/>
          <a:p>
            <a:fld id="{54E0A626-36E7-4ACB-AE94-30B8AB1B2246}" type="datetimeFigureOut">
              <a:rPr lang="da-DK" smtClean="0"/>
              <a:t>06-10-2026</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45D37B1E-C366-494F-A587-962AD9AABC83}" type="slidenum">
              <a:rPr lang="da-DK" smtClean="0"/>
              <a:t>‹nr.›</a:t>
            </a:fld>
            <a:endParaRPr lang="da-DK" dirty="0"/>
          </a:p>
        </p:txBody>
      </p:sp>
    </p:spTree>
    <p:extLst>
      <p:ext uri="{BB962C8B-B14F-4D97-AF65-F5344CB8AC3E}">
        <p14:creationId xmlns:p14="http://schemas.microsoft.com/office/powerpoint/2010/main" val="12092432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780A79F6-90D3-4259-9E02-8D5780AB9C63}" type="datetime1">
              <a:rPr lang="da-DK" smtClean="0"/>
              <a:t>06-10-2026</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45D37B1E-C366-494F-A587-962AD9AABC83}" type="slidenum">
              <a:rPr lang="da-DK" smtClean="0"/>
              <a:t>‹nr.›</a:t>
            </a:fld>
            <a:endParaRPr lang="da-DK" dirty="0"/>
          </a:p>
        </p:txBody>
      </p:sp>
    </p:spTree>
    <p:extLst>
      <p:ext uri="{BB962C8B-B14F-4D97-AF65-F5344CB8AC3E}">
        <p14:creationId xmlns:p14="http://schemas.microsoft.com/office/powerpoint/2010/main" val="2542946454"/>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24ABBD-174F-895C-CAC7-D8D855BDFFC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724FD537-B5F3-B3D2-B6AF-6F5131DFEA51}"/>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38D5B4D-17B4-573F-38B5-C88FF573011B}"/>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55B5205-4FC0-830B-E06B-A230A3C2073C}"/>
              </a:ext>
            </a:extLst>
          </p:cNvPr>
          <p:cNvSpPr>
            <a:spLocks noGrp="1"/>
          </p:cNvSpPr>
          <p:nvPr>
            <p:ph type="dt" sz="half" idx="10"/>
          </p:nvPr>
        </p:nvSpPr>
        <p:spPr/>
        <p:txBody>
          <a:bodyPr/>
          <a:lstStyle/>
          <a:p>
            <a:fld id="{843F3628-5235-4A1F-A170-C7DF5A349BCC}" type="datetimeFigureOut">
              <a:rPr lang="da-DK" smtClean="0"/>
              <a:t>06-10-2026</a:t>
            </a:fld>
            <a:endParaRPr lang="da-DK"/>
          </a:p>
        </p:txBody>
      </p:sp>
      <p:sp>
        <p:nvSpPr>
          <p:cNvPr id="6" name="Pladsholder til sidefod 5">
            <a:extLst>
              <a:ext uri="{FF2B5EF4-FFF2-40B4-BE49-F238E27FC236}">
                <a16:creationId xmlns:a16="http://schemas.microsoft.com/office/drawing/2014/main" id="{81C674E9-4EF5-6406-5455-B689B083C90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D74D08F-8FDF-0135-107B-44685BE06BBD}"/>
              </a:ext>
            </a:extLst>
          </p:cNvPr>
          <p:cNvSpPr>
            <a:spLocks noGrp="1"/>
          </p:cNvSpPr>
          <p:nvPr>
            <p:ph type="sldNum" sz="quarter" idx="12"/>
          </p:nvPr>
        </p:nvSpPr>
        <p:spPr/>
        <p:txBody>
          <a:bodyPr/>
          <a:lstStyle/>
          <a:p>
            <a:fld id="{601BFDCC-1B0A-4D70-A31E-59C08CAF89C0}" type="slidenum">
              <a:rPr lang="da-DK" smtClean="0"/>
              <a:t>‹nr.›</a:t>
            </a:fld>
            <a:endParaRPr lang="da-DK"/>
          </a:p>
        </p:txBody>
      </p:sp>
    </p:spTree>
    <p:extLst>
      <p:ext uri="{BB962C8B-B14F-4D97-AF65-F5344CB8AC3E}">
        <p14:creationId xmlns:p14="http://schemas.microsoft.com/office/powerpoint/2010/main" val="346823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7432076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en-US" dirty="0"/>
              <a:t>Click to edit Master title style</a:t>
            </a:r>
          </a:p>
        </p:txBody>
      </p:sp>
      <p:sp>
        <p:nvSpPr>
          <p:cNvPr id="8" name="Picture Placeholder 7">
            <a:extLst>
              <a:ext uri="{FF2B5EF4-FFF2-40B4-BE49-F238E27FC236}">
                <a16:creationId xmlns:a16="http://schemas.microsoft.com/office/drawing/2014/main" id="{9AC20259-235D-F9C3-3788-C1457976F5AC}"/>
              </a:ext>
            </a:extLst>
          </p:cNvPr>
          <p:cNvSpPr>
            <a:spLocks noGrp="1" noChangeAspect="1"/>
          </p:cNvSpPr>
          <p:nvPr>
            <p:ph type="pic" sz="quarter" idx="14" hasCustomPrompt="1"/>
          </p:nvPr>
        </p:nvSpPr>
        <p:spPr>
          <a:xfrm>
            <a:off x="0" y="0"/>
            <a:ext cx="5906642" cy="6858000"/>
          </a:xfrm>
          <a:blipFill>
            <a:blip r:embed="rId2">
              <a:alphaModFix amt="70000"/>
            </a:blip>
            <a:stretch>
              <a:fillRect/>
            </a:stretch>
          </a:blipFill>
        </p:spPr>
        <p:txBody>
          <a:bodyPr anchor="t"/>
          <a:lstStyle>
            <a:lvl1pPr>
              <a:defRPr/>
            </a:lvl1pPr>
          </a:lstStyle>
          <a:p>
            <a:endParaRP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r>
              <a:rPr lang="en-US" dirty="0"/>
              <a:t>
              </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fld id="{CC057153-B650-4DEB-B370-79DDCFDCE934}" type="slidenum">
              <a:rPr lang="en-US" dirty="0"/>
              <a:t>‹nr.›</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067221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en-US" dirty="0"/>
              <a:t>Click to edit Master subtitle style</a:t>
            </a:r>
          </a:p>
        </p:txBody>
      </p:sp>
      <p:sp>
        <p:nvSpPr>
          <p:cNvPr id="6" name="Picture Placeholder 10">
            <a:extLst>
              <a:ext uri="{FF2B5EF4-FFF2-40B4-BE49-F238E27FC236}">
                <a16:creationId xmlns:a16="http://schemas.microsoft.com/office/drawing/2014/main" id="{C58F7861-05FC-CC70-0C94-F3BAE39E54EB}"/>
              </a:ext>
            </a:extLst>
          </p:cNvPr>
          <p:cNvSpPr>
            <a:spLocks noGrp="1" noChangeAspect="1"/>
          </p:cNvSpPr>
          <p:nvPr>
            <p:ph type="pic" sz="quarter" idx="13" hasCustomPrompt="1"/>
          </p:nvPr>
        </p:nvSpPr>
        <p:spPr>
          <a:xfrm>
            <a:off x="0" y="-1"/>
            <a:ext cx="12192000" cy="4784036"/>
          </a:xfrm>
          <a:blipFill>
            <a:blip r:embed="rId2">
              <a:alphaModFix amt="70000"/>
            </a:blip>
            <a:stretch>
              <a:fillRect/>
            </a:stretch>
          </a:blipFill>
        </p:spPr>
        <p:txBody>
          <a:bodyPr anchor="t"/>
          <a:lstStyle>
            <a:lvl1pPr>
              <a:defRPr/>
            </a:lvl1pPr>
          </a:lstStyle>
          <a:p>
            <a:endParaRP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r>
              <a:rPr lang="en-US" dirty="0"/>
              <a:t>
              </a:t>
            </a:r>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fld id="{CC057153-B650-4DEB-B370-79DDCFDCE934}" type="slidenum">
              <a:rPr lang="en-US" dirty="0"/>
              <a:pPr/>
              <a:t>‹nr.›</a:t>
            </a:fld>
            <a:endParaRPr lang="en-US" dirty="0"/>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en-US" dirty="0"/>
              <a:t>Click to edit Master title style</a:t>
            </a:r>
          </a:p>
        </p:txBody>
      </p:sp>
    </p:spTree>
    <p:extLst>
      <p:ext uri="{BB962C8B-B14F-4D97-AF65-F5344CB8AC3E}">
        <p14:creationId xmlns:p14="http://schemas.microsoft.com/office/powerpoint/2010/main" val="25598743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‹nr.›</a:t>
            </a:fld>
            <a:endParaRPr lang="en-US" dirty="0"/>
          </a:p>
        </p:txBody>
      </p:sp>
    </p:spTree>
    <p:extLst>
      <p:ext uri="{BB962C8B-B14F-4D97-AF65-F5344CB8AC3E}">
        <p14:creationId xmlns:p14="http://schemas.microsoft.com/office/powerpoint/2010/main" val="3163528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p>
            <a:r>
              <a:rPr lang="en-US" dirty="0"/>
              <a:t>Click to edit Master title style</a:t>
            </a:r>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r>
              <a:rPr lang="en-US" dirty="0"/>
              <a:t>
              </a:t>
            </a:r>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endParaRPr lang="en-US" dirty="0"/>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fld id="{CC057153-B650-4DEB-B370-79DDCFDCE934}" type="slidenum">
              <a:rPr lang="en-US" dirty="0"/>
              <a:pPr/>
              <a:t>‹nr.›</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476614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To indholdsobjekter">
    <p:bg>
      <p:bgPr>
        <a:solidFill>
          <a:schemeClr val="tx2"/>
        </a:solidFill>
        <a:effectLst/>
      </p:bgPr>
    </p:bg>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8A5D8D7E-00B6-84D2-835C-6B5F4CB0963D}"/>
              </a:ext>
            </a:extLst>
          </p:cNvPr>
          <p:cNvSpPr>
            <a:spLocks noGrp="1"/>
          </p:cNvSpPr>
          <p:nvPr>
            <p:ph sz="half" idx="2" hasCustomPrompt="1"/>
          </p:nvPr>
        </p:nvSpPr>
        <p:spPr>
          <a:xfrm>
            <a:off x="6271260" y="2125979"/>
            <a:ext cx="5082540" cy="3589021"/>
          </a:xfrm>
        </p:spPr>
        <p:txBody>
          <a:bodyPr lIns="0" tIns="0" rIns="0" bIns="0">
            <a:normAutofit/>
          </a:bodyPr>
          <a:lstStyle>
            <a:lvl1pPr marL="0" indent="0">
              <a:buNone/>
              <a:defRPr lang="da-DK" sz="2000" kern="1200" dirty="0">
                <a:solidFill>
                  <a:schemeClr val="bg1"/>
                </a:solidFill>
                <a:latin typeface="Arial" panose="020B0604020202020204" pitchFamily="34" charset="0"/>
                <a:ea typeface="+mn-ea"/>
                <a:cs typeface="Arial" panose="020B0604020202020204" pitchFamily="34" charset="0"/>
              </a:defRPr>
            </a:lvl1pPr>
            <a:lvl2pPr marL="228600" indent="-228600">
              <a:defRPr/>
            </a:lvl2pPr>
            <a:lvl3pPr marL="228600" indent="-228600">
              <a:defRPr/>
            </a:lvl3pPr>
            <a:lvl4pPr marL="228600" indent="-228600">
              <a:defRPr/>
            </a:lvl4pPr>
            <a:lvl5pPr marL="228600" indent="-228600">
              <a:defRPr/>
            </a:lvl5pPr>
          </a:lstStyle>
          <a:p>
            <a:pPr lvl="0"/>
            <a:r>
              <a:rPr lang="da-DK" dirty="0"/>
              <a:t>Brødtekst skrives her</a:t>
            </a:r>
          </a:p>
        </p:txBody>
      </p:sp>
      <p:sp>
        <p:nvSpPr>
          <p:cNvPr id="8" name="Titel 1">
            <a:extLst>
              <a:ext uri="{FF2B5EF4-FFF2-40B4-BE49-F238E27FC236}">
                <a16:creationId xmlns:a16="http://schemas.microsoft.com/office/drawing/2014/main" id="{C3FC2AE8-CCB2-D596-3E0C-2761117EE857}"/>
              </a:ext>
            </a:extLst>
          </p:cNvPr>
          <p:cNvSpPr>
            <a:spLocks noGrp="1"/>
          </p:cNvSpPr>
          <p:nvPr>
            <p:ph type="title" hasCustomPrompt="1"/>
          </p:nvPr>
        </p:nvSpPr>
        <p:spPr>
          <a:xfrm>
            <a:off x="838200" y="960120"/>
            <a:ext cx="5082540" cy="730568"/>
          </a:xfrm>
        </p:spPr>
        <p:txBody>
          <a:bodyPr lIns="0" tIns="0" rIns="0" bIns="0" anchor="b" anchorCtr="0">
            <a:normAutofit/>
          </a:bodyPr>
          <a:lstStyle>
            <a:lvl1pPr>
              <a:defRPr sz="2800" b="1">
                <a:solidFill>
                  <a:schemeClr val="bg1"/>
                </a:solidFill>
              </a:defRPr>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63FA993C-3230-2CE0-5840-FCD0E0BE55A9}"/>
              </a:ext>
            </a:extLst>
          </p:cNvPr>
          <p:cNvSpPr>
            <a:spLocks noGrp="1"/>
          </p:cNvSpPr>
          <p:nvPr>
            <p:ph idx="1" hasCustomPrompt="1"/>
          </p:nvPr>
        </p:nvSpPr>
        <p:spPr>
          <a:xfrm>
            <a:off x="838200" y="2125980"/>
            <a:ext cx="5082540" cy="3589020"/>
          </a:xfrm>
        </p:spPr>
        <p:txBody>
          <a:bodyPr lIns="0" tIns="0" rIns="0" bIns="0">
            <a:normAutofit/>
          </a:bodyPr>
          <a:lstStyle>
            <a:lvl1pPr marL="0" indent="0">
              <a:buNone/>
              <a:defRPr sz="2000">
                <a:solidFill>
                  <a:schemeClr val="bg1"/>
                </a:solidFill>
              </a:defRPr>
            </a:lvl1pPr>
          </a:lstStyle>
          <a:p>
            <a:pPr lvl="0"/>
            <a:r>
              <a:rPr lang="da-DK" dirty="0"/>
              <a:t>Brødtekst skrives her</a:t>
            </a:r>
          </a:p>
        </p:txBody>
      </p:sp>
      <p:sp>
        <p:nvSpPr>
          <p:cNvPr id="10" name="Pladsholder til dato 3">
            <a:extLst>
              <a:ext uri="{FF2B5EF4-FFF2-40B4-BE49-F238E27FC236}">
                <a16:creationId xmlns:a16="http://schemas.microsoft.com/office/drawing/2014/main" id="{434724D7-4DA2-C289-155D-F746866E6EB5}"/>
              </a:ext>
            </a:extLst>
          </p:cNvPr>
          <p:cNvSpPr>
            <a:spLocks noGrp="1"/>
          </p:cNvSpPr>
          <p:nvPr>
            <p:ph type="dt" sz="half" idx="10"/>
          </p:nvPr>
        </p:nvSpPr>
        <p:spPr>
          <a:xfrm>
            <a:off x="838200" y="6448911"/>
            <a:ext cx="2743200" cy="180002"/>
          </a:xfrm>
        </p:spPr>
        <p:txBody>
          <a:bodyPr/>
          <a:lstStyle>
            <a:lvl1pPr>
              <a:defRPr lang="da-DK" sz="1200" kern="1200" smtClean="0">
                <a:solidFill>
                  <a:schemeClr val="bg1"/>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06-10-2026</a:t>
            </a:fld>
            <a:endParaRPr lang="da-DK" dirty="0"/>
          </a:p>
        </p:txBody>
      </p:sp>
      <p:sp>
        <p:nvSpPr>
          <p:cNvPr id="11" name="Pladsholder til sidefod 4">
            <a:extLst>
              <a:ext uri="{FF2B5EF4-FFF2-40B4-BE49-F238E27FC236}">
                <a16:creationId xmlns:a16="http://schemas.microsoft.com/office/drawing/2014/main" id="{C381294A-DC3C-B169-1389-FB6B003ADE58}"/>
              </a:ext>
            </a:extLst>
          </p:cNvPr>
          <p:cNvSpPr>
            <a:spLocks noGrp="1"/>
          </p:cNvSpPr>
          <p:nvPr>
            <p:ph type="ftr" sz="quarter" idx="11"/>
          </p:nvPr>
        </p:nvSpPr>
        <p:spPr>
          <a:xfrm>
            <a:off x="4038600" y="6448911"/>
            <a:ext cx="4114800" cy="180001"/>
          </a:xfrm>
        </p:spPr>
        <p:txBody>
          <a:bodyPr/>
          <a:lstStyle>
            <a:lvl1pPr>
              <a:defRPr lang="da-DK" sz="1200" kern="1200" dirty="0">
                <a:solidFill>
                  <a:schemeClr val="bg1"/>
                </a:solidFill>
                <a:latin typeface="Arial" panose="020B0604020202020204" pitchFamily="34" charset="0"/>
                <a:ea typeface="+mn-ea"/>
                <a:cs typeface="Arial" panose="020B0604020202020204" pitchFamily="34" charset="0"/>
              </a:defRPr>
            </a:lvl1pPr>
          </a:lstStyle>
          <a:p>
            <a:endParaRPr lang="da-DK"/>
          </a:p>
        </p:txBody>
      </p:sp>
      <p:sp>
        <p:nvSpPr>
          <p:cNvPr id="12" name="Slide Number Placeholder 9">
            <a:extLst>
              <a:ext uri="{FF2B5EF4-FFF2-40B4-BE49-F238E27FC236}">
                <a16:creationId xmlns:a16="http://schemas.microsoft.com/office/drawing/2014/main" id="{991F76A0-DEAC-9355-97E0-77C3A3C3810B}"/>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lvl1pPr>
              <a:defRPr>
                <a:solidFill>
                  <a:schemeClr val="bg1"/>
                </a:solidFill>
              </a:defRPr>
            </a:lvl1pPr>
          </a:lstStyle>
          <a:p>
            <a:fld id="{0DAB5548-7253-48D6-B95B-F3D312A72220}" type="slidenum">
              <a:rPr lang="da-DK" smtClean="0"/>
              <a:pPr/>
              <a:t>‹nr.›</a:t>
            </a:fld>
            <a:endParaRPr lang="da-DK" dirty="0"/>
          </a:p>
        </p:txBody>
      </p:sp>
      <p:pic>
        <p:nvPicPr>
          <p:cNvPr id="5" name="Billede 4">
            <a:extLst>
              <a:ext uri="{FF2B5EF4-FFF2-40B4-BE49-F238E27FC236}">
                <a16:creationId xmlns:a16="http://schemas.microsoft.com/office/drawing/2014/main" id="{A64A7E43-781C-1F5C-E665-F9BA4E9A2C8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507"/>
            <a:ext cx="707687" cy="539514"/>
          </a:xfrm>
          <a:prstGeom prst="rect">
            <a:avLst/>
          </a:prstGeom>
        </p:spPr>
      </p:pic>
    </p:spTree>
    <p:extLst>
      <p:ext uri="{BB962C8B-B14F-4D97-AF65-F5344CB8AC3E}">
        <p14:creationId xmlns:p14="http://schemas.microsoft.com/office/powerpoint/2010/main" val="2673308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34" Type="http://schemas.openxmlformats.org/officeDocument/2006/relationships/slideLayout" Target="../slideLayouts/slideLayout47.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slideLayout" Target="../slideLayouts/slideLayout4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slideLayout" Target="../slideLayouts/slideLayout45.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31" Type="http://schemas.openxmlformats.org/officeDocument/2006/relationships/slideLayout" Target="../slideLayouts/slideLayout44.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27B2AA0-B7FC-6F60-20E1-20DEC699AF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AEB6D4D5-458A-7FDF-9D38-8D9B7BA88D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a:extLst>
              <a:ext uri="{FF2B5EF4-FFF2-40B4-BE49-F238E27FC236}">
                <a16:creationId xmlns:a16="http://schemas.microsoft.com/office/drawing/2014/main" id="{8F2CF814-2954-A360-B719-266122F282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Arial" panose="020B0604020202020204" pitchFamily="34" charset="0"/>
                <a:cs typeface="Arial" panose="020B0604020202020204" pitchFamily="34" charset="0"/>
              </a:defRPr>
            </a:lvl1pPr>
          </a:lstStyle>
          <a:p>
            <a:fld id="{F7336E26-F8FE-4391-B43A-72D111A196DF}" type="datetimeFigureOut">
              <a:rPr lang="da-DK" smtClean="0"/>
              <a:pPr/>
              <a:t>06-10-2026</a:t>
            </a:fld>
            <a:endParaRPr lang="da-DK"/>
          </a:p>
        </p:txBody>
      </p:sp>
      <p:sp>
        <p:nvSpPr>
          <p:cNvPr id="5" name="Pladsholder til sidefod 4">
            <a:extLst>
              <a:ext uri="{FF2B5EF4-FFF2-40B4-BE49-F238E27FC236}">
                <a16:creationId xmlns:a16="http://schemas.microsoft.com/office/drawing/2014/main" id="{0964D836-2915-4DD5-1FD6-C9BF0EF718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Arial" panose="020B0604020202020204" pitchFamily="34" charset="0"/>
                <a:cs typeface="Arial" panose="020B0604020202020204" pitchFamily="34" charset="0"/>
              </a:defRPr>
            </a:lvl1pPr>
          </a:lstStyle>
          <a:p>
            <a:endParaRPr lang="da-DK"/>
          </a:p>
        </p:txBody>
      </p:sp>
      <p:sp>
        <p:nvSpPr>
          <p:cNvPr id="6" name="Pladsholder til slidenummer 5">
            <a:extLst>
              <a:ext uri="{FF2B5EF4-FFF2-40B4-BE49-F238E27FC236}">
                <a16:creationId xmlns:a16="http://schemas.microsoft.com/office/drawing/2014/main" id="{A62AADB0-569A-D747-8591-BFCEB7CBA7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6D874349-99FF-480A-9F54-6CFB5336416E}" type="slidenum">
              <a:rPr lang="da-DK" smtClean="0"/>
              <a:pPr/>
              <a:t>‹nr.›</a:t>
            </a:fld>
            <a:endParaRPr lang="da-DK"/>
          </a:p>
        </p:txBody>
      </p:sp>
    </p:spTree>
    <p:extLst>
      <p:ext uri="{BB962C8B-B14F-4D97-AF65-F5344CB8AC3E}">
        <p14:creationId xmlns:p14="http://schemas.microsoft.com/office/powerpoint/2010/main" val="1199400406"/>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0" r:id="rId3"/>
    <p:sldLayoutId id="2147483650" r:id="rId4"/>
    <p:sldLayoutId id="2147483667" r:id="rId5"/>
    <p:sldLayoutId id="2147483664" r:id="rId6"/>
    <p:sldLayoutId id="2147483662" r:id="rId7"/>
    <p:sldLayoutId id="2147483652" r:id="rId8"/>
    <p:sldLayoutId id="2147483665" r:id="rId9"/>
    <p:sldLayoutId id="2147483668" r:id="rId10"/>
    <p:sldLayoutId id="2147483663" r:id="rId11"/>
    <p:sldLayoutId id="2147483657" r:id="rId12"/>
    <p:sldLayoutId id="2147483666" r:id="rId13"/>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7388" y="685315"/>
            <a:ext cx="10213978" cy="947135"/>
          </a:xfrm>
          <a:prstGeom prst="rect">
            <a:avLst/>
          </a:prstGeom>
        </p:spPr>
        <p:txBody>
          <a:bodyPr vert="horz" lIns="0" tIns="0" rIns="0" bIns="0" rtlCol="0" anchor="t" anchorCtr="0">
            <a:noAutofit/>
          </a:bodyPr>
          <a:lstStyle/>
          <a:p>
            <a:r>
              <a:rPr lang="da-DK" noProof="0" dirty="0"/>
              <a:t>Klik for at redigere i master</a:t>
            </a:r>
          </a:p>
        </p:txBody>
      </p:sp>
      <p:sp>
        <p:nvSpPr>
          <p:cNvPr id="3" name="Text Placeholder 2"/>
          <p:cNvSpPr>
            <a:spLocks noGrp="1"/>
          </p:cNvSpPr>
          <p:nvPr>
            <p:ph type="body" idx="1"/>
          </p:nvPr>
        </p:nvSpPr>
        <p:spPr>
          <a:xfrm>
            <a:off x="725491" y="1808163"/>
            <a:ext cx="10175875" cy="3960812"/>
          </a:xfrm>
          <a:prstGeom prst="rect">
            <a:avLst/>
          </a:prstGeom>
        </p:spPr>
        <p:txBody>
          <a:bodyPr vert="horz" lIns="0" tIns="0" rIns="0" bIns="0" rtlCol="0">
            <a:noAutofit/>
          </a:bodyPr>
          <a:lstStyle/>
          <a:p>
            <a:pPr lvl="0"/>
            <a:r>
              <a:rPr lang="da-DK" noProof="0"/>
              <a:t>Niveau 1, Punktopstilling (Enter+TAB for næste tekstniveau, SHIFT+TAB for at gå tilbage i tekstniveau)</a:t>
            </a:r>
          </a:p>
          <a:p>
            <a:pPr lvl="1"/>
            <a:r>
              <a:rPr lang="da-DK" noProof="0" dirty="0"/>
              <a:t>Niveau 2, Punktopstilling</a:t>
            </a:r>
          </a:p>
          <a:p>
            <a:pPr lvl="2"/>
            <a:r>
              <a:rPr lang="da-DK" noProof="0" dirty="0"/>
              <a:t>Niveau 3, Punktopstilling</a:t>
            </a:r>
          </a:p>
          <a:p>
            <a:pPr lvl="3"/>
            <a:r>
              <a:rPr lang="da-DK" noProof="0" dirty="0"/>
              <a:t>Niveau 4, Overskrift</a:t>
            </a:r>
          </a:p>
          <a:p>
            <a:pPr lvl="4"/>
            <a:r>
              <a:rPr lang="da-DK" noProof="0" dirty="0"/>
              <a:t>Niveau 5, Brødtekst</a:t>
            </a:r>
          </a:p>
          <a:p>
            <a:pPr lvl="5"/>
            <a:r>
              <a:rPr lang="da-DK" noProof="0" dirty="0"/>
              <a:t>Niveau 6, lille overskrift</a:t>
            </a:r>
          </a:p>
          <a:p>
            <a:pPr lvl="6"/>
            <a:r>
              <a:rPr lang="da-DK" noProof="0" dirty="0"/>
              <a:t>Niveau 7, lille brødtekst</a:t>
            </a:r>
          </a:p>
          <a:p>
            <a:pPr lvl="7"/>
            <a:r>
              <a:rPr lang="da-DK" noProof="0" dirty="0"/>
              <a:t>Niveau 8, lille punktopstilling</a:t>
            </a:r>
          </a:p>
          <a:p>
            <a:pPr lvl="8"/>
            <a:r>
              <a:rPr lang="da-DK" noProof="0" dirty="0"/>
              <a:t>Niveau 9, Infografik</a:t>
            </a:r>
          </a:p>
        </p:txBody>
      </p:sp>
      <p:sp>
        <p:nvSpPr>
          <p:cNvPr id="4" name="Pladsholder til sidefod 4">
            <a:extLst>
              <a:ext uri="{FF2B5EF4-FFF2-40B4-BE49-F238E27FC236}">
                <a16:creationId xmlns:a16="http://schemas.microsoft.com/office/drawing/2014/main" id="{5ADD03C0-9C11-651D-1D96-CCAD4425EDFD}"/>
              </a:ext>
            </a:extLst>
          </p:cNvPr>
          <p:cNvSpPr>
            <a:spLocks noGrp="1"/>
          </p:cNvSpPr>
          <p:nvPr>
            <p:ph type="ftr" sz="quarter" idx="3"/>
          </p:nvPr>
        </p:nvSpPr>
        <p:spPr>
          <a:xfrm>
            <a:off x="4065592" y="6359505"/>
            <a:ext cx="4060825" cy="318855"/>
          </a:xfrm>
          <a:prstGeom prst="rect">
            <a:avLst/>
          </a:prstGeom>
        </p:spPr>
        <p:txBody>
          <a:bodyPr vert="horz" lIns="91440" tIns="0" rIns="91440" bIns="0" rtlCol="0" anchor="t" anchorCtr="0"/>
          <a:lstStyle>
            <a:lvl1pPr algn="ctr">
              <a:defRPr sz="998" baseline="0">
                <a:solidFill>
                  <a:schemeClr val="bg2">
                    <a:lumMod val="65000"/>
                  </a:schemeClr>
                </a:solidFill>
                <a:latin typeface="Source Sans Pro Light" panose="020B0403030403020204" pitchFamily="34" charset="0"/>
              </a:defRPr>
            </a:lvl1pPr>
          </a:lstStyle>
          <a:p>
            <a:endParaRPr lang="da-DK" dirty="0"/>
          </a:p>
        </p:txBody>
      </p:sp>
      <p:sp>
        <p:nvSpPr>
          <p:cNvPr id="5" name="Date">
            <a:extLst>
              <a:ext uri="{FF2B5EF4-FFF2-40B4-BE49-F238E27FC236}">
                <a16:creationId xmlns:a16="http://schemas.microsoft.com/office/drawing/2014/main" id="{7DE0F097-8E1F-B4DD-EB17-256374564EE1}"/>
              </a:ext>
            </a:extLst>
          </p:cNvPr>
          <p:cNvSpPr>
            <a:spLocks noGrp="1"/>
          </p:cNvSpPr>
          <p:nvPr>
            <p:ph type="dt" sz="half" idx="2"/>
          </p:nvPr>
        </p:nvSpPr>
        <p:spPr>
          <a:xfrm>
            <a:off x="363542" y="6364079"/>
            <a:ext cx="2778125" cy="314272"/>
          </a:xfrm>
          <a:prstGeom prst="rect">
            <a:avLst/>
          </a:prstGeom>
        </p:spPr>
        <p:txBody>
          <a:bodyPr lIns="0" tIns="0" rIns="0" bIns="0"/>
          <a:lstStyle>
            <a:lvl1pPr>
              <a:defRPr sz="998" baseline="0">
                <a:solidFill>
                  <a:schemeClr val="bg2">
                    <a:lumMod val="75000"/>
                  </a:schemeClr>
                </a:solidFill>
              </a:defRPr>
            </a:lvl1pPr>
          </a:lstStyle>
          <a:p>
            <a:fld id="{54E0A626-36E7-4ACB-AE94-30B8AB1B2246}" type="datetimeFigureOut">
              <a:rPr lang="da-DK" smtClean="0"/>
              <a:pPr/>
              <a:t>06-10-2026</a:t>
            </a:fld>
            <a:endParaRPr lang="da-DK" dirty="0"/>
          </a:p>
        </p:txBody>
      </p:sp>
      <p:sp>
        <p:nvSpPr>
          <p:cNvPr id="6" name="SlideNumber">
            <a:extLst>
              <a:ext uri="{FF2B5EF4-FFF2-40B4-BE49-F238E27FC236}">
                <a16:creationId xmlns:a16="http://schemas.microsoft.com/office/drawing/2014/main" id="{C8A6E3CE-468A-6556-1A17-898DF4E704D1}"/>
              </a:ext>
            </a:extLst>
          </p:cNvPr>
          <p:cNvSpPr>
            <a:spLocks noGrp="1"/>
          </p:cNvSpPr>
          <p:nvPr>
            <p:ph type="sldNum" sz="quarter" idx="4"/>
          </p:nvPr>
        </p:nvSpPr>
        <p:spPr>
          <a:xfrm>
            <a:off x="9050341" y="6358269"/>
            <a:ext cx="2778125" cy="309687"/>
          </a:xfrm>
          <a:prstGeom prst="rect">
            <a:avLst/>
          </a:prstGeom>
        </p:spPr>
        <p:txBody>
          <a:bodyPr lIns="0" tIns="0" rIns="0" bIns="0" anchor="t" anchorCtr="0"/>
          <a:lstStyle>
            <a:lvl1pPr algn="r">
              <a:defRPr sz="998" baseline="0">
                <a:solidFill>
                  <a:schemeClr val="bg2">
                    <a:lumMod val="75000"/>
                  </a:schemeClr>
                </a:solidFill>
              </a:defRPr>
            </a:lvl1pPr>
          </a:lstStyle>
          <a:p>
            <a:fld id="{45D37B1E-C366-494F-A587-962AD9AABC83}" type="slidenum">
              <a:rPr lang="da-DK" smtClean="0"/>
              <a:pPr/>
              <a:t>‹nr.›</a:t>
            </a:fld>
            <a:endParaRPr lang="da-DK" dirty="0"/>
          </a:p>
        </p:txBody>
      </p:sp>
    </p:spTree>
    <p:extLst>
      <p:ext uri="{BB962C8B-B14F-4D97-AF65-F5344CB8AC3E}">
        <p14:creationId xmlns:p14="http://schemas.microsoft.com/office/powerpoint/2010/main" val="158695013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Lst>
  <p:txStyles>
    <p:titleStyle>
      <a:lvl1pPr algn="l" defTabSz="911659" rtl="0" eaLnBrk="1" latinLnBrk="0" hangingPunct="1">
        <a:lnSpc>
          <a:spcPct val="80000"/>
        </a:lnSpc>
        <a:spcBef>
          <a:spcPct val="0"/>
        </a:spcBef>
        <a:buNone/>
        <a:defRPr sz="4400" b="1" kern="1200" cap="none" spc="0" baseline="0">
          <a:solidFill>
            <a:schemeClr val="tx2"/>
          </a:solidFill>
          <a:latin typeface="+mj-lt"/>
          <a:ea typeface="Source Sans Pro Black" panose="020B0803030403020204" pitchFamily="34" charset="0"/>
          <a:cs typeface="+mj-cs"/>
        </a:defRPr>
      </a:lvl1pPr>
    </p:titleStyle>
    <p:bodyStyle>
      <a:lvl1pPr marL="179639" indent="-179639" algn="l" defTabSz="911659" rtl="0" eaLnBrk="1" latinLnBrk="0" hangingPunct="1">
        <a:lnSpc>
          <a:spcPct val="100000"/>
        </a:lnSpc>
        <a:spcBef>
          <a:spcPts val="1800"/>
        </a:spcBef>
        <a:buFont typeface="Arial" panose="020B0604020202020204" pitchFamily="34" charset="0"/>
        <a:buChar char="•"/>
        <a:defRPr sz="1800" kern="1200" baseline="0">
          <a:solidFill>
            <a:schemeClr val="tx2"/>
          </a:solidFill>
          <a:latin typeface="+mn-lt"/>
          <a:ea typeface="Source Sans Pro" panose="020B0503030403020204" pitchFamily="34" charset="0"/>
          <a:cs typeface="+mn-cs"/>
        </a:defRPr>
      </a:lvl1pPr>
      <a:lvl2pPr marL="359280" indent="-179639" algn="l" defTabSz="911659" rtl="0" eaLnBrk="1" latinLnBrk="0" hangingPunct="1">
        <a:lnSpc>
          <a:spcPct val="100000"/>
        </a:lnSpc>
        <a:spcBef>
          <a:spcPts val="1200"/>
        </a:spcBef>
        <a:buFont typeface="Arial" panose="020B0604020202020204" pitchFamily="34" charset="0"/>
        <a:buChar char="•"/>
        <a:defRPr sz="1800" kern="1200" baseline="0">
          <a:solidFill>
            <a:schemeClr val="tx2"/>
          </a:solidFill>
          <a:latin typeface="+mn-lt"/>
          <a:ea typeface="Source Sans Pro" panose="020B0503030403020204" pitchFamily="34" charset="0"/>
          <a:cs typeface="+mn-cs"/>
        </a:defRPr>
      </a:lvl2pPr>
      <a:lvl3pPr marL="538920" indent="-179639" algn="l" defTabSz="911659" rtl="0" eaLnBrk="1" latinLnBrk="0" hangingPunct="1">
        <a:lnSpc>
          <a:spcPct val="100000"/>
        </a:lnSpc>
        <a:spcBef>
          <a:spcPts val="1200"/>
        </a:spcBef>
        <a:buFont typeface="Arial" panose="020B0604020202020204" pitchFamily="34" charset="0"/>
        <a:buChar char="•"/>
        <a:defRPr sz="1800" kern="1200" baseline="0">
          <a:solidFill>
            <a:schemeClr val="tx2"/>
          </a:solidFill>
          <a:latin typeface="+mn-lt"/>
          <a:ea typeface="Source Sans Pro" panose="020B0503030403020204" pitchFamily="34" charset="0"/>
          <a:cs typeface="+mn-cs"/>
        </a:defRPr>
      </a:lvl3pPr>
      <a:lvl4pPr marL="0" indent="0" algn="l" defTabSz="911659" rtl="0" eaLnBrk="1" latinLnBrk="0" hangingPunct="1">
        <a:lnSpc>
          <a:spcPct val="100000"/>
        </a:lnSpc>
        <a:spcBef>
          <a:spcPts val="1800"/>
        </a:spcBef>
        <a:buFont typeface="Arial" panose="020B0604020202020204" pitchFamily="34" charset="0"/>
        <a:buChar char="​"/>
        <a:defRPr sz="1800" b="1" kern="1200" baseline="0">
          <a:solidFill>
            <a:schemeClr val="tx2"/>
          </a:solidFill>
          <a:latin typeface="+mn-lt"/>
          <a:ea typeface="Source Sans Pro" panose="020B0503030403020204" pitchFamily="34" charset="0"/>
          <a:cs typeface="+mn-cs"/>
        </a:defRPr>
      </a:lvl4pPr>
      <a:lvl5pPr marL="0" indent="0" algn="l" defTabSz="911659" rtl="0" eaLnBrk="1" latinLnBrk="0" hangingPunct="1">
        <a:lnSpc>
          <a:spcPct val="100000"/>
        </a:lnSpc>
        <a:spcBef>
          <a:spcPts val="1800"/>
        </a:spcBef>
        <a:buFont typeface="Arial" panose="020B0604020202020204" pitchFamily="34" charset="0"/>
        <a:buChar char="​"/>
        <a:defRPr sz="1800" kern="1200" baseline="0">
          <a:solidFill>
            <a:schemeClr val="tx2"/>
          </a:solidFill>
          <a:latin typeface="+mn-lt"/>
          <a:ea typeface="Source Sans Pro" panose="020B0503030403020204" pitchFamily="34" charset="0"/>
          <a:cs typeface="+mn-cs"/>
        </a:defRPr>
      </a:lvl5pPr>
      <a:lvl6pPr marL="0" indent="0" algn="l" defTabSz="911659" rtl="0" eaLnBrk="1" latinLnBrk="0" hangingPunct="1">
        <a:lnSpc>
          <a:spcPct val="100000"/>
        </a:lnSpc>
        <a:spcBef>
          <a:spcPts val="1200"/>
        </a:spcBef>
        <a:buFont typeface="Arial" panose="020B0604020202020204" pitchFamily="34" charset="0"/>
        <a:buChar char="​"/>
        <a:defRPr sz="1400" b="1" kern="1200" baseline="0">
          <a:solidFill>
            <a:schemeClr val="tx2"/>
          </a:solidFill>
          <a:latin typeface="+mn-lt"/>
          <a:ea typeface="Source Sans Pro" panose="020B0503030403020204" pitchFamily="34" charset="0"/>
          <a:cs typeface="+mn-cs"/>
        </a:defRPr>
      </a:lvl6pPr>
      <a:lvl7pPr marL="0" indent="0" algn="l" defTabSz="911659" rtl="0" eaLnBrk="1" latinLnBrk="0" hangingPunct="1">
        <a:lnSpc>
          <a:spcPct val="100000"/>
        </a:lnSpc>
        <a:spcBef>
          <a:spcPts val="1200"/>
        </a:spcBef>
        <a:buFont typeface="Arial" panose="020B0604020202020204" pitchFamily="34" charset="0"/>
        <a:buChar char="​"/>
        <a:defRPr sz="1400" b="0" kern="1200" baseline="0">
          <a:solidFill>
            <a:schemeClr val="tx2"/>
          </a:solidFill>
          <a:latin typeface="+mn-lt"/>
          <a:ea typeface="Source Sans Pro" panose="020B0503030403020204" pitchFamily="34" charset="0"/>
          <a:cs typeface="+mn-cs"/>
        </a:defRPr>
      </a:lvl7pPr>
      <a:lvl8pPr marL="179639" indent="-179639" algn="l" defTabSz="911659" rtl="0" eaLnBrk="1" latinLnBrk="0" hangingPunct="1">
        <a:lnSpc>
          <a:spcPct val="100000"/>
        </a:lnSpc>
        <a:spcBef>
          <a:spcPts val="600"/>
        </a:spcBef>
        <a:buFont typeface="Arial" panose="020B0604020202020204" pitchFamily="34" charset="0"/>
        <a:buChar char="•"/>
        <a:defRPr sz="1400" kern="1200" baseline="0">
          <a:solidFill>
            <a:schemeClr val="tx2"/>
          </a:solidFill>
          <a:latin typeface="+mn-lt"/>
          <a:ea typeface="Source Sans Pro" panose="020B0503030403020204" pitchFamily="34" charset="0"/>
          <a:cs typeface="+mn-cs"/>
        </a:defRPr>
      </a:lvl8pPr>
      <a:lvl9pPr marL="0" indent="0" algn="l" defTabSz="911659" rtl="0" eaLnBrk="1" latinLnBrk="0" hangingPunct="1">
        <a:lnSpc>
          <a:spcPct val="80000"/>
        </a:lnSpc>
        <a:spcBef>
          <a:spcPts val="1800"/>
        </a:spcBef>
        <a:buFont typeface="Arial" panose="020B0604020202020204" pitchFamily="34" charset="0"/>
        <a:buChar char="​"/>
        <a:defRPr lang="da-DK" sz="3200" b="1" kern="1200" cap="none" spc="0" baseline="0" dirty="0">
          <a:solidFill>
            <a:schemeClr val="tx2"/>
          </a:solidFill>
          <a:latin typeface="+mn-lt"/>
          <a:ea typeface="Source Sans Pro" panose="020B0503030403020204" pitchFamily="34" charset="0"/>
          <a:cs typeface="+mj-cs"/>
        </a:defRPr>
      </a:lvl9pPr>
    </p:bodyStyle>
    <p:otherStyle>
      <a:defPPr>
        <a:defRPr lang="en-US"/>
      </a:defPPr>
      <a:lvl1pPr marL="0" algn="l" defTabSz="911659" rtl="0" eaLnBrk="1" latinLnBrk="0" hangingPunct="1">
        <a:defRPr sz="1794" kern="1200">
          <a:solidFill>
            <a:schemeClr val="tx1"/>
          </a:solidFill>
          <a:latin typeface="+mn-lt"/>
          <a:ea typeface="+mn-ea"/>
          <a:cs typeface="+mn-cs"/>
        </a:defRPr>
      </a:lvl1pPr>
      <a:lvl2pPr marL="455829" algn="l" defTabSz="911659" rtl="0" eaLnBrk="1" latinLnBrk="0" hangingPunct="1">
        <a:defRPr sz="1794" kern="1200">
          <a:solidFill>
            <a:schemeClr val="tx1"/>
          </a:solidFill>
          <a:latin typeface="+mn-lt"/>
          <a:ea typeface="+mn-ea"/>
          <a:cs typeface="+mn-cs"/>
        </a:defRPr>
      </a:lvl2pPr>
      <a:lvl3pPr marL="911659" algn="l" defTabSz="911659" rtl="0" eaLnBrk="1" latinLnBrk="0" hangingPunct="1">
        <a:defRPr sz="1794" kern="1200">
          <a:solidFill>
            <a:schemeClr val="tx1"/>
          </a:solidFill>
          <a:latin typeface="+mn-lt"/>
          <a:ea typeface="+mn-ea"/>
          <a:cs typeface="+mn-cs"/>
        </a:defRPr>
      </a:lvl3pPr>
      <a:lvl4pPr marL="1367488" algn="l" defTabSz="911659" rtl="0" eaLnBrk="1" latinLnBrk="0" hangingPunct="1">
        <a:defRPr sz="1794" kern="1200">
          <a:solidFill>
            <a:schemeClr val="tx1"/>
          </a:solidFill>
          <a:latin typeface="+mn-lt"/>
          <a:ea typeface="+mn-ea"/>
          <a:cs typeface="+mn-cs"/>
        </a:defRPr>
      </a:lvl4pPr>
      <a:lvl5pPr marL="1823317" algn="l" defTabSz="911659" rtl="0" eaLnBrk="1" latinLnBrk="0" hangingPunct="1">
        <a:defRPr sz="1794" kern="1200">
          <a:solidFill>
            <a:schemeClr val="tx1"/>
          </a:solidFill>
          <a:latin typeface="+mn-lt"/>
          <a:ea typeface="+mn-ea"/>
          <a:cs typeface="+mn-cs"/>
        </a:defRPr>
      </a:lvl5pPr>
      <a:lvl6pPr marL="2279147" algn="l" defTabSz="911659" rtl="0" eaLnBrk="1" latinLnBrk="0" hangingPunct="1">
        <a:defRPr sz="1794" kern="1200">
          <a:solidFill>
            <a:schemeClr val="tx1"/>
          </a:solidFill>
          <a:latin typeface="+mn-lt"/>
          <a:ea typeface="+mn-ea"/>
          <a:cs typeface="+mn-cs"/>
        </a:defRPr>
      </a:lvl6pPr>
      <a:lvl7pPr marL="2734976" algn="l" defTabSz="911659" rtl="0" eaLnBrk="1" latinLnBrk="0" hangingPunct="1">
        <a:defRPr sz="1794" kern="1200">
          <a:solidFill>
            <a:schemeClr val="tx1"/>
          </a:solidFill>
          <a:latin typeface="+mn-lt"/>
          <a:ea typeface="+mn-ea"/>
          <a:cs typeface="+mn-cs"/>
        </a:defRPr>
      </a:lvl7pPr>
      <a:lvl8pPr marL="3190806" algn="l" defTabSz="911659" rtl="0" eaLnBrk="1" latinLnBrk="0" hangingPunct="1">
        <a:defRPr sz="1794" kern="1200">
          <a:solidFill>
            <a:schemeClr val="tx1"/>
          </a:solidFill>
          <a:latin typeface="+mn-lt"/>
          <a:ea typeface="+mn-ea"/>
          <a:cs typeface="+mn-cs"/>
        </a:defRPr>
      </a:lvl8pPr>
      <a:lvl9pPr marL="3646634" algn="l" defTabSz="911659" rtl="0" eaLnBrk="1" latinLnBrk="0" hangingPunct="1">
        <a:defRPr sz="1794" kern="1200">
          <a:solidFill>
            <a:schemeClr val="tx1"/>
          </a:solidFill>
          <a:latin typeface="+mn-lt"/>
          <a:ea typeface="+mn-ea"/>
          <a:cs typeface="+mn-cs"/>
        </a:defRPr>
      </a:lvl9pPr>
    </p:otherStyle>
  </p:txStyles>
  <p:extLst>
    <p:ext uri="{27BBF7A9-308A-43DC-89C8-2F10F3537804}">
      <p15:sldGuideLst xmlns:p15="http://schemas.microsoft.com/office/powerpoint/2012/main">
        <p15:guide id="6" pos="3371">
          <p15:clr>
            <a:srgbClr val="A4A3A4"/>
          </p15:clr>
        </p15:guide>
        <p15:guide id="9" pos="3727">
          <p15:clr>
            <a:srgbClr val="A4A3A4"/>
          </p15:clr>
        </p15:guide>
        <p15:guide id="12" orient="horz" pos="459">
          <p15:clr>
            <a:srgbClr val="F26B43"/>
          </p15:clr>
        </p15:guide>
        <p15:guide id="14" pos="3840">
          <p15:clr>
            <a:srgbClr val="5ACBF0"/>
          </p15:clr>
        </p15:guide>
        <p15:guide id="15" pos="3953">
          <p15:clr>
            <a:srgbClr val="A4A3A4"/>
          </p15:clr>
        </p15:guide>
        <p15:guide id="16" pos="4309">
          <p15:clr>
            <a:srgbClr val="A4A3A4"/>
          </p15:clr>
        </p15:guide>
        <p15:guide id="17" pos="4537">
          <p15:clr>
            <a:srgbClr val="A4A3A4"/>
          </p15:clr>
        </p15:guide>
        <p15:guide id="18" pos="4893">
          <p15:clr>
            <a:srgbClr val="A4A3A4"/>
          </p15:clr>
        </p15:guide>
        <p15:guide id="19" pos="5119">
          <p15:clr>
            <a:srgbClr val="A4A3A4"/>
          </p15:clr>
        </p15:guide>
        <p15:guide id="20" pos="5475">
          <p15:clr>
            <a:srgbClr val="A4A3A4"/>
          </p15:clr>
        </p15:guide>
        <p15:guide id="21" pos="5701">
          <p15:clr>
            <a:srgbClr val="A4A3A4"/>
          </p15:clr>
        </p15:guide>
        <p15:guide id="22" pos="6059">
          <p15:clr>
            <a:srgbClr val="A4A3A4"/>
          </p15:clr>
        </p15:guide>
        <p15:guide id="23" pos="6285">
          <p15:clr>
            <a:srgbClr val="A4A3A4"/>
          </p15:clr>
        </p15:guide>
        <p15:guide id="24" pos="7223">
          <p15:clr>
            <a:srgbClr val="F26B43"/>
          </p15:clr>
        </p15:guide>
        <p15:guide id="26" pos="7451">
          <p15:clr>
            <a:srgbClr val="F26B43"/>
          </p15:clr>
        </p15:guide>
        <p15:guide id="27" pos="3143">
          <p15:clr>
            <a:srgbClr val="A4A3A4"/>
          </p15:clr>
        </p15:guide>
        <p15:guide id="28" pos="2787">
          <p15:clr>
            <a:srgbClr val="A4A3A4"/>
          </p15:clr>
        </p15:guide>
        <p15:guide id="29" pos="2561">
          <p15:clr>
            <a:srgbClr val="A4A3A4"/>
          </p15:clr>
        </p15:guide>
        <p15:guide id="30" pos="2205">
          <p15:clr>
            <a:srgbClr val="A4A3A4"/>
          </p15:clr>
        </p15:guide>
        <p15:guide id="31" pos="1979">
          <p15:clr>
            <a:srgbClr val="A4A3A4"/>
          </p15:clr>
        </p15:guide>
        <p15:guide id="32" pos="1621">
          <p15:clr>
            <a:srgbClr val="A4A3A4"/>
          </p15:clr>
        </p15:guide>
        <p15:guide id="34" pos="1039">
          <p15:clr>
            <a:srgbClr val="A4A3A4"/>
          </p15:clr>
        </p15:guide>
        <p15:guide id="35" pos="1395">
          <p15:clr>
            <a:srgbClr val="A4A3A4"/>
          </p15:clr>
        </p15:guide>
        <p15:guide id="37" pos="457">
          <p15:clr>
            <a:srgbClr val="F26B43"/>
          </p15:clr>
        </p15:guide>
        <p15:guide id="38" pos="229">
          <p15:clr>
            <a:srgbClr val="F26B43"/>
          </p15:clr>
        </p15:guide>
        <p15:guide id="39" orient="horz" pos="232">
          <p15:clr>
            <a:srgbClr val="F26B43"/>
          </p15:clr>
        </p15:guide>
        <p15:guide id="40" orient="horz" pos="2160">
          <p15:clr>
            <a:srgbClr val="5ACBF0"/>
          </p15:clr>
        </p15:guide>
        <p15:guide id="42" orient="horz" pos="3861">
          <p15:clr>
            <a:srgbClr val="F26B43"/>
          </p15:clr>
        </p15:guide>
        <p15:guide id="43" orient="horz" pos="686">
          <p15:clr>
            <a:srgbClr val="A4A3A4"/>
          </p15:clr>
        </p15:guide>
        <p15:guide id="44" orient="horz" pos="3634">
          <p15:clr>
            <a:srgbClr val="A4A3A4"/>
          </p15:clr>
        </p15:guide>
        <p15:guide id="45" orient="horz" pos="4088">
          <p15:clr>
            <a:srgbClr val="F26B43"/>
          </p15:clr>
        </p15:guide>
        <p15:guide id="46" pos="6641">
          <p15:clr>
            <a:srgbClr val="A4A3A4"/>
          </p15:clr>
        </p15:guide>
        <p15:guide id="47" pos="6867">
          <p15:clr>
            <a:srgbClr val="A4A3A4"/>
          </p15:clr>
        </p15:guide>
        <p15:guide id="49" orient="horz" pos="3407">
          <p15:clr>
            <a:srgbClr val="A4A3A4"/>
          </p15:clr>
        </p15:guide>
        <p15:guide id="50" orient="horz" pos="3181">
          <p15:clr>
            <a:srgbClr val="A4A3A4"/>
          </p15:clr>
        </p15:guide>
        <p15:guide id="51" orient="horz" pos="2954">
          <p15:clr>
            <a:srgbClr val="A4A3A4"/>
          </p15:clr>
        </p15:guide>
        <p15:guide id="52" orient="horz" pos="2727">
          <p15:clr>
            <a:srgbClr val="A4A3A4"/>
          </p15:clr>
        </p15:guide>
        <p15:guide id="53" orient="horz" pos="2500">
          <p15:clr>
            <a:srgbClr val="A4A3A4"/>
          </p15:clr>
        </p15:guide>
        <p15:guide id="54" orient="horz" pos="2273">
          <p15:clr>
            <a:srgbClr val="A4A3A4"/>
          </p15:clr>
        </p15:guide>
        <p15:guide id="55" orient="horz" pos="2047">
          <p15:clr>
            <a:srgbClr val="A4A3A4"/>
          </p15:clr>
        </p15:guide>
        <p15:guide id="56" orient="horz" pos="1820">
          <p15:clr>
            <a:srgbClr val="A4A3A4"/>
          </p15:clr>
        </p15:guide>
        <p15:guide id="57" orient="horz" pos="1593">
          <p15:clr>
            <a:srgbClr val="A4A3A4"/>
          </p15:clr>
        </p15:guide>
        <p15:guide id="58" orient="horz" pos="1366">
          <p15:clr>
            <a:srgbClr val="A4A3A4"/>
          </p15:clr>
        </p15:guide>
        <p15:guide id="59" orient="horz" pos="1139">
          <p15:clr>
            <a:srgbClr val="A4A3A4"/>
          </p15:clr>
        </p15:guide>
        <p15:guide id="60" orient="horz" pos="913">
          <p15:clr>
            <a:srgbClr val="A4A3A4"/>
          </p15:clr>
        </p15:guide>
        <p15:guide id="61" pos="813">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0.pn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1.pn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38.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1.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hyperlink" Target="mailto:vestergaard.p@rn.dk" TargetMode="External"/><Relationship Id="rId2" Type="http://schemas.openxmlformats.org/officeDocument/2006/relationships/hyperlink" Target="mailto:bodil.lundsgaard.josephsen@regionh.d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0BB9493-9308-0FC7-5973-9E63ED10114F}"/>
              </a:ext>
            </a:extLst>
          </p:cNvPr>
          <p:cNvSpPr>
            <a:spLocks noGrp="1"/>
          </p:cNvSpPr>
          <p:nvPr>
            <p:ph type="ctrTitle"/>
          </p:nvPr>
        </p:nvSpPr>
        <p:spPr>
          <a:xfrm>
            <a:off x="1524001" y="1480170"/>
            <a:ext cx="6617676" cy="623760"/>
          </a:xfrm>
        </p:spPr>
        <p:txBody>
          <a:bodyPr>
            <a:normAutofit fontScale="90000"/>
          </a:bodyPr>
          <a:lstStyle/>
          <a:p>
            <a:r>
              <a:rPr lang="da-DK" dirty="0"/>
              <a:t>IPS-webinar</a:t>
            </a:r>
          </a:p>
        </p:txBody>
      </p:sp>
      <p:sp>
        <p:nvSpPr>
          <p:cNvPr id="5" name="Undertitel 4">
            <a:extLst>
              <a:ext uri="{FF2B5EF4-FFF2-40B4-BE49-F238E27FC236}">
                <a16:creationId xmlns:a16="http://schemas.microsoft.com/office/drawing/2014/main" id="{7E6E5174-9154-DB44-56B3-3614AACF39B9}"/>
              </a:ext>
            </a:extLst>
          </p:cNvPr>
          <p:cNvSpPr>
            <a:spLocks noGrp="1"/>
          </p:cNvSpPr>
          <p:nvPr>
            <p:ph type="subTitle" idx="1"/>
          </p:nvPr>
        </p:nvSpPr>
        <p:spPr>
          <a:xfrm>
            <a:off x="1524000" y="2445763"/>
            <a:ext cx="6498866" cy="2684587"/>
          </a:xfrm>
        </p:spPr>
        <p:txBody>
          <a:bodyPr>
            <a:normAutofit/>
          </a:bodyPr>
          <a:lstStyle/>
          <a:p>
            <a:r>
              <a:rPr lang="da-DK" sz="2400" dirty="0"/>
              <a:t>Psykiatri for IPS-konsulenter: </a:t>
            </a:r>
          </a:p>
          <a:p>
            <a:r>
              <a:rPr lang="da-DK" sz="2400" dirty="0"/>
              <a:t> – Mødet med mennesker med personlighedsforstyrrelser</a:t>
            </a:r>
          </a:p>
          <a:p>
            <a:endParaRPr lang="da-DK" sz="2400" dirty="0"/>
          </a:p>
          <a:p>
            <a:r>
              <a:rPr lang="da-DK" sz="2400" dirty="0"/>
              <a:t>5. oktober 2026 kl. 13-15</a:t>
            </a:r>
          </a:p>
        </p:txBody>
      </p:sp>
    </p:spTree>
    <p:extLst>
      <p:ext uri="{BB962C8B-B14F-4D97-AF65-F5344CB8AC3E}">
        <p14:creationId xmlns:p14="http://schemas.microsoft.com/office/powerpoint/2010/main" val="1727532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9F5C38D-C512-D0EA-CA21-2BEE5C293CBA}"/>
              </a:ext>
            </a:extLst>
          </p:cNvPr>
          <p:cNvSpPr>
            <a:spLocks noGrp="1"/>
          </p:cNvSpPr>
          <p:nvPr>
            <p:ph type="title"/>
          </p:nvPr>
        </p:nvSpPr>
        <p:spPr/>
        <p:txBody>
          <a:bodyPr/>
          <a:lstStyle/>
          <a:p>
            <a:r>
              <a:rPr lang="da-DK" dirty="0"/>
              <a:t>Program</a:t>
            </a:r>
          </a:p>
        </p:txBody>
      </p:sp>
      <p:sp>
        <p:nvSpPr>
          <p:cNvPr id="5" name="Pladsholder til indhold 4">
            <a:extLst>
              <a:ext uri="{FF2B5EF4-FFF2-40B4-BE49-F238E27FC236}">
                <a16:creationId xmlns:a16="http://schemas.microsoft.com/office/drawing/2014/main" id="{4A2BDC03-DBFA-03BF-7309-0323837942FC}"/>
              </a:ext>
            </a:extLst>
          </p:cNvPr>
          <p:cNvSpPr>
            <a:spLocks noGrp="1"/>
          </p:cNvSpPr>
          <p:nvPr>
            <p:ph idx="1"/>
          </p:nvPr>
        </p:nvSpPr>
        <p:spPr/>
        <p:txBody>
          <a:bodyPr/>
          <a:lstStyle/>
          <a:p>
            <a:pPr>
              <a:spcBef>
                <a:spcPts val="0"/>
              </a:spcBef>
            </a:pPr>
            <a:r>
              <a:rPr lang="da-DK" b="1" i="0" dirty="0">
                <a:effectLst/>
                <a:latin typeface="-apple-system"/>
              </a:rPr>
              <a:t>✅ Oplæg fra </a:t>
            </a:r>
          </a:p>
          <a:p>
            <a:pPr>
              <a:spcBef>
                <a:spcPts val="0"/>
              </a:spcBef>
            </a:pPr>
            <a:endParaRPr lang="da-DK" b="1" dirty="0">
              <a:latin typeface="-apple-system"/>
            </a:endParaRPr>
          </a:p>
          <a:p>
            <a:pPr marL="285750" indent="-285750">
              <a:spcBef>
                <a:spcPts val="0"/>
              </a:spcBef>
              <a:buFont typeface="Arial" panose="020B0604020202020204" pitchFamily="34" charset="0"/>
              <a:buChar char="•"/>
            </a:pPr>
            <a:r>
              <a:rPr lang="da-DK" sz="1600" dirty="0">
                <a:latin typeface="-apple-system"/>
              </a:rPr>
              <a:t>Læge i Psykiatri Nikolaj Liboriussen Drivsholm: </a:t>
            </a:r>
            <a:r>
              <a:rPr lang="da-DK" sz="1600" i="1" dirty="0">
                <a:latin typeface="-apple-system"/>
              </a:rPr>
              <a:t>Mennesker med personlighedsforstyrrelser</a:t>
            </a:r>
            <a:endParaRPr lang="da-DK" sz="1600" i="1" dirty="0">
              <a:effectLst/>
              <a:latin typeface="-apple-system"/>
            </a:endParaRPr>
          </a:p>
          <a:p>
            <a:pPr marL="285750" indent="-285750">
              <a:buFont typeface="Arial" panose="020B0604020202020204" pitchFamily="34" charset="0"/>
              <a:buChar char="•"/>
            </a:pPr>
            <a:r>
              <a:rPr lang="da-DK" sz="1600" dirty="0"/>
              <a:t>Stine Steen Høgenhaug. Klinisk psykolog, ph.d. specialist og supervisor i psykoterapi</a:t>
            </a:r>
          </a:p>
          <a:p>
            <a:pPr marL="285750" indent="-285750">
              <a:buFont typeface="Arial" panose="020B0604020202020204" pitchFamily="34" charset="0"/>
              <a:buChar char="•"/>
            </a:pPr>
            <a:r>
              <a:rPr lang="da-DK" sz="1600" dirty="0"/>
              <a:t> Mette Nielsen, Socialrådgiver,  </a:t>
            </a:r>
            <a:r>
              <a:rPr lang="da-DK" sz="1600" dirty="0" err="1"/>
              <a:t>Amb</a:t>
            </a:r>
            <a:r>
              <a:rPr lang="da-DK" sz="1600" dirty="0"/>
              <a:t>. for personlighedspsykiatri, Aalborg</a:t>
            </a:r>
          </a:p>
          <a:p>
            <a:pPr marL="285750" indent="-285750">
              <a:buFont typeface="Arial" panose="020B0604020202020204" pitchFamily="34" charset="0"/>
              <a:buChar char="•"/>
            </a:pPr>
            <a:r>
              <a:rPr lang="da-DK" sz="1600" dirty="0"/>
              <a:t> Martin Wulff Johansen, IPS konsulent, Jobcenter Aalborg  </a:t>
            </a:r>
          </a:p>
        </p:txBody>
      </p:sp>
    </p:spTree>
    <p:extLst>
      <p:ext uri="{BB962C8B-B14F-4D97-AF65-F5344CB8AC3E}">
        <p14:creationId xmlns:p14="http://schemas.microsoft.com/office/powerpoint/2010/main" val="1282407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2026693" y="1030406"/>
            <a:ext cx="8147713" cy="3081242"/>
          </a:xfrm>
        </p:spPr>
        <p:txBody>
          <a:bodyPr anchor="ctr">
            <a:normAutofit/>
          </a:bodyPr>
          <a:lstStyle/>
          <a:p>
            <a:r>
              <a:rPr lang="en-US" sz="4800" dirty="0"/>
              <a:t>Personlighedsforstyrrelser</a:t>
            </a:r>
          </a:p>
        </p:txBody>
      </p:sp>
    </p:spTree>
    <p:extLst>
      <p:ext uri="{BB962C8B-B14F-4D97-AF65-F5344CB8AC3E}">
        <p14:creationId xmlns:p14="http://schemas.microsoft.com/office/powerpoint/2010/main" val="3424942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209CDC-CD0F-8F45-F75A-BF47749BE931}"/>
              </a:ext>
            </a:extLst>
          </p:cNvPr>
          <p:cNvSpPr txBox="1"/>
          <p:nvPr/>
        </p:nvSpPr>
        <p:spPr>
          <a:xfrm>
            <a:off x="6166396" y="621792"/>
            <a:ext cx="5386715" cy="1816898"/>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80000"/>
              </a:lnSpc>
              <a:spcBef>
                <a:spcPct val="0"/>
              </a:spcBef>
              <a:spcAft>
                <a:spcPts val="600"/>
              </a:spcAft>
              <a:buClrTx/>
              <a:buSzTx/>
              <a:buFontTx/>
              <a:buNone/>
              <a:tabLst/>
              <a:defRPr/>
            </a:pPr>
            <a:r>
              <a:rPr kumimoji="0" lang="en-US" sz="5600" b="0" i="0" u="none" strike="noStrike" kern="1200" cap="none" spc="-200" normalizeH="0" baseline="0" noProof="0">
                <a:ln>
                  <a:noFill/>
                </a:ln>
                <a:solidFill>
                  <a:srgbClr val="000000"/>
                </a:solidFill>
                <a:effectLst/>
                <a:uLnTx/>
                <a:uFillTx/>
                <a:latin typeface="Source Sans Pro Black"/>
                <a:ea typeface="+mn-ea"/>
                <a:cs typeface="Arial"/>
              </a:rPr>
              <a:t>Hvad er en personlighed?</a:t>
            </a:r>
          </a:p>
        </p:txBody>
      </p:sp>
      <p:sp>
        <p:nvSpPr>
          <p:cNvPr id="15" name="Picture Placeholder 2">
            <a:extLst>
              <a:ext uri="{FF2B5EF4-FFF2-40B4-BE49-F238E27FC236}">
                <a16:creationId xmlns:a16="http://schemas.microsoft.com/office/drawing/2014/main" id="{0D63FC90-DFC6-F422-E056-F7F95C68EE3C}"/>
              </a:ext>
            </a:extLst>
          </p:cNvPr>
          <p:cNvSpPr>
            <a:spLocks noGrp="1" noChangeAspect="1"/>
          </p:cNvSpPr>
          <p:nvPr>
            <p:ph type="pic" sz="quarter" idx="14"/>
          </p:nvPr>
        </p:nvSpPr>
        <p:spPr>
          <a:xfrm>
            <a:off x="0" y="0"/>
            <a:ext cx="5906642" cy="6858000"/>
          </a:xfrm>
        </p:spPr>
        <p:txBody>
          <a:bodyPr/>
          <a:lstStyle/>
          <a:p>
            <a:endParaRPr lang="da-DK"/>
          </a:p>
        </p:txBody>
      </p:sp>
      <p:sp>
        <p:nvSpPr>
          <p:cNvPr id="10" name="Tekstfelt 9">
            <a:extLst>
              <a:ext uri="{FF2B5EF4-FFF2-40B4-BE49-F238E27FC236}">
                <a16:creationId xmlns:a16="http://schemas.microsoft.com/office/drawing/2014/main" id="{90CE6CA3-19CB-CFB0-B5D6-8E233FE2BCDB}"/>
              </a:ext>
            </a:extLst>
          </p:cNvPr>
          <p:cNvSpPr txBox="1"/>
          <p:nvPr/>
        </p:nvSpPr>
        <p:spPr>
          <a:xfrm>
            <a:off x="6096414" y="2608524"/>
            <a:ext cx="5963086" cy="221503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marL="342900" marR="0" lvl="0" indent="-342900" algn="l" defTabSz="914400" rtl="0" eaLnBrk="1" fontAlgn="auto" latinLnBrk="0" hangingPunct="1">
              <a:lnSpc>
                <a:spcPct val="80000"/>
              </a:lnSpc>
              <a:spcBef>
                <a:spcPts val="1000"/>
              </a:spcBef>
              <a:spcAft>
                <a:spcPts val="0"/>
              </a:spcAft>
              <a:buClrTx/>
              <a:buSzTx/>
              <a:buFont typeface="+mj-lt"/>
              <a:buAutoNum type="arabicPeriod"/>
              <a:tabLst/>
              <a:defRPr/>
            </a:pP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Personligheder</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 er </a:t>
            </a: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mønstrer</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   </a:t>
            </a:r>
          </a:p>
          <a:p>
            <a:pPr marL="342900" marR="0" lvl="0" indent="-342900" algn="l" defTabSz="914400" rtl="0" eaLnBrk="1" fontAlgn="auto" latinLnBrk="0" hangingPunct="1">
              <a:lnSpc>
                <a:spcPct val="80000"/>
              </a:lnSpc>
              <a:spcBef>
                <a:spcPts val="1000"/>
              </a:spcBef>
              <a:spcAft>
                <a:spcPts val="0"/>
              </a:spcAft>
              <a:buClrTx/>
              <a:buSzTx/>
              <a:buFont typeface="+mj-lt"/>
              <a:buAutoNum type="arabicPeriod"/>
              <a:tabLst/>
              <a:defRPr/>
            </a:pP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Tanker om </a:t>
            </a: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os</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 </a:t>
            </a: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selv</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 og </a:t>
            </a: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andre</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a:t>
            </a:r>
          </a:p>
          <a:p>
            <a:pPr marL="342900" marR="0" lvl="0" indent="-342900" algn="l" defTabSz="914400" rtl="0" eaLnBrk="1" fontAlgn="auto" latinLnBrk="0" hangingPunct="1">
              <a:lnSpc>
                <a:spcPct val="80000"/>
              </a:lnSpc>
              <a:spcBef>
                <a:spcPts val="1000"/>
              </a:spcBef>
              <a:spcAft>
                <a:spcPts val="0"/>
              </a:spcAft>
              <a:buClrTx/>
              <a:buSzTx/>
              <a:buFont typeface="+mj-lt"/>
              <a:buAutoNum type="arabicPeriod"/>
              <a:tabLst/>
              <a:defRPr/>
            </a:pP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Reagerer </a:t>
            </a: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følelsesmæssigt</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a:t>
            </a:r>
          </a:p>
          <a:p>
            <a:pPr marL="342900" marR="0" lvl="0" indent="-342900" algn="l" defTabSz="914400" rtl="0" eaLnBrk="1" fontAlgn="auto" latinLnBrk="0" hangingPunct="1">
              <a:lnSpc>
                <a:spcPct val="80000"/>
              </a:lnSpc>
              <a:spcBef>
                <a:spcPts val="1000"/>
              </a:spcBef>
              <a:spcAft>
                <a:spcPts val="0"/>
              </a:spcAft>
              <a:buClrTx/>
              <a:buSzTx/>
              <a:buFont typeface="+mj-lt"/>
              <a:buAutoNum type="arabicPeriod"/>
              <a:tabLst/>
              <a:defRPr/>
            </a:pP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Indgår</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 </a:t>
            </a: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i</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 </a:t>
            </a: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relationer</a:t>
            </a:r>
          </a:p>
          <a:p>
            <a:pPr marL="342900" marR="0" lvl="0" indent="-342900" algn="l" defTabSz="914400" rtl="0" eaLnBrk="1" fontAlgn="auto" latinLnBrk="0" hangingPunct="1">
              <a:lnSpc>
                <a:spcPct val="80000"/>
              </a:lnSpc>
              <a:spcBef>
                <a:spcPts val="1000"/>
              </a:spcBef>
              <a:spcAft>
                <a:spcPts val="0"/>
              </a:spcAft>
              <a:buClrTx/>
              <a:buSzTx/>
              <a:buFont typeface="+mj-lt"/>
              <a:buAutoNum type="arabicPeriod"/>
              <a:tabLst/>
              <a:defRPr/>
            </a:pP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Regulerer</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  </a:t>
            </a: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impulser</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 </a:t>
            </a: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og</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 </a:t>
            </a:r>
            <a:r>
              <a:rPr kumimoji="0" lang="en-US" sz="1400" b="0" i="0" u="none" strike="noStrike" kern="1200" cap="none" spc="0" normalizeH="0" baseline="0" noProof="0" dirty="0" err="1">
                <a:ln>
                  <a:noFill/>
                </a:ln>
                <a:solidFill>
                  <a:srgbClr val="000000"/>
                </a:solidFill>
                <a:effectLst/>
                <a:uLnTx/>
                <a:uFillTx/>
                <a:latin typeface="Source Sans Pro"/>
                <a:ea typeface="+mn-ea"/>
                <a:cs typeface="Arial"/>
              </a:rPr>
              <a:t>adfærd</a:t>
            </a:r>
            <a:r>
              <a:rPr kumimoji="0" lang="en-US" sz="1400" b="0" i="0" u="none" strike="noStrike" kern="1200" cap="none" spc="0" normalizeH="0" baseline="0" noProof="0" dirty="0">
                <a:ln>
                  <a:noFill/>
                </a:ln>
                <a:solidFill>
                  <a:srgbClr val="000000"/>
                </a:solidFill>
                <a:effectLst/>
                <a:uLnTx/>
                <a:uFillTx/>
                <a:latin typeface="Source Sans Pro"/>
                <a:ea typeface="+mn-ea"/>
                <a:cs typeface="Arial"/>
              </a:rPr>
              <a:t>​</a:t>
            </a:r>
          </a:p>
          <a:p>
            <a:pPr marL="342900" marR="0" lvl="0" indent="-342900" algn="l" defTabSz="914400" rtl="0" eaLnBrk="1" fontAlgn="auto" latinLnBrk="0" hangingPunct="1">
              <a:lnSpc>
                <a:spcPct val="80000"/>
              </a:lnSpc>
              <a:spcBef>
                <a:spcPts val="1000"/>
              </a:spcBef>
              <a:spcAft>
                <a:spcPts val="0"/>
              </a:spcAft>
              <a:buClrTx/>
              <a:buSzTx/>
              <a:buFont typeface="+mj-lt"/>
              <a:buAutoNum type="arabicPeriod"/>
              <a:tabLst/>
              <a:defRPr/>
            </a:pPr>
            <a:endParaRPr kumimoji="0" lang="en-US" sz="1400" b="0" i="0" u="none" strike="noStrike" kern="1200" cap="none" spc="0" normalizeH="0" baseline="0" noProof="0" dirty="0">
              <a:ln>
                <a:noFill/>
              </a:ln>
              <a:solidFill>
                <a:srgbClr val="000000"/>
              </a:solidFill>
              <a:effectLst/>
              <a:uLnTx/>
              <a:uFillTx/>
              <a:latin typeface="Source Sans Pro"/>
              <a:ea typeface="+mn-ea"/>
              <a:cs typeface="Arial"/>
            </a:endParaRPr>
          </a:p>
        </p:txBody>
      </p:sp>
    </p:spTree>
    <p:extLst>
      <p:ext uri="{BB962C8B-B14F-4D97-AF65-F5344CB8AC3E}">
        <p14:creationId xmlns:p14="http://schemas.microsoft.com/office/powerpoint/2010/main" val="3827589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dsholder til indhold 2">
            <a:extLst>
              <a:ext uri="{FF2B5EF4-FFF2-40B4-BE49-F238E27FC236}">
                <a16:creationId xmlns:a16="http://schemas.microsoft.com/office/drawing/2014/main" id="{0CE753BF-4693-4794-00D6-353457968BC9}"/>
              </a:ext>
            </a:extLst>
          </p:cNvPr>
          <p:cNvGraphicFramePr>
            <a:graphicFrameLocks noGrp="1"/>
          </p:cNvGraphicFramePr>
          <p:nvPr>
            <p:ph idx="1"/>
          </p:nvPr>
        </p:nvGraphicFramePr>
        <p:xfrm>
          <a:off x="2645744" y="660929"/>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3116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688B4-8FC9-9567-E1DB-F2F8CDE8C3BD}"/>
              </a:ext>
            </a:extLst>
          </p:cNvPr>
          <p:cNvSpPr>
            <a:spLocks noGrp="1"/>
          </p:cNvSpPr>
          <p:nvPr>
            <p:ph type="title"/>
          </p:nvPr>
        </p:nvSpPr>
        <p:spPr/>
        <p:txBody>
          <a:bodyPr/>
          <a:lstStyle/>
          <a:p>
            <a:r>
              <a:rPr lang="da-DK" dirty="0"/>
              <a:t>Personlighedsforstyrrelser</a:t>
            </a:r>
          </a:p>
        </p:txBody>
      </p:sp>
      <p:sp>
        <p:nvSpPr>
          <p:cNvPr id="3" name="Pladsholder til indhold 2">
            <a:extLst>
              <a:ext uri="{FF2B5EF4-FFF2-40B4-BE49-F238E27FC236}">
                <a16:creationId xmlns:a16="http://schemas.microsoft.com/office/drawing/2014/main" id="{D56E039E-642D-8C7A-45D9-99C420CABA4E}"/>
              </a:ext>
            </a:extLst>
          </p:cNvPr>
          <p:cNvSpPr>
            <a:spLocks noGrp="1"/>
          </p:cNvSpPr>
          <p:nvPr>
            <p:ph idx="1"/>
          </p:nvPr>
        </p:nvSpPr>
        <p:spPr/>
        <p:txBody>
          <a:bodyPr vert="horz" lIns="91440" tIns="45720" rIns="91440" bIns="45720" rtlCol="0" anchor="t">
            <a:normAutofit/>
          </a:bodyPr>
          <a:lstStyle/>
          <a:p>
            <a:r>
              <a:rPr lang="da-DK" dirty="0"/>
              <a:t>En personlighed kan vel være?:</a:t>
            </a:r>
          </a:p>
        </p:txBody>
      </p:sp>
      <p:sp>
        <p:nvSpPr>
          <p:cNvPr id="4" name="Tekstfelt 3">
            <a:extLst>
              <a:ext uri="{FF2B5EF4-FFF2-40B4-BE49-F238E27FC236}">
                <a16:creationId xmlns:a16="http://schemas.microsoft.com/office/drawing/2014/main" id="{9FFD2E1A-C99F-C2F8-E9BC-F105FBD51DE1}"/>
              </a:ext>
            </a:extLst>
          </p:cNvPr>
          <p:cNvSpPr txBox="1"/>
          <p:nvPr/>
        </p:nvSpPr>
        <p:spPr>
          <a:xfrm>
            <a:off x="1510512" y="2859185"/>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Venlig</a:t>
            </a:r>
          </a:p>
        </p:txBody>
      </p:sp>
      <p:sp>
        <p:nvSpPr>
          <p:cNvPr id="5" name="Tekstfelt 4">
            <a:extLst>
              <a:ext uri="{FF2B5EF4-FFF2-40B4-BE49-F238E27FC236}">
                <a16:creationId xmlns:a16="http://schemas.microsoft.com/office/drawing/2014/main" id="{91DF3549-0ADE-BD4C-0796-653D83C73FBB}"/>
              </a:ext>
            </a:extLst>
          </p:cNvPr>
          <p:cNvSpPr txBox="1"/>
          <p:nvPr/>
        </p:nvSpPr>
        <p:spPr>
          <a:xfrm>
            <a:off x="5927414" y="2859185"/>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Rolig</a:t>
            </a:r>
          </a:p>
        </p:txBody>
      </p:sp>
      <p:sp>
        <p:nvSpPr>
          <p:cNvPr id="6" name="Tekstfelt 5">
            <a:extLst>
              <a:ext uri="{FF2B5EF4-FFF2-40B4-BE49-F238E27FC236}">
                <a16:creationId xmlns:a16="http://schemas.microsoft.com/office/drawing/2014/main" id="{E0B8AC8B-2060-96E7-81F4-441B671E11C9}"/>
              </a:ext>
            </a:extLst>
          </p:cNvPr>
          <p:cNvSpPr txBox="1"/>
          <p:nvPr/>
        </p:nvSpPr>
        <p:spPr>
          <a:xfrm>
            <a:off x="5044033" y="3816742"/>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Dramatisk</a:t>
            </a:r>
          </a:p>
        </p:txBody>
      </p:sp>
      <p:sp>
        <p:nvSpPr>
          <p:cNvPr id="7" name="Tekstfelt 6">
            <a:extLst>
              <a:ext uri="{FF2B5EF4-FFF2-40B4-BE49-F238E27FC236}">
                <a16:creationId xmlns:a16="http://schemas.microsoft.com/office/drawing/2014/main" id="{A27B7C42-E010-FBF1-DD5C-1701E859EC3D}"/>
              </a:ext>
            </a:extLst>
          </p:cNvPr>
          <p:cNvSpPr txBox="1"/>
          <p:nvPr/>
        </p:nvSpPr>
        <p:spPr>
          <a:xfrm>
            <a:off x="1733042" y="5495839"/>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Irriterende</a:t>
            </a:r>
          </a:p>
        </p:txBody>
      </p:sp>
      <p:sp>
        <p:nvSpPr>
          <p:cNvPr id="8" name="Tekstfelt 7">
            <a:extLst>
              <a:ext uri="{FF2B5EF4-FFF2-40B4-BE49-F238E27FC236}">
                <a16:creationId xmlns:a16="http://schemas.microsoft.com/office/drawing/2014/main" id="{8AA9FA79-C190-74C5-3D47-673565979D9C}"/>
              </a:ext>
            </a:extLst>
          </p:cNvPr>
          <p:cNvSpPr txBox="1"/>
          <p:nvPr/>
        </p:nvSpPr>
        <p:spPr>
          <a:xfrm>
            <a:off x="8381997" y="3816741"/>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Påtrængende</a:t>
            </a:r>
          </a:p>
        </p:txBody>
      </p:sp>
      <p:sp>
        <p:nvSpPr>
          <p:cNvPr id="9" name="Tekstfelt 8">
            <a:extLst>
              <a:ext uri="{FF2B5EF4-FFF2-40B4-BE49-F238E27FC236}">
                <a16:creationId xmlns:a16="http://schemas.microsoft.com/office/drawing/2014/main" id="{94CA0B5F-0AC4-6194-47DC-2B247C29D502}"/>
              </a:ext>
            </a:extLst>
          </p:cNvPr>
          <p:cNvSpPr txBox="1"/>
          <p:nvPr/>
        </p:nvSpPr>
        <p:spPr>
          <a:xfrm>
            <a:off x="5650934" y="5124953"/>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Sårbar</a:t>
            </a:r>
          </a:p>
        </p:txBody>
      </p:sp>
      <p:sp>
        <p:nvSpPr>
          <p:cNvPr id="10" name="Tekstfelt 9">
            <a:extLst>
              <a:ext uri="{FF2B5EF4-FFF2-40B4-BE49-F238E27FC236}">
                <a16:creationId xmlns:a16="http://schemas.microsoft.com/office/drawing/2014/main" id="{C6D31309-0E05-F698-A641-3BFEDF27C249}"/>
              </a:ext>
            </a:extLst>
          </p:cNvPr>
          <p:cNvSpPr txBox="1"/>
          <p:nvPr/>
        </p:nvSpPr>
        <p:spPr>
          <a:xfrm>
            <a:off x="3614439" y="2859183"/>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Irritabel</a:t>
            </a:r>
          </a:p>
        </p:txBody>
      </p:sp>
      <p:sp>
        <p:nvSpPr>
          <p:cNvPr id="11" name="Tekstfelt 10">
            <a:extLst>
              <a:ext uri="{FF2B5EF4-FFF2-40B4-BE49-F238E27FC236}">
                <a16:creationId xmlns:a16="http://schemas.microsoft.com/office/drawing/2014/main" id="{CF258A3D-8754-9116-DD68-C36EAF3FCF2E}"/>
              </a:ext>
            </a:extLst>
          </p:cNvPr>
          <p:cNvSpPr txBox="1"/>
          <p:nvPr/>
        </p:nvSpPr>
        <p:spPr>
          <a:xfrm>
            <a:off x="1996031" y="4349466"/>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Sjov</a:t>
            </a:r>
          </a:p>
        </p:txBody>
      </p:sp>
      <p:sp>
        <p:nvSpPr>
          <p:cNvPr id="12" name="Tekstfelt 11">
            <a:extLst>
              <a:ext uri="{FF2B5EF4-FFF2-40B4-BE49-F238E27FC236}">
                <a16:creationId xmlns:a16="http://schemas.microsoft.com/office/drawing/2014/main" id="{EF7D96D6-1ECE-D1DE-F0F6-CA4EEBC854BC}"/>
              </a:ext>
            </a:extLst>
          </p:cNvPr>
          <p:cNvSpPr txBox="1"/>
          <p:nvPr/>
        </p:nvSpPr>
        <p:spPr>
          <a:xfrm>
            <a:off x="8739395" y="2859183"/>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Skør</a:t>
            </a:r>
          </a:p>
        </p:txBody>
      </p:sp>
      <p:sp>
        <p:nvSpPr>
          <p:cNvPr id="13" name="Tekstfelt 12">
            <a:extLst>
              <a:ext uri="{FF2B5EF4-FFF2-40B4-BE49-F238E27FC236}">
                <a16:creationId xmlns:a16="http://schemas.microsoft.com/office/drawing/2014/main" id="{6A2D6F69-AFFD-6A21-55A1-84DDC2D026FD}"/>
              </a:ext>
            </a:extLst>
          </p:cNvPr>
          <p:cNvSpPr txBox="1"/>
          <p:nvPr/>
        </p:nvSpPr>
        <p:spPr>
          <a:xfrm>
            <a:off x="8206668" y="5806032"/>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Usikker</a:t>
            </a:r>
          </a:p>
        </p:txBody>
      </p:sp>
      <p:sp>
        <p:nvSpPr>
          <p:cNvPr id="14" name="Tekstfelt 13">
            <a:extLst>
              <a:ext uri="{FF2B5EF4-FFF2-40B4-BE49-F238E27FC236}">
                <a16:creationId xmlns:a16="http://schemas.microsoft.com/office/drawing/2014/main" id="{EF5297DE-D03D-190C-0343-3D469EC74B34}"/>
              </a:ext>
            </a:extLst>
          </p:cNvPr>
          <p:cNvSpPr txBox="1"/>
          <p:nvPr/>
        </p:nvSpPr>
        <p:spPr>
          <a:xfrm>
            <a:off x="7566048" y="4538279"/>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Underlig</a:t>
            </a:r>
          </a:p>
        </p:txBody>
      </p:sp>
      <p:sp>
        <p:nvSpPr>
          <p:cNvPr id="16" name="Tekstfelt 15">
            <a:extLst>
              <a:ext uri="{FF2B5EF4-FFF2-40B4-BE49-F238E27FC236}">
                <a16:creationId xmlns:a16="http://schemas.microsoft.com/office/drawing/2014/main" id="{A1BC4B92-9CA7-B280-ACB9-43F191448317}"/>
              </a:ext>
            </a:extLst>
          </p:cNvPr>
          <p:cNvSpPr txBox="1"/>
          <p:nvPr/>
        </p:nvSpPr>
        <p:spPr>
          <a:xfrm>
            <a:off x="1314950" y="3627924"/>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Selvglad</a:t>
            </a:r>
          </a:p>
        </p:txBody>
      </p:sp>
      <p:sp>
        <p:nvSpPr>
          <p:cNvPr id="17" name="Tekstfelt 16">
            <a:extLst>
              <a:ext uri="{FF2B5EF4-FFF2-40B4-BE49-F238E27FC236}">
                <a16:creationId xmlns:a16="http://schemas.microsoft.com/office/drawing/2014/main" id="{5F86137A-C32F-E56E-7332-9BDDA4FD4D7E}"/>
              </a:ext>
            </a:extLst>
          </p:cNvPr>
          <p:cNvSpPr txBox="1"/>
          <p:nvPr/>
        </p:nvSpPr>
        <p:spPr>
          <a:xfrm>
            <a:off x="8995640" y="1996030"/>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Uforudsigelig</a:t>
            </a:r>
          </a:p>
        </p:txBody>
      </p:sp>
      <p:sp>
        <p:nvSpPr>
          <p:cNvPr id="18" name="Tekstfelt 17">
            <a:extLst>
              <a:ext uri="{FF2B5EF4-FFF2-40B4-BE49-F238E27FC236}">
                <a16:creationId xmlns:a16="http://schemas.microsoft.com/office/drawing/2014/main" id="{B6FF819C-08D8-A935-8465-046056A00F16}"/>
              </a:ext>
            </a:extLst>
          </p:cNvPr>
          <p:cNvSpPr txBox="1"/>
          <p:nvPr/>
        </p:nvSpPr>
        <p:spPr>
          <a:xfrm>
            <a:off x="2940100" y="4942879"/>
            <a:ext cx="2103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Uforudsigelig</a:t>
            </a:r>
          </a:p>
        </p:txBody>
      </p:sp>
    </p:spTree>
    <p:extLst>
      <p:ext uri="{BB962C8B-B14F-4D97-AF65-F5344CB8AC3E}">
        <p14:creationId xmlns:p14="http://schemas.microsoft.com/office/powerpoint/2010/main" val="11323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500"/>
                                        <p:tgtEl>
                                          <p:spTgt spid="6"/>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234319-FDA8-AE3B-61EB-24BEC4E422D9}"/>
              </a:ext>
            </a:extLst>
          </p:cNvPr>
          <p:cNvSpPr>
            <a:spLocks noGrp="1"/>
          </p:cNvSpPr>
          <p:nvPr>
            <p:ph type="title"/>
          </p:nvPr>
        </p:nvSpPr>
        <p:spPr/>
        <p:txBody>
          <a:bodyPr/>
          <a:lstStyle/>
          <a:p>
            <a:r>
              <a:rPr lang="da-DK" dirty="0"/>
              <a:t>AI og fordomme.. Måske?</a:t>
            </a:r>
          </a:p>
        </p:txBody>
      </p:sp>
    </p:spTree>
    <p:extLst>
      <p:ext uri="{BB962C8B-B14F-4D97-AF65-F5344CB8AC3E}">
        <p14:creationId xmlns:p14="http://schemas.microsoft.com/office/powerpoint/2010/main" val="3898416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A2544EFB-FF50-361B-AED9-0473E3AF7D8A}"/>
              </a:ext>
            </a:extLst>
          </p:cNvPr>
          <p:cNvPicPr>
            <a:picLocks noChangeAspect="1"/>
          </p:cNvPicPr>
          <p:nvPr/>
        </p:nvPicPr>
        <p:blipFill>
          <a:blip r:embed="rId2"/>
          <a:stretch>
            <a:fillRect/>
          </a:stretch>
        </p:blipFill>
        <p:spPr>
          <a:xfrm>
            <a:off x="2667000" y="0"/>
            <a:ext cx="6858000" cy="6858000"/>
          </a:xfrm>
          <a:prstGeom prst="rect">
            <a:avLst/>
          </a:prstGeom>
        </p:spPr>
      </p:pic>
      <p:pic>
        <p:nvPicPr>
          <p:cNvPr id="5" name="Billede 4">
            <a:extLst>
              <a:ext uri="{FF2B5EF4-FFF2-40B4-BE49-F238E27FC236}">
                <a16:creationId xmlns:a16="http://schemas.microsoft.com/office/drawing/2014/main" id="{4C583F6D-9401-1293-B9E5-62BC43020BFD}"/>
              </a:ext>
            </a:extLst>
          </p:cNvPr>
          <p:cNvPicPr>
            <a:picLocks noChangeAspect="1"/>
          </p:cNvPicPr>
          <p:nvPr/>
        </p:nvPicPr>
        <p:blipFill>
          <a:blip r:embed="rId3"/>
          <a:srcRect r="490" b="2703"/>
          <a:stretch>
            <a:fillRect/>
          </a:stretch>
        </p:blipFill>
        <p:spPr>
          <a:xfrm>
            <a:off x="10157324" y="316547"/>
            <a:ext cx="1374355" cy="250225"/>
          </a:xfrm>
          <a:prstGeom prst="rect">
            <a:avLst/>
          </a:prstGeom>
        </p:spPr>
      </p:pic>
    </p:spTree>
    <p:extLst>
      <p:ext uri="{BB962C8B-B14F-4D97-AF65-F5344CB8AC3E}">
        <p14:creationId xmlns:p14="http://schemas.microsoft.com/office/powerpoint/2010/main" val="2412987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a:extLst>
              <a:ext uri="{FF2B5EF4-FFF2-40B4-BE49-F238E27FC236}">
                <a16:creationId xmlns:a16="http://schemas.microsoft.com/office/drawing/2014/main" id="{3E05C7AB-66AE-4BB5-C4CA-8E3F47322FC2}"/>
              </a:ext>
            </a:extLst>
          </p:cNvPr>
          <p:cNvPicPr>
            <a:picLocks noGrp="1" noChangeAspect="1"/>
          </p:cNvPicPr>
          <p:nvPr>
            <p:ph type="pic" sz="quarter" idx="13"/>
          </p:nvPr>
        </p:nvPicPr>
        <p:blipFill>
          <a:blip r:embed="rId2"/>
          <a:stretch/>
        </p:blipFill>
        <p:spPr>
          <a:xfrm>
            <a:off x="2190750" y="68263"/>
            <a:ext cx="6721475" cy="6721475"/>
          </a:xfrm>
          <a:prstGeom prst="rect">
            <a:avLst/>
          </a:prstGeom>
          <a:noFill/>
        </p:spPr>
      </p:pic>
      <p:pic>
        <p:nvPicPr>
          <p:cNvPr id="5" name="Billede 4">
            <a:extLst>
              <a:ext uri="{FF2B5EF4-FFF2-40B4-BE49-F238E27FC236}">
                <a16:creationId xmlns:a16="http://schemas.microsoft.com/office/drawing/2014/main" id="{810C406B-4B42-6D89-5D89-4410BA86B453}"/>
              </a:ext>
            </a:extLst>
          </p:cNvPr>
          <p:cNvPicPr>
            <a:picLocks noChangeAspect="1"/>
          </p:cNvPicPr>
          <p:nvPr/>
        </p:nvPicPr>
        <p:blipFill>
          <a:blip r:embed="rId3"/>
          <a:srcRect r="490" b="2703"/>
          <a:stretch>
            <a:fillRect/>
          </a:stretch>
        </p:blipFill>
        <p:spPr>
          <a:xfrm>
            <a:off x="10080920" y="318265"/>
            <a:ext cx="1374355" cy="250225"/>
          </a:xfrm>
          <a:prstGeom prst="rect">
            <a:avLst/>
          </a:prstGeom>
        </p:spPr>
      </p:pic>
    </p:spTree>
    <p:extLst>
      <p:ext uri="{BB962C8B-B14F-4D97-AF65-F5344CB8AC3E}">
        <p14:creationId xmlns:p14="http://schemas.microsoft.com/office/powerpoint/2010/main" val="1127972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dsholder til indhold 3">
            <a:extLst>
              <a:ext uri="{FF2B5EF4-FFF2-40B4-BE49-F238E27FC236}">
                <a16:creationId xmlns:a16="http://schemas.microsoft.com/office/drawing/2014/main" id="{B877E893-B194-7C70-2AAF-60282EF86D26}"/>
              </a:ext>
            </a:extLst>
          </p:cNvPr>
          <p:cNvPicPr>
            <a:picLocks noGrp="1" noChangeAspect="1"/>
          </p:cNvPicPr>
          <p:nvPr>
            <p:ph type="pic" sz="quarter" idx="13"/>
          </p:nvPr>
        </p:nvPicPr>
        <p:blipFill>
          <a:blip r:embed="rId2"/>
          <a:stretch/>
        </p:blipFill>
        <p:spPr>
          <a:xfrm>
            <a:off x="2190750" y="68263"/>
            <a:ext cx="6721475" cy="6721475"/>
          </a:xfrm>
          <a:prstGeom prst="rect">
            <a:avLst/>
          </a:prstGeom>
          <a:noFill/>
        </p:spPr>
      </p:pic>
      <p:pic>
        <p:nvPicPr>
          <p:cNvPr id="5" name="Billede 4">
            <a:extLst>
              <a:ext uri="{FF2B5EF4-FFF2-40B4-BE49-F238E27FC236}">
                <a16:creationId xmlns:a16="http://schemas.microsoft.com/office/drawing/2014/main" id="{5A1DB6BE-62E8-EE03-23F6-00293247AEFE}"/>
              </a:ext>
            </a:extLst>
          </p:cNvPr>
          <p:cNvPicPr>
            <a:picLocks noChangeAspect="1"/>
          </p:cNvPicPr>
          <p:nvPr/>
        </p:nvPicPr>
        <p:blipFill>
          <a:blip r:embed="rId3"/>
          <a:srcRect r="490" b="2703"/>
          <a:stretch>
            <a:fillRect/>
          </a:stretch>
        </p:blipFill>
        <p:spPr>
          <a:xfrm>
            <a:off x="9855878" y="339615"/>
            <a:ext cx="1374355" cy="250225"/>
          </a:xfrm>
          <a:prstGeom prst="rect">
            <a:avLst/>
          </a:prstGeom>
        </p:spPr>
      </p:pic>
    </p:spTree>
    <p:extLst>
      <p:ext uri="{BB962C8B-B14F-4D97-AF65-F5344CB8AC3E}">
        <p14:creationId xmlns:p14="http://schemas.microsoft.com/office/powerpoint/2010/main" val="2789896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3">
            <a:extLst>
              <a:ext uri="{FF2B5EF4-FFF2-40B4-BE49-F238E27FC236}">
                <a16:creationId xmlns:a16="http://schemas.microsoft.com/office/drawing/2014/main" id="{910C627C-DAFD-3C7B-994F-86C279C4576A}"/>
              </a:ext>
            </a:extLst>
          </p:cNvPr>
          <p:cNvSpPr/>
          <p:nvPr/>
        </p:nvSpPr>
        <p:spPr>
          <a:xfrm>
            <a:off x="640080" y="1874519"/>
            <a:ext cx="10927080" cy="3429000"/>
          </a:xfrm>
          <a:prstGeom prst="roundRect">
            <a:avLst/>
          </a:prstGeom>
          <a:solidFill>
            <a:schemeClr val="accent6">
              <a:lumMod val="60000"/>
              <a:lumOff val="40000"/>
            </a:schemeClr>
          </a:solidFill>
          <a:ln>
            <a:solidFill>
              <a:srgbClr val="22253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7" name="Rectangle 4">
            <a:extLst>
              <a:ext uri="{FF2B5EF4-FFF2-40B4-BE49-F238E27FC236}">
                <a16:creationId xmlns:a16="http://schemas.microsoft.com/office/drawing/2014/main" id="{1BC4B195-CF45-63DC-F7C8-F975F6062376}"/>
              </a:ext>
            </a:extLst>
          </p:cNvPr>
          <p:cNvSpPr/>
          <p:nvPr/>
        </p:nvSpPr>
        <p:spPr>
          <a:xfrm>
            <a:off x="1344168" y="3493008"/>
            <a:ext cx="2286000" cy="109728"/>
          </a:xfrm>
          <a:prstGeom prst="rect">
            <a:avLst/>
          </a:prstGeom>
          <a:solidFill>
            <a:srgbClr val="7B95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9" name="Rectangle 5">
            <a:extLst>
              <a:ext uri="{FF2B5EF4-FFF2-40B4-BE49-F238E27FC236}">
                <a16:creationId xmlns:a16="http://schemas.microsoft.com/office/drawing/2014/main" id="{002B5B0A-7CC3-962B-9B9A-003AF9DEDB8C}"/>
              </a:ext>
            </a:extLst>
          </p:cNvPr>
          <p:cNvSpPr/>
          <p:nvPr/>
        </p:nvSpPr>
        <p:spPr>
          <a:xfrm>
            <a:off x="3630168" y="3493008"/>
            <a:ext cx="2194560" cy="109728"/>
          </a:xfrm>
          <a:prstGeom prst="rect">
            <a:avLst/>
          </a:prstGeom>
          <a:solidFill>
            <a:srgbClr val="708E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11" name="Rectangle 6">
            <a:extLst>
              <a:ext uri="{FF2B5EF4-FFF2-40B4-BE49-F238E27FC236}">
                <a16:creationId xmlns:a16="http://schemas.microsoft.com/office/drawing/2014/main" id="{1454E57F-6DB6-D928-CE67-90614AE3F900}"/>
              </a:ext>
            </a:extLst>
          </p:cNvPr>
          <p:cNvSpPr/>
          <p:nvPr/>
        </p:nvSpPr>
        <p:spPr>
          <a:xfrm>
            <a:off x="5824728" y="3493008"/>
            <a:ext cx="2194559" cy="109728"/>
          </a:xfrm>
          <a:prstGeom prst="rect">
            <a:avLst/>
          </a:prstGeom>
          <a:solidFill>
            <a:srgbClr val="BF9D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13" name="Rectangle 7">
            <a:extLst>
              <a:ext uri="{FF2B5EF4-FFF2-40B4-BE49-F238E27FC236}">
                <a16:creationId xmlns:a16="http://schemas.microsoft.com/office/drawing/2014/main" id="{84BF6963-046E-C6C6-7920-C9BA9EA282ED}"/>
              </a:ext>
            </a:extLst>
          </p:cNvPr>
          <p:cNvSpPr/>
          <p:nvPr/>
        </p:nvSpPr>
        <p:spPr>
          <a:xfrm>
            <a:off x="8019288" y="3493008"/>
            <a:ext cx="2011680" cy="109728"/>
          </a:xfrm>
          <a:prstGeom prst="rect">
            <a:avLst/>
          </a:prstGeom>
          <a:solidFill>
            <a:srgbClr val="AB71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15" name="Oval 8">
            <a:extLst>
              <a:ext uri="{FF2B5EF4-FFF2-40B4-BE49-F238E27FC236}">
                <a16:creationId xmlns:a16="http://schemas.microsoft.com/office/drawing/2014/main" id="{C5D46C7C-8ABF-F7BA-1985-CD4C319895F2}"/>
              </a:ext>
            </a:extLst>
          </p:cNvPr>
          <p:cNvSpPr/>
          <p:nvPr/>
        </p:nvSpPr>
        <p:spPr>
          <a:xfrm>
            <a:off x="960120" y="3273552"/>
            <a:ext cx="777240" cy="777240"/>
          </a:xfrm>
          <a:prstGeom prst="ellipse">
            <a:avLst/>
          </a:prstGeom>
          <a:solidFill>
            <a:srgbClr val="7B958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17" name="TextBox 9">
            <a:extLst>
              <a:ext uri="{FF2B5EF4-FFF2-40B4-BE49-F238E27FC236}">
                <a16:creationId xmlns:a16="http://schemas.microsoft.com/office/drawing/2014/main" id="{5F79432B-D41D-9ABB-DE92-037451C97175}"/>
              </a:ext>
            </a:extLst>
          </p:cNvPr>
          <p:cNvSpPr txBox="1"/>
          <p:nvPr/>
        </p:nvSpPr>
        <p:spPr>
          <a:xfrm>
            <a:off x="1259324" y="3447288"/>
            <a:ext cx="178832" cy="332399"/>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000000"/>
                </a:solidFill>
                <a:effectLst/>
                <a:uLnTx/>
                <a:uFillTx/>
                <a:latin typeface="Aptos"/>
                <a:ea typeface="+mn-ea"/>
                <a:cs typeface="Arial"/>
              </a:rPr>
              <a:t>1</a:t>
            </a:r>
          </a:p>
        </p:txBody>
      </p:sp>
      <p:sp>
        <p:nvSpPr>
          <p:cNvPr id="19" name="TextBox 10">
            <a:extLst>
              <a:ext uri="{FF2B5EF4-FFF2-40B4-BE49-F238E27FC236}">
                <a16:creationId xmlns:a16="http://schemas.microsoft.com/office/drawing/2014/main" id="{C2836AD9-1D1B-12DA-0122-CC2E55C02EE9}"/>
              </a:ext>
            </a:extLst>
          </p:cNvPr>
          <p:cNvSpPr txBox="1"/>
          <p:nvPr/>
        </p:nvSpPr>
        <p:spPr>
          <a:xfrm>
            <a:off x="642173" y="2304288"/>
            <a:ext cx="2195729" cy="301621"/>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000000"/>
                </a:solidFill>
                <a:effectLst/>
                <a:uLnTx/>
                <a:uFillTx/>
                <a:latin typeface="Aptos"/>
                <a:ea typeface="+mn-ea"/>
                <a:cs typeface="Arial"/>
              </a:rPr>
              <a:t>Personlighedsvariation</a:t>
            </a:r>
          </a:p>
        </p:txBody>
      </p:sp>
      <p:sp>
        <p:nvSpPr>
          <p:cNvPr id="21" name="TextBox 11">
            <a:extLst>
              <a:ext uri="{FF2B5EF4-FFF2-40B4-BE49-F238E27FC236}">
                <a16:creationId xmlns:a16="http://schemas.microsoft.com/office/drawing/2014/main" id="{B4857EE7-5913-9750-5356-7D65148BF92C}"/>
              </a:ext>
            </a:extLst>
          </p:cNvPr>
          <p:cNvSpPr txBox="1"/>
          <p:nvPr/>
        </p:nvSpPr>
        <p:spPr>
          <a:xfrm>
            <a:off x="373830" y="4118511"/>
            <a:ext cx="2122098" cy="547842"/>
          </a:xfrm>
          <a:prstGeom prst="rect">
            <a:avLst/>
          </a:prstGeom>
          <a:noFill/>
        </p:spPr>
        <p:txBody>
          <a:bodyPr wrap="squar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000000"/>
                </a:solidFill>
                <a:effectLst/>
                <a:uLnTx/>
                <a:uFillTx/>
                <a:latin typeface="Aptos"/>
                <a:ea typeface="+mn-ea"/>
                <a:cs typeface="Arial"/>
              </a:rPr>
              <a:t>Fleksible træk
og strategier</a:t>
            </a:r>
          </a:p>
        </p:txBody>
      </p:sp>
      <p:sp>
        <p:nvSpPr>
          <p:cNvPr id="23" name="Oval 12">
            <a:extLst>
              <a:ext uri="{FF2B5EF4-FFF2-40B4-BE49-F238E27FC236}">
                <a16:creationId xmlns:a16="http://schemas.microsoft.com/office/drawing/2014/main" id="{62C7E30F-621F-251F-0426-A01DCD339FA7}"/>
              </a:ext>
            </a:extLst>
          </p:cNvPr>
          <p:cNvSpPr/>
          <p:nvPr/>
        </p:nvSpPr>
        <p:spPr>
          <a:xfrm>
            <a:off x="3246120" y="3273552"/>
            <a:ext cx="777240" cy="777240"/>
          </a:xfrm>
          <a:prstGeom prst="ellipse">
            <a:avLst/>
          </a:prstGeom>
          <a:solidFill>
            <a:srgbClr val="708E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25" name="TextBox 13">
            <a:extLst>
              <a:ext uri="{FF2B5EF4-FFF2-40B4-BE49-F238E27FC236}">
                <a16:creationId xmlns:a16="http://schemas.microsoft.com/office/drawing/2014/main" id="{46327E56-8FEC-B4F5-0A9B-682D1B3B9A0A}"/>
              </a:ext>
            </a:extLst>
          </p:cNvPr>
          <p:cNvSpPr txBox="1"/>
          <p:nvPr/>
        </p:nvSpPr>
        <p:spPr>
          <a:xfrm>
            <a:off x="3545324" y="3447288"/>
            <a:ext cx="178832" cy="332399"/>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000000"/>
                </a:solidFill>
                <a:effectLst/>
                <a:uLnTx/>
                <a:uFillTx/>
                <a:latin typeface="Aptos"/>
                <a:ea typeface="+mn-ea"/>
                <a:cs typeface="Arial"/>
              </a:rPr>
              <a:t>2</a:t>
            </a:r>
          </a:p>
        </p:txBody>
      </p:sp>
      <p:sp>
        <p:nvSpPr>
          <p:cNvPr id="27" name="TextBox 14">
            <a:extLst>
              <a:ext uri="{FF2B5EF4-FFF2-40B4-BE49-F238E27FC236}">
                <a16:creationId xmlns:a16="http://schemas.microsoft.com/office/drawing/2014/main" id="{55DB8599-902F-30C6-A934-E35931B0C0B1}"/>
              </a:ext>
            </a:extLst>
          </p:cNvPr>
          <p:cNvSpPr txBox="1"/>
          <p:nvPr/>
        </p:nvSpPr>
        <p:spPr>
          <a:xfrm>
            <a:off x="3127912" y="2304288"/>
            <a:ext cx="1411220" cy="301621"/>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000000"/>
                </a:solidFill>
                <a:effectLst/>
                <a:uLnTx/>
                <a:uFillTx/>
                <a:latin typeface="Aptos"/>
                <a:ea typeface="+mn-ea"/>
                <a:cs typeface="Arial"/>
              </a:rPr>
              <a:t>Markante træk</a:t>
            </a:r>
          </a:p>
        </p:txBody>
      </p:sp>
      <p:sp>
        <p:nvSpPr>
          <p:cNvPr id="29" name="TextBox 15">
            <a:extLst>
              <a:ext uri="{FF2B5EF4-FFF2-40B4-BE49-F238E27FC236}">
                <a16:creationId xmlns:a16="http://schemas.microsoft.com/office/drawing/2014/main" id="{D8EAEDFB-1CA9-1338-A820-36DDBEB5D74F}"/>
              </a:ext>
            </a:extLst>
          </p:cNvPr>
          <p:cNvSpPr txBox="1"/>
          <p:nvPr/>
        </p:nvSpPr>
        <p:spPr>
          <a:xfrm>
            <a:off x="2380682" y="4661850"/>
            <a:ext cx="2322582" cy="547842"/>
          </a:xfrm>
          <a:prstGeom prst="rect">
            <a:avLst/>
          </a:prstGeom>
          <a:noFill/>
        </p:spPr>
        <p:txBody>
          <a:bodyPr wrap="squar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000000"/>
                </a:solidFill>
                <a:effectLst/>
                <a:uLnTx/>
                <a:uFillTx/>
                <a:latin typeface="Aptos"/>
                <a:ea typeface="+mn-ea"/>
                <a:cs typeface="Arial"/>
              </a:rPr>
              <a:t>Mere udtalte
personlighedsmønstre</a:t>
            </a:r>
          </a:p>
        </p:txBody>
      </p:sp>
      <p:sp>
        <p:nvSpPr>
          <p:cNvPr id="31" name="Oval 16">
            <a:extLst>
              <a:ext uri="{FF2B5EF4-FFF2-40B4-BE49-F238E27FC236}">
                <a16:creationId xmlns:a16="http://schemas.microsoft.com/office/drawing/2014/main" id="{C27DC012-80D3-80AE-6DD3-B6BC9FE6F914}"/>
              </a:ext>
            </a:extLst>
          </p:cNvPr>
          <p:cNvSpPr/>
          <p:nvPr/>
        </p:nvSpPr>
        <p:spPr>
          <a:xfrm>
            <a:off x="5440680" y="3273552"/>
            <a:ext cx="777240" cy="777240"/>
          </a:xfrm>
          <a:prstGeom prst="ellipse">
            <a:avLst/>
          </a:prstGeom>
          <a:solidFill>
            <a:srgbClr val="BF9D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33" name="TextBox 17">
            <a:extLst>
              <a:ext uri="{FF2B5EF4-FFF2-40B4-BE49-F238E27FC236}">
                <a16:creationId xmlns:a16="http://schemas.microsoft.com/office/drawing/2014/main" id="{79B055E9-8570-6A07-AD93-73FB4142568B}"/>
              </a:ext>
            </a:extLst>
          </p:cNvPr>
          <p:cNvSpPr txBox="1"/>
          <p:nvPr/>
        </p:nvSpPr>
        <p:spPr>
          <a:xfrm>
            <a:off x="5739884" y="3447288"/>
            <a:ext cx="178832" cy="332399"/>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000000"/>
                </a:solidFill>
                <a:effectLst/>
                <a:uLnTx/>
                <a:uFillTx/>
                <a:latin typeface="Aptos"/>
                <a:ea typeface="+mn-ea"/>
                <a:cs typeface="Arial"/>
              </a:rPr>
              <a:t>3</a:t>
            </a:r>
          </a:p>
        </p:txBody>
      </p:sp>
      <p:sp>
        <p:nvSpPr>
          <p:cNvPr id="35" name="TextBox 18">
            <a:extLst>
              <a:ext uri="{FF2B5EF4-FFF2-40B4-BE49-F238E27FC236}">
                <a16:creationId xmlns:a16="http://schemas.microsoft.com/office/drawing/2014/main" id="{44D2F2D7-3455-0935-B3DD-8A25D041814C}"/>
              </a:ext>
            </a:extLst>
          </p:cNvPr>
          <p:cNvSpPr txBox="1"/>
          <p:nvPr/>
        </p:nvSpPr>
        <p:spPr>
          <a:xfrm>
            <a:off x="4839574" y="2304288"/>
            <a:ext cx="1979453" cy="301621"/>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000000"/>
                </a:solidFill>
                <a:effectLst/>
                <a:uLnTx/>
                <a:uFillTx/>
                <a:latin typeface="Aptos"/>
                <a:ea typeface="+mn-ea"/>
                <a:cs typeface="Arial"/>
              </a:rPr>
              <a:t>Rigiditet / belastning</a:t>
            </a:r>
          </a:p>
        </p:txBody>
      </p:sp>
      <p:sp>
        <p:nvSpPr>
          <p:cNvPr id="37" name="TextBox 19">
            <a:extLst>
              <a:ext uri="{FF2B5EF4-FFF2-40B4-BE49-F238E27FC236}">
                <a16:creationId xmlns:a16="http://schemas.microsoft.com/office/drawing/2014/main" id="{9203C585-98DB-426A-303E-B7E8F98A91DF}"/>
              </a:ext>
            </a:extLst>
          </p:cNvPr>
          <p:cNvSpPr txBox="1"/>
          <p:nvPr/>
        </p:nvSpPr>
        <p:spPr>
          <a:xfrm>
            <a:off x="4516869" y="4118511"/>
            <a:ext cx="2624863" cy="547842"/>
          </a:xfrm>
          <a:prstGeom prst="rect">
            <a:avLst/>
          </a:prstGeom>
          <a:noFill/>
        </p:spPr>
        <p:txBody>
          <a:bodyPr wrap="squar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000000"/>
                </a:solidFill>
                <a:effectLst/>
                <a:uLnTx/>
                <a:uFillTx/>
                <a:latin typeface="Aptos"/>
                <a:ea typeface="+mn-ea"/>
                <a:cs typeface="Arial"/>
              </a:rPr>
              <a:t>Mindre fleksibilitet
og begyndende problemer</a:t>
            </a:r>
          </a:p>
        </p:txBody>
      </p:sp>
      <p:sp>
        <p:nvSpPr>
          <p:cNvPr id="39" name="Oval 20">
            <a:extLst>
              <a:ext uri="{FF2B5EF4-FFF2-40B4-BE49-F238E27FC236}">
                <a16:creationId xmlns:a16="http://schemas.microsoft.com/office/drawing/2014/main" id="{E4082E38-6E3A-8538-6218-89E47278CE0E}"/>
              </a:ext>
            </a:extLst>
          </p:cNvPr>
          <p:cNvSpPr/>
          <p:nvPr/>
        </p:nvSpPr>
        <p:spPr>
          <a:xfrm>
            <a:off x="7635240" y="3273552"/>
            <a:ext cx="777240" cy="777240"/>
          </a:xfrm>
          <a:prstGeom prst="ellipse">
            <a:avLst/>
          </a:prstGeom>
          <a:solidFill>
            <a:srgbClr val="AB71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41" name="TextBox 21">
            <a:extLst>
              <a:ext uri="{FF2B5EF4-FFF2-40B4-BE49-F238E27FC236}">
                <a16:creationId xmlns:a16="http://schemas.microsoft.com/office/drawing/2014/main" id="{98FCBB93-A870-AC2F-5159-7C6D42A60474}"/>
              </a:ext>
            </a:extLst>
          </p:cNvPr>
          <p:cNvSpPr txBox="1"/>
          <p:nvPr/>
        </p:nvSpPr>
        <p:spPr>
          <a:xfrm>
            <a:off x="7934444" y="3447288"/>
            <a:ext cx="178832" cy="332399"/>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000000"/>
                </a:solidFill>
                <a:effectLst/>
                <a:uLnTx/>
                <a:uFillTx/>
                <a:latin typeface="Aptos"/>
                <a:ea typeface="+mn-ea"/>
                <a:cs typeface="Arial"/>
              </a:rPr>
              <a:t>4</a:t>
            </a:r>
          </a:p>
        </p:txBody>
      </p:sp>
      <p:sp>
        <p:nvSpPr>
          <p:cNvPr id="43" name="TextBox 22">
            <a:extLst>
              <a:ext uri="{FF2B5EF4-FFF2-40B4-BE49-F238E27FC236}">
                <a16:creationId xmlns:a16="http://schemas.microsoft.com/office/drawing/2014/main" id="{AAF45D46-B111-A54F-5633-131A5A46A740}"/>
              </a:ext>
            </a:extLst>
          </p:cNvPr>
          <p:cNvSpPr txBox="1"/>
          <p:nvPr/>
        </p:nvSpPr>
        <p:spPr>
          <a:xfrm>
            <a:off x="7141490" y="2304288"/>
            <a:ext cx="1178661" cy="794064"/>
          </a:xfrm>
          <a:prstGeom prst="rect">
            <a:avLst/>
          </a:prstGeom>
          <a:noFill/>
        </p:spPr>
        <p:txBody>
          <a:bodyPr wrap="squar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000000"/>
                </a:solidFill>
                <a:effectLst/>
                <a:uLnTx/>
                <a:uFillTx/>
                <a:latin typeface="Aptos"/>
                <a:ea typeface="+mn-ea"/>
                <a:cs typeface="Arial"/>
              </a:rPr>
              <a:t>Betydelig funktionspåvirkning</a:t>
            </a:r>
          </a:p>
        </p:txBody>
      </p:sp>
      <p:sp>
        <p:nvSpPr>
          <p:cNvPr id="45" name="TextBox 23">
            <a:extLst>
              <a:ext uri="{FF2B5EF4-FFF2-40B4-BE49-F238E27FC236}">
                <a16:creationId xmlns:a16="http://schemas.microsoft.com/office/drawing/2014/main" id="{D87C5412-35FA-18FD-1EA2-1AFC99936B11}"/>
              </a:ext>
            </a:extLst>
          </p:cNvPr>
          <p:cNvSpPr txBox="1"/>
          <p:nvPr/>
        </p:nvSpPr>
        <p:spPr>
          <a:xfrm>
            <a:off x="6782045" y="4661850"/>
            <a:ext cx="2483629" cy="547842"/>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000000"/>
                </a:solidFill>
                <a:effectLst/>
                <a:uLnTx/>
                <a:uFillTx/>
                <a:latin typeface="Aptos"/>
                <a:ea typeface="+mn-ea"/>
                <a:cs typeface="Arial"/>
              </a:rPr>
              <a:t>Gennemgribende mønster
med vedvarende problemer</a:t>
            </a:r>
          </a:p>
        </p:txBody>
      </p:sp>
      <p:sp>
        <p:nvSpPr>
          <p:cNvPr id="47" name="Oval 24">
            <a:extLst>
              <a:ext uri="{FF2B5EF4-FFF2-40B4-BE49-F238E27FC236}">
                <a16:creationId xmlns:a16="http://schemas.microsoft.com/office/drawing/2014/main" id="{389E243C-8378-E17B-5261-8AF0C831B4C1}"/>
              </a:ext>
            </a:extLst>
          </p:cNvPr>
          <p:cNvSpPr/>
          <p:nvPr/>
        </p:nvSpPr>
        <p:spPr>
          <a:xfrm>
            <a:off x="9646920" y="3273552"/>
            <a:ext cx="777240" cy="777240"/>
          </a:xfrm>
          <a:prstGeom prst="ellipse">
            <a:avLst/>
          </a:prstGeom>
          <a:solidFill>
            <a:srgbClr val="AB71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49" name="TextBox 25">
            <a:extLst>
              <a:ext uri="{FF2B5EF4-FFF2-40B4-BE49-F238E27FC236}">
                <a16:creationId xmlns:a16="http://schemas.microsoft.com/office/drawing/2014/main" id="{4DA7673E-A17A-A9B3-8586-42F0CDCDB5A5}"/>
              </a:ext>
            </a:extLst>
          </p:cNvPr>
          <p:cNvSpPr txBox="1"/>
          <p:nvPr/>
        </p:nvSpPr>
        <p:spPr>
          <a:xfrm>
            <a:off x="9946124" y="3447288"/>
            <a:ext cx="178832" cy="332399"/>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000000"/>
                </a:solidFill>
                <a:effectLst/>
                <a:uLnTx/>
                <a:uFillTx/>
                <a:latin typeface="Aptos"/>
                <a:ea typeface="+mn-ea"/>
                <a:cs typeface="Arial"/>
              </a:rPr>
              <a:t>5</a:t>
            </a:r>
          </a:p>
        </p:txBody>
      </p:sp>
      <p:sp>
        <p:nvSpPr>
          <p:cNvPr id="51" name="TextBox 26">
            <a:extLst>
              <a:ext uri="{FF2B5EF4-FFF2-40B4-BE49-F238E27FC236}">
                <a16:creationId xmlns:a16="http://schemas.microsoft.com/office/drawing/2014/main" id="{D1D28683-C74F-5CF9-D4DF-4BCC6D154E44}"/>
              </a:ext>
            </a:extLst>
          </p:cNvPr>
          <p:cNvSpPr txBox="1"/>
          <p:nvPr/>
        </p:nvSpPr>
        <p:spPr>
          <a:xfrm>
            <a:off x="8489964" y="2304288"/>
            <a:ext cx="2459583" cy="301621"/>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000000"/>
                </a:solidFill>
                <a:effectLst/>
                <a:uLnTx/>
                <a:uFillTx/>
                <a:latin typeface="Aptos"/>
                <a:ea typeface="+mn-ea"/>
                <a:cs typeface="Arial"/>
              </a:rPr>
              <a:t>Personlighedsforstyrrelse</a:t>
            </a:r>
          </a:p>
        </p:txBody>
      </p:sp>
      <p:sp>
        <p:nvSpPr>
          <p:cNvPr id="53" name="TextBox 27">
            <a:extLst>
              <a:ext uri="{FF2B5EF4-FFF2-40B4-BE49-F238E27FC236}">
                <a16:creationId xmlns:a16="http://schemas.microsoft.com/office/drawing/2014/main" id="{6AEFA655-1210-8461-A023-BBB2BCB32C75}"/>
              </a:ext>
            </a:extLst>
          </p:cNvPr>
          <p:cNvSpPr txBox="1"/>
          <p:nvPr/>
        </p:nvSpPr>
        <p:spPr>
          <a:xfrm>
            <a:off x="8902570" y="4118511"/>
            <a:ext cx="2265941" cy="547842"/>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a:ln>
                  <a:noFill/>
                </a:ln>
                <a:solidFill>
                  <a:srgbClr val="000000"/>
                </a:solidFill>
                <a:effectLst/>
                <a:uLnTx/>
                <a:uFillTx/>
                <a:latin typeface="Aptos"/>
                <a:ea typeface="+mn-ea"/>
                <a:cs typeface="Arial"/>
              </a:rPr>
              <a:t>Klinisk vurderet mønster
med betydelig belastning</a:t>
            </a:r>
          </a:p>
        </p:txBody>
      </p:sp>
      <p:sp>
        <p:nvSpPr>
          <p:cNvPr id="59" name="Rounded Rectangle 30">
            <a:extLst>
              <a:ext uri="{FF2B5EF4-FFF2-40B4-BE49-F238E27FC236}">
                <a16:creationId xmlns:a16="http://schemas.microsoft.com/office/drawing/2014/main" id="{CDEA663E-51CA-6C99-B92C-5607B29A83D2}"/>
              </a:ext>
            </a:extLst>
          </p:cNvPr>
          <p:cNvSpPr/>
          <p:nvPr/>
        </p:nvSpPr>
        <p:spPr>
          <a:xfrm>
            <a:off x="1417320" y="5623560"/>
            <a:ext cx="9326880" cy="594360"/>
          </a:xfrm>
          <a:prstGeom prst="roundRect">
            <a:avLst/>
          </a:prstGeom>
          <a:solidFill>
            <a:srgbClr val="2B2E3B"/>
          </a:solidFill>
          <a:ln>
            <a:solidFill>
              <a:srgbClr val="2B2E3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61" name="TextBox 31">
            <a:extLst>
              <a:ext uri="{FF2B5EF4-FFF2-40B4-BE49-F238E27FC236}">
                <a16:creationId xmlns:a16="http://schemas.microsoft.com/office/drawing/2014/main" id="{DC987D3B-850D-DA6C-C125-F0749799E335}"/>
              </a:ext>
            </a:extLst>
          </p:cNvPr>
          <p:cNvSpPr txBox="1"/>
          <p:nvPr/>
        </p:nvSpPr>
        <p:spPr>
          <a:xfrm>
            <a:off x="3211641" y="5797296"/>
            <a:ext cx="5738238" cy="332399"/>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002138">
                    <a:lumMod val="25000"/>
                    <a:lumOff val="75000"/>
                  </a:srgbClr>
                </a:solidFill>
                <a:effectLst/>
                <a:uLnTx/>
                <a:uFillTx/>
                <a:latin typeface="Aptos"/>
                <a:ea typeface="+mn-ea"/>
                <a:cs typeface="Arial"/>
              </a:rPr>
              <a:t>Vurderingen</a:t>
            </a:r>
            <a:r>
              <a:rPr kumimoji="0" sz="1800" b="1" i="0" u="none" strike="noStrike" kern="1200" cap="none" spc="0" normalizeH="0" baseline="0" noProof="0" dirty="0">
                <a:ln>
                  <a:noFill/>
                </a:ln>
                <a:solidFill>
                  <a:srgbClr val="002138">
                    <a:lumMod val="25000"/>
                    <a:lumOff val="75000"/>
                  </a:srgbClr>
                </a:solidFill>
                <a:effectLst/>
                <a:uLnTx/>
                <a:uFillTx/>
                <a:latin typeface="Aptos"/>
                <a:ea typeface="+mn-ea"/>
                <a:cs typeface="Arial"/>
              </a:rPr>
              <a:t> </a:t>
            </a:r>
            <a:r>
              <a:rPr kumimoji="0" lang="da-DK" sz="1800" b="1" i="0" u="none" strike="noStrike" kern="1200" cap="none" spc="0" normalizeH="0" baseline="0" noProof="0" dirty="0">
                <a:ln>
                  <a:noFill/>
                </a:ln>
                <a:solidFill>
                  <a:srgbClr val="002138">
                    <a:lumMod val="25000"/>
                    <a:lumOff val="75000"/>
                  </a:srgbClr>
                </a:solidFill>
                <a:effectLst/>
                <a:uLnTx/>
                <a:uFillTx/>
                <a:latin typeface="Aptos"/>
                <a:ea typeface="+mn-ea"/>
                <a:cs typeface="Arial"/>
              </a:rPr>
              <a:t>er individuel og afhængighed af helheden</a:t>
            </a:r>
            <a:r>
              <a:rPr kumimoji="0" sz="1800" b="1" i="0" u="none" strike="noStrike" kern="1200" cap="none" spc="0" normalizeH="0" baseline="0" noProof="0" dirty="0">
                <a:ln>
                  <a:noFill/>
                </a:ln>
                <a:solidFill>
                  <a:srgbClr val="002138">
                    <a:lumMod val="25000"/>
                    <a:lumOff val="75000"/>
                  </a:srgbClr>
                </a:solidFill>
                <a:effectLst/>
                <a:uLnTx/>
                <a:uFillTx/>
                <a:latin typeface="Aptos"/>
                <a:ea typeface="+mn-ea"/>
                <a:cs typeface="Arial"/>
              </a:rPr>
              <a:t>.</a:t>
            </a:r>
            <a:endParaRPr kumimoji="0" lang="da-DK" sz="1800" b="1" i="0" u="none" strike="noStrike" kern="1200" cap="none" spc="0" normalizeH="0" baseline="0" noProof="0" dirty="0">
              <a:ln>
                <a:noFill/>
              </a:ln>
              <a:solidFill>
                <a:srgbClr val="002138">
                  <a:lumMod val="25000"/>
                  <a:lumOff val="75000"/>
                </a:srgbClr>
              </a:solidFill>
              <a:effectLst/>
              <a:uLnTx/>
              <a:uFillTx/>
              <a:latin typeface="Aptos"/>
              <a:ea typeface="+mn-ea"/>
              <a:cs typeface="Arial"/>
            </a:endParaRPr>
          </a:p>
        </p:txBody>
      </p:sp>
      <p:sp>
        <p:nvSpPr>
          <p:cNvPr id="65" name="TextBox 33">
            <a:extLst>
              <a:ext uri="{FF2B5EF4-FFF2-40B4-BE49-F238E27FC236}">
                <a16:creationId xmlns:a16="http://schemas.microsoft.com/office/drawing/2014/main" id="{04EA101C-0676-A766-1DB3-BB1FB65AB5B2}"/>
              </a:ext>
            </a:extLst>
          </p:cNvPr>
          <p:cNvSpPr txBox="1"/>
          <p:nvPr/>
        </p:nvSpPr>
        <p:spPr>
          <a:xfrm>
            <a:off x="11264897" y="6428232"/>
            <a:ext cx="302263" cy="332399"/>
          </a:xfrm>
          <a:prstGeom prst="rect">
            <a:avLst/>
          </a:prstGeom>
          <a:noFill/>
        </p:spPr>
        <p:txBody>
          <a:bodyPr wrap="none" lIns="27432" tIns="27432" rIns="27432" bIns="27432"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000000"/>
                </a:solidFill>
                <a:effectLst/>
                <a:uLnTx/>
                <a:uFillTx/>
                <a:latin typeface="Aptos"/>
                <a:ea typeface="+mn-ea"/>
                <a:cs typeface="Arial"/>
              </a:rPr>
              <a:t>15</a:t>
            </a:r>
          </a:p>
        </p:txBody>
      </p:sp>
    </p:spTree>
    <p:extLst>
      <p:ext uri="{BB962C8B-B14F-4D97-AF65-F5344CB8AC3E}">
        <p14:creationId xmlns:p14="http://schemas.microsoft.com/office/powerpoint/2010/main" val="3462731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901380-26BC-1F37-6F8C-E28D570170F7}"/>
              </a:ext>
            </a:extLst>
          </p:cNvPr>
          <p:cNvSpPr>
            <a:spLocks noGrp="1"/>
          </p:cNvSpPr>
          <p:nvPr>
            <p:ph type="title"/>
          </p:nvPr>
        </p:nvSpPr>
        <p:spPr>
          <a:xfrm>
            <a:off x="516249" y="1012175"/>
            <a:ext cx="11113008" cy="849793"/>
          </a:xfrm>
        </p:spPr>
        <p:txBody>
          <a:bodyPr>
            <a:normAutofit fontScale="90000"/>
          </a:bodyPr>
          <a:lstStyle/>
          <a:p>
            <a:r>
              <a:rPr lang="da-DK" sz="3500"/>
              <a:t>Opdeling af personligheder når man taler "forstyrrelser"</a:t>
            </a:r>
          </a:p>
        </p:txBody>
      </p:sp>
      <p:graphicFrame>
        <p:nvGraphicFramePr>
          <p:cNvPr id="56" name="Tabel 55">
            <a:extLst>
              <a:ext uri="{FF2B5EF4-FFF2-40B4-BE49-F238E27FC236}">
                <a16:creationId xmlns:a16="http://schemas.microsoft.com/office/drawing/2014/main" id="{9EA39A57-2BB0-2690-6C42-B655C0A4912F}"/>
              </a:ext>
            </a:extLst>
          </p:cNvPr>
          <p:cNvGraphicFramePr>
            <a:graphicFrameLocks noGrp="1"/>
          </p:cNvGraphicFramePr>
          <p:nvPr/>
        </p:nvGraphicFramePr>
        <p:xfrm>
          <a:off x="539496" y="2602298"/>
          <a:ext cx="11013667" cy="3478004"/>
        </p:xfrm>
        <a:graphic>
          <a:graphicData uri="http://schemas.openxmlformats.org/drawingml/2006/table">
            <a:tbl>
              <a:tblPr bandRow="1">
                <a:tableStyleId>{5C22544A-7EE6-4342-B048-85BDC9FD1C3A}</a:tableStyleId>
              </a:tblPr>
              <a:tblGrid>
                <a:gridCol w="3136411">
                  <a:extLst>
                    <a:ext uri="{9D8B030D-6E8A-4147-A177-3AD203B41FA5}">
                      <a16:colId xmlns:a16="http://schemas.microsoft.com/office/drawing/2014/main" val="598564147"/>
                    </a:ext>
                  </a:extLst>
                </a:gridCol>
                <a:gridCol w="3947254">
                  <a:extLst>
                    <a:ext uri="{9D8B030D-6E8A-4147-A177-3AD203B41FA5}">
                      <a16:colId xmlns:a16="http://schemas.microsoft.com/office/drawing/2014/main" val="3122709263"/>
                    </a:ext>
                  </a:extLst>
                </a:gridCol>
                <a:gridCol w="3930002">
                  <a:extLst>
                    <a:ext uri="{9D8B030D-6E8A-4147-A177-3AD203B41FA5}">
                      <a16:colId xmlns:a16="http://schemas.microsoft.com/office/drawing/2014/main" val="2226650700"/>
                    </a:ext>
                  </a:extLst>
                </a:gridCol>
              </a:tblGrid>
              <a:tr h="919186">
                <a:tc>
                  <a:txBody>
                    <a:bodyPr/>
                    <a:lstStyle/>
                    <a:p>
                      <a:pPr>
                        <a:buNone/>
                      </a:pPr>
                      <a:r>
                        <a:rPr lang="da-DK" sz="2400" b="1" dirty="0">
                          <a:solidFill>
                            <a:srgbClr val="000000"/>
                          </a:solidFill>
                          <a:effectLst/>
                        </a:rPr>
                        <a:t>Klynge A – De sære/</a:t>
                      </a:r>
                      <a:r>
                        <a:rPr lang="da-DK" sz="2400" b="1" dirty="0" err="1">
                          <a:solidFill>
                            <a:srgbClr val="000000"/>
                          </a:solidFill>
                          <a:effectLst/>
                        </a:rPr>
                        <a:t>ekscentriske</a:t>
                      </a:r>
                      <a:endParaRPr lang="da-DK" sz="2400" dirty="0" err="1">
                        <a:solidFill>
                          <a:srgbClr val="000000"/>
                        </a:solidFill>
                        <a:effectLst/>
                      </a:endParaRPr>
                    </a:p>
                  </a:txBody>
                  <a:tcPr marL="124214" marR="124214" marT="62107" marB="62107" anchor="ctr">
                    <a:lnL>
                      <a:noFill/>
                    </a:lnL>
                    <a:lnR>
                      <a:noFill/>
                    </a:lnR>
                    <a:lnT>
                      <a:noFill/>
                    </a:lnT>
                    <a:lnB>
                      <a:noFill/>
                    </a:lnB>
                    <a:noFill/>
                  </a:tcPr>
                </a:tc>
                <a:tc>
                  <a:txBody>
                    <a:bodyPr/>
                    <a:lstStyle/>
                    <a:p>
                      <a:pPr>
                        <a:buNone/>
                      </a:pPr>
                      <a:r>
                        <a:rPr lang="da-DK" sz="2400" b="1" dirty="0">
                          <a:solidFill>
                            <a:srgbClr val="000000"/>
                          </a:solidFill>
                          <a:effectLst/>
                        </a:rPr>
                        <a:t>Klynge B – De dramatiske/</a:t>
                      </a:r>
                      <a:r>
                        <a:rPr lang="da-DK" sz="2400" b="1" dirty="0" err="1">
                          <a:solidFill>
                            <a:srgbClr val="000000"/>
                          </a:solidFill>
                          <a:effectLst/>
                        </a:rPr>
                        <a:t>emosionelle</a:t>
                      </a:r>
                      <a:endParaRPr lang="da-DK" sz="2400" dirty="0" err="1">
                        <a:solidFill>
                          <a:srgbClr val="000000"/>
                        </a:solidFill>
                        <a:effectLst/>
                      </a:endParaRPr>
                    </a:p>
                  </a:txBody>
                  <a:tcPr marL="124214" marR="124214" marT="62107" marB="62107" anchor="ctr">
                    <a:lnL>
                      <a:noFill/>
                    </a:lnL>
                    <a:lnR>
                      <a:noFill/>
                    </a:lnR>
                    <a:lnT>
                      <a:noFill/>
                    </a:lnT>
                    <a:lnB>
                      <a:noFill/>
                    </a:lnB>
                    <a:noFill/>
                  </a:tcPr>
                </a:tc>
                <a:tc>
                  <a:txBody>
                    <a:bodyPr/>
                    <a:lstStyle/>
                    <a:p>
                      <a:pPr>
                        <a:buNone/>
                      </a:pPr>
                      <a:r>
                        <a:rPr lang="da-DK" sz="2400" b="1" dirty="0">
                          <a:solidFill>
                            <a:srgbClr val="000000"/>
                          </a:solidFill>
                          <a:effectLst/>
                        </a:rPr>
                        <a:t>Klynge C – De ængstelige/frygtsomme</a:t>
                      </a:r>
                      <a:endParaRPr lang="da-DK" sz="2400" dirty="0">
                        <a:solidFill>
                          <a:srgbClr val="000000"/>
                        </a:solidFill>
                        <a:effectLst/>
                      </a:endParaRPr>
                    </a:p>
                  </a:txBody>
                  <a:tcPr marL="124214" marR="124214" marT="62107" marB="62107" anchor="ctr">
                    <a:lnL>
                      <a:noFill/>
                    </a:lnL>
                    <a:lnR>
                      <a:noFill/>
                    </a:lnR>
                    <a:lnT>
                      <a:noFill/>
                    </a:lnT>
                    <a:lnB>
                      <a:noFill/>
                    </a:lnB>
                    <a:noFill/>
                  </a:tcPr>
                </a:tc>
                <a:extLst>
                  <a:ext uri="{0D108BD9-81ED-4DB2-BD59-A6C34878D82A}">
                    <a16:rowId xmlns:a16="http://schemas.microsoft.com/office/drawing/2014/main" val="1578327853"/>
                  </a:ext>
                </a:extLst>
              </a:tr>
              <a:tr h="546544">
                <a:tc>
                  <a:txBody>
                    <a:bodyPr/>
                    <a:lstStyle/>
                    <a:p>
                      <a:pPr>
                        <a:buNone/>
                      </a:pPr>
                      <a:r>
                        <a:rPr lang="da-DK" sz="2400" b="1" dirty="0">
                          <a:solidFill>
                            <a:srgbClr val="000000"/>
                          </a:solidFill>
                          <a:effectLst/>
                        </a:rPr>
                        <a:t>Paranoid</a:t>
                      </a:r>
                      <a:endParaRPr lang="da-DK" sz="2400" dirty="0">
                        <a:solidFill>
                          <a:srgbClr val="000000"/>
                        </a:solidFill>
                        <a:effectLst/>
                      </a:endParaRPr>
                    </a:p>
                  </a:txBody>
                  <a:tcPr marL="124214" marR="124214" marT="62107" marB="62107" anchor="ctr">
                    <a:lnL>
                      <a:noFill/>
                    </a:lnL>
                    <a:lnR>
                      <a:noFill/>
                    </a:lnR>
                    <a:lnT>
                      <a:noFill/>
                    </a:lnT>
                    <a:lnB>
                      <a:noFill/>
                    </a:lnB>
                    <a:noFill/>
                  </a:tcPr>
                </a:tc>
                <a:tc>
                  <a:txBody>
                    <a:bodyPr/>
                    <a:lstStyle/>
                    <a:p>
                      <a:pPr>
                        <a:buNone/>
                      </a:pPr>
                      <a:r>
                        <a:rPr lang="da-DK" sz="2400" b="1" dirty="0">
                          <a:solidFill>
                            <a:srgbClr val="000000"/>
                          </a:solidFill>
                          <a:effectLst/>
                        </a:rPr>
                        <a:t>Antisocial</a:t>
                      </a:r>
                      <a:endParaRPr lang="da-DK" sz="2400" dirty="0">
                        <a:solidFill>
                          <a:srgbClr val="000000"/>
                        </a:solidFill>
                        <a:effectLst/>
                      </a:endParaRPr>
                    </a:p>
                  </a:txBody>
                  <a:tcPr marL="124214" marR="124214" marT="62107" marB="62107" anchor="ctr">
                    <a:lnL>
                      <a:noFill/>
                    </a:lnL>
                    <a:lnR>
                      <a:noFill/>
                    </a:lnR>
                    <a:lnT>
                      <a:noFill/>
                    </a:lnT>
                    <a:lnB>
                      <a:noFill/>
                    </a:lnB>
                    <a:noFill/>
                  </a:tcPr>
                </a:tc>
                <a:tc>
                  <a:txBody>
                    <a:bodyPr/>
                    <a:lstStyle/>
                    <a:p>
                      <a:pPr>
                        <a:buNone/>
                      </a:pPr>
                      <a:r>
                        <a:rPr lang="da-DK" sz="2400" b="1" dirty="0">
                          <a:solidFill>
                            <a:srgbClr val="000000"/>
                          </a:solidFill>
                          <a:effectLst/>
                        </a:rPr>
                        <a:t>Ængstelig (evasiv)</a:t>
                      </a:r>
                      <a:endParaRPr lang="da-DK" sz="2400" dirty="0">
                        <a:solidFill>
                          <a:srgbClr val="000000"/>
                        </a:solidFill>
                        <a:effectLst/>
                      </a:endParaRPr>
                    </a:p>
                  </a:txBody>
                  <a:tcPr marL="124214" marR="124214" marT="62107" marB="62107" anchor="ctr">
                    <a:lnL>
                      <a:noFill/>
                    </a:lnL>
                    <a:lnR>
                      <a:noFill/>
                    </a:lnR>
                    <a:lnT>
                      <a:noFill/>
                    </a:lnT>
                    <a:lnB>
                      <a:noFill/>
                    </a:lnB>
                    <a:noFill/>
                  </a:tcPr>
                </a:tc>
                <a:extLst>
                  <a:ext uri="{0D108BD9-81ED-4DB2-BD59-A6C34878D82A}">
                    <a16:rowId xmlns:a16="http://schemas.microsoft.com/office/drawing/2014/main" val="1483913342"/>
                  </a:ext>
                </a:extLst>
              </a:tr>
              <a:tr h="919186">
                <a:tc>
                  <a:txBody>
                    <a:bodyPr/>
                    <a:lstStyle/>
                    <a:p>
                      <a:pPr>
                        <a:buNone/>
                      </a:pPr>
                      <a:r>
                        <a:rPr lang="da-DK" sz="2400" b="1" dirty="0">
                          <a:solidFill>
                            <a:srgbClr val="000000"/>
                          </a:solidFill>
                          <a:effectLst/>
                        </a:rPr>
                        <a:t>Skizoid</a:t>
                      </a:r>
                      <a:endParaRPr lang="da-DK" sz="2400" dirty="0">
                        <a:solidFill>
                          <a:srgbClr val="000000"/>
                        </a:solidFill>
                        <a:effectLst/>
                      </a:endParaRPr>
                    </a:p>
                  </a:txBody>
                  <a:tcPr marL="124214" marR="124214" marT="62107" marB="62107" anchor="ctr">
                    <a:lnL>
                      <a:noFill/>
                    </a:lnL>
                    <a:lnR>
                      <a:noFill/>
                    </a:lnR>
                    <a:lnT>
                      <a:noFill/>
                    </a:lnT>
                    <a:lnB>
                      <a:noFill/>
                    </a:lnB>
                    <a:noFill/>
                  </a:tcPr>
                </a:tc>
                <a:tc>
                  <a:txBody>
                    <a:bodyPr/>
                    <a:lstStyle/>
                    <a:p>
                      <a:pPr>
                        <a:buNone/>
                      </a:pPr>
                      <a:r>
                        <a:rPr lang="da-DK" sz="2400" b="1" dirty="0">
                          <a:solidFill>
                            <a:srgbClr val="000000"/>
                          </a:solidFill>
                          <a:effectLst/>
                        </a:rPr>
                        <a:t>Borderline (emotionelt ustabil)</a:t>
                      </a:r>
                      <a:endParaRPr lang="da-DK" sz="2400" dirty="0">
                        <a:solidFill>
                          <a:srgbClr val="000000"/>
                        </a:solidFill>
                        <a:effectLst/>
                      </a:endParaRPr>
                    </a:p>
                  </a:txBody>
                  <a:tcPr marL="124214" marR="124214" marT="62107" marB="62107" anchor="ctr">
                    <a:lnL>
                      <a:noFill/>
                    </a:lnL>
                    <a:lnR>
                      <a:noFill/>
                    </a:lnR>
                    <a:lnT>
                      <a:noFill/>
                    </a:lnT>
                    <a:lnB>
                      <a:noFill/>
                    </a:lnB>
                    <a:noFill/>
                  </a:tcPr>
                </a:tc>
                <a:tc>
                  <a:txBody>
                    <a:bodyPr/>
                    <a:lstStyle/>
                    <a:p>
                      <a:pPr>
                        <a:buNone/>
                      </a:pPr>
                      <a:r>
                        <a:rPr lang="da-DK" sz="2400" b="1" dirty="0">
                          <a:solidFill>
                            <a:srgbClr val="000000"/>
                          </a:solidFill>
                          <a:effectLst/>
                        </a:rPr>
                        <a:t>Dependent (afhængig)</a:t>
                      </a:r>
                      <a:endParaRPr lang="da-DK" sz="2400" dirty="0">
                        <a:solidFill>
                          <a:srgbClr val="000000"/>
                        </a:solidFill>
                        <a:effectLst/>
                      </a:endParaRPr>
                    </a:p>
                  </a:txBody>
                  <a:tcPr marL="124214" marR="124214" marT="62107" marB="62107" anchor="ctr">
                    <a:lnL>
                      <a:noFill/>
                    </a:lnL>
                    <a:lnR>
                      <a:noFill/>
                    </a:lnR>
                    <a:lnT>
                      <a:noFill/>
                    </a:lnT>
                    <a:lnB>
                      <a:noFill/>
                    </a:lnB>
                    <a:noFill/>
                  </a:tcPr>
                </a:tc>
                <a:extLst>
                  <a:ext uri="{0D108BD9-81ED-4DB2-BD59-A6C34878D82A}">
                    <a16:rowId xmlns:a16="http://schemas.microsoft.com/office/drawing/2014/main" val="2975917090"/>
                  </a:ext>
                </a:extLst>
              </a:tr>
              <a:tr h="546544">
                <a:tc>
                  <a:txBody>
                    <a:bodyPr/>
                    <a:lstStyle/>
                    <a:p>
                      <a:pPr>
                        <a:buNone/>
                      </a:pPr>
                      <a:r>
                        <a:rPr lang="da-DK" sz="2400" b="1" dirty="0" err="1">
                          <a:solidFill>
                            <a:srgbClr val="000000"/>
                          </a:solidFill>
                          <a:effectLst/>
                        </a:rPr>
                        <a:t>Skizotypisk</a:t>
                      </a:r>
                      <a:endParaRPr lang="da-DK" sz="2400" dirty="0" err="1">
                        <a:solidFill>
                          <a:srgbClr val="000000"/>
                        </a:solidFill>
                        <a:effectLst/>
                      </a:endParaRPr>
                    </a:p>
                  </a:txBody>
                  <a:tcPr marL="124214" marR="124214" marT="62107" marB="62107" anchor="ctr">
                    <a:lnL>
                      <a:noFill/>
                    </a:lnL>
                    <a:lnR>
                      <a:noFill/>
                    </a:lnR>
                    <a:lnT>
                      <a:noFill/>
                    </a:lnT>
                    <a:lnB>
                      <a:noFill/>
                    </a:lnB>
                    <a:noFill/>
                  </a:tcPr>
                </a:tc>
                <a:tc>
                  <a:txBody>
                    <a:bodyPr/>
                    <a:lstStyle/>
                    <a:p>
                      <a:pPr>
                        <a:buNone/>
                      </a:pPr>
                      <a:r>
                        <a:rPr lang="da-DK" sz="2400" b="1" dirty="0" err="1">
                          <a:solidFill>
                            <a:srgbClr val="000000"/>
                          </a:solidFill>
                          <a:effectLst/>
                        </a:rPr>
                        <a:t>Histrionisk</a:t>
                      </a:r>
                      <a:endParaRPr lang="da-DK" sz="2400" dirty="0" err="1">
                        <a:solidFill>
                          <a:srgbClr val="000000"/>
                        </a:solidFill>
                        <a:effectLst/>
                      </a:endParaRPr>
                    </a:p>
                  </a:txBody>
                  <a:tcPr marL="124214" marR="124214" marT="62107" marB="62107" anchor="ctr">
                    <a:lnL>
                      <a:noFill/>
                    </a:lnL>
                    <a:lnR>
                      <a:noFill/>
                    </a:lnR>
                    <a:lnT>
                      <a:noFill/>
                    </a:lnT>
                    <a:lnB>
                      <a:noFill/>
                    </a:lnB>
                    <a:noFill/>
                  </a:tcPr>
                </a:tc>
                <a:tc>
                  <a:txBody>
                    <a:bodyPr/>
                    <a:lstStyle/>
                    <a:p>
                      <a:pPr>
                        <a:buNone/>
                      </a:pPr>
                      <a:r>
                        <a:rPr lang="da-DK" sz="2400" b="1" dirty="0">
                          <a:solidFill>
                            <a:srgbClr val="000000"/>
                          </a:solidFill>
                          <a:effectLst/>
                        </a:rPr>
                        <a:t>Tvangspræget</a:t>
                      </a:r>
                      <a:endParaRPr lang="da-DK" sz="2400" dirty="0">
                        <a:solidFill>
                          <a:srgbClr val="000000"/>
                        </a:solidFill>
                        <a:effectLst/>
                      </a:endParaRPr>
                    </a:p>
                  </a:txBody>
                  <a:tcPr marL="124214" marR="124214" marT="62107" marB="62107" anchor="ctr">
                    <a:lnL>
                      <a:noFill/>
                    </a:lnL>
                    <a:lnR>
                      <a:noFill/>
                    </a:lnR>
                    <a:lnT>
                      <a:noFill/>
                    </a:lnT>
                    <a:lnB>
                      <a:noFill/>
                    </a:lnB>
                    <a:noFill/>
                  </a:tcPr>
                </a:tc>
                <a:extLst>
                  <a:ext uri="{0D108BD9-81ED-4DB2-BD59-A6C34878D82A}">
                    <a16:rowId xmlns:a16="http://schemas.microsoft.com/office/drawing/2014/main" val="2441404108"/>
                  </a:ext>
                </a:extLst>
              </a:tr>
              <a:tr h="546544">
                <a:tc>
                  <a:txBody>
                    <a:bodyPr/>
                    <a:lstStyle/>
                    <a:p>
                      <a:pPr>
                        <a:buNone/>
                      </a:pPr>
                      <a:endParaRPr lang="da-DK" sz="2400">
                        <a:solidFill>
                          <a:srgbClr val="000000"/>
                        </a:solidFill>
                        <a:effectLst/>
                      </a:endParaRPr>
                    </a:p>
                  </a:txBody>
                  <a:tcPr marL="124214" marR="124214" marT="62107" marB="62107" anchor="ctr">
                    <a:lnL>
                      <a:noFill/>
                    </a:lnL>
                    <a:lnR>
                      <a:noFill/>
                    </a:lnR>
                    <a:lnT>
                      <a:noFill/>
                    </a:lnT>
                    <a:lnB>
                      <a:noFill/>
                    </a:lnB>
                    <a:noFill/>
                  </a:tcPr>
                </a:tc>
                <a:tc>
                  <a:txBody>
                    <a:bodyPr/>
                    <a:lstStyle/>
                    <a:p>
                      <a:pPr>
                        <a:buNone/>
                      </a:pPr>
                      <a:r>
                        <a:rPr lang="da-DK" sz="2400" b="1" dirty="0">
                          <a:solidFill>
                            <a:srgbClr val="000000"/>
                          </a:solidFill>
                          <a:effectLst/>
                        </a:rPr>
                        <a:t>Narcissistisk</a:t>
                      </a:r>
                      <a:endParaRPr lang="da-DK" sz="2400" dirty="0">
                        <a:solidFill>
                          <a:srgbClr val="000000"/>
                        </a:solidFill>
                        <a:effectLst/>
                      </a:endParaRPr>
                    </a:p>
                  </a:txBody>
                  <a:tcPr marL="124214" marR="124214" marT="62107" marB="62107" anchor="ctr">
                    <a:lnL>
                      <a:noFill/>
                    </a:lnL>
                    <a:lnR>
                      <a:noFill/>
                    </a:lnR>
                    <a:lnT>
                      <a:noFill/>
                    </a:lnT>
                    <a:lnB>
                      <a:noFill/>
                    </a:lnB>
                    <a:noFill/>
                  </a:tcPr>
                </a:tc>
                <a:tc>
                  <a:txBody>
                    <a:bodyPr/>
                    <a:lstStyle/>
                    <a:p>
                      <a:endParaRPr lang="da-DK" sz="2400"/>
                    </a:p>
                  </a:txBody>
                  <a:tcPr marL="124214" marR="124214" marT="62107" marB="62107">
                    <a:lnL>
                      <a:noFill/>
                    </a:lnL>
                    <a:lnT>
                      <a:noFill/>
                    </a:lnT>
                  </a:tcPr>
                </a:tc>
                <a:extLst>
                  <a:ext uri="{0D108BD9-81ED-4DB2-BD59-A6C34878D82A}">
                    <a16:rowId xmlns:a16="http://schemas.microsoft.com/office/drawing/2014/main" val="91422789"/>
                  </a:ext>
                </a:extLst>
              </a:tr>
            </a:tbl>
          </a:graphicData>
        </a:graphic>
      </p:graphicFrame>
    </p:spTree>
    <p:extLst>
      <p:ext uri="{BB962C8B-B14F-4D97-AF65-F5344CB8AC3E}">
        <p14:creationId xmlns:p14="http://schemas.microsoft.com/office/powerpoint/2010/main" val="1112255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1A9B56-508C-AAEB-6AAA-5E7931E59FDE}"/>
              </a:ext>
            </a:extLst>
          </p:cNvPr>
          <p:cNvSpPr>
            <a:spLocks noGrp="1"/>
          </p:cNvSpPr>
          <p:nvPr>
            <p:ph type="title"/>
          </p:nvPr>
        </p:nvSpPr>
        <p:spPr>
          <a:xfrm>
            <a:off x="516249" y="1012175"/>
            <a:ext cx="11113008" cy="849793"/>
          </a:xfrm>
        </p:spPr>
        <p:txBody>
          <a:bodyPr>
            <a:normAutofit/>
          </a:bodyPr>
          <a:lstStyle/>
          <a:p>
            <a:r>
              <a:rPr lang="da-DK" dirty="0"/>
              <a:t>Så hvem møder vi - og i?</a:t>
            </a:r>
          </a:p>
        </p:txBody>
      </p:sp>
      <p:graphicFrame>
        <p:nvGraphicFramePr>
          <p:cNvPr id="5" name="Tabel 4">
            <a:extLst>
              <a:ext uri="{FF2B5EF4-FFF2-40B4-BE49-F238E27FC236}">
                <a16:creationId xmlns:a16="http://schemas.microsoft.com/office/drawing/2014/main" id="{CD398BC2-467B-1275-5AA6-F2EFA144B142}"/>
              </a:ext>
            </a:extLst>
          </p:cNvPr>
          <p:cNvGraphicFramePr>
            <a:graphicFrameLocks noGrp="1"/>
          </p:cNvGraphicFramePr>
          <p:nvPr/>
        </p:nvGraphicFramePr>
        <p:xfrm>
          <a:off x="75259" y="1853259"/>
          <a:ext cx="12004325" cy="4590490"/>
        </p:xfrm>
        <a:graphic>
          <a:graphicData uri="http://schemas.openxmlformats.org/drawingml/2006/table">
            <a:tbl>
              <a:tblPr bandRow="1">
                <a:tableStyleId>{5C22544A-7EE6-4342-B048-85BDC9FD1C3A}</a:tableStyleId>
              </a:tblPr>
              <a:tblGrid>
                <a:gridCol w="3795926">
                  <a:extLst>
                    <a:ext uri="{9D8B030D-6E8A-4147-A177-3AD203B41FA5}">
                      <a16:colId xmlns:a16="http://schemas.microsoft.com/office/drawing/2014/main" val="4168079238"/>
                    </a:ext>
                  </a:extLst>
                </a:gridCol>
                <a:gridCol w="3662619">
                  <a:extLst>
                    <a:ext uri="{9D8B030D-6E8A-4147-A177-3AD203B41FA5}">
                      <a16:colId xmlns:a16="http://schemas.microsoft.com/office/drawing/2014/main" val="3584827205"/>
                    </a:ext>
                  </a:extLst>
                </a:gridCol>
                <a:gridCol w="4545780">
                  <a:extLst>
                    <a:ext uri="{9D8B030D-6E8A-4147-A177-3AD203B41FA5}">
                      <a16:colId xmlns:a16="http://schemas.microsoft.com/office/drawing/2014/main" val="1195866242"/>
                    </a:ext>
                  </a:extLst>
                </a:gridCol>
              </a:tblGrid>
              <a:tr h="931404">
                <a:tc>
                  <a:txBody>
                    <a:bodyPr/>
                    <a:lstStyle/>
                    <a:p>
                      <a:pPr>
                        <a:buNone/>
                      </a:pPr>
                      <a:r>
                        <a:rPr lang="da-DK" sz="2200">
                          <a:solidFill>
                            <a:srgbClr val="000000"/>
                          </a:solidFill>
                          <a:effectLst/>
                        </a:rPr>
                        <a:t>Personlighedsforstyrrelse</a:t>
                      </a:r>
                    </a:p>
                  </a:txBody>
                  <a:tcPr marL="110076" marR="110076" marT="55038" marB="55038" anchor="ctr">
                    <a:lnL>
                      <a:noFill/>
                    </a:lnL>
                    <a:lnR>
                      <a:noFill/>
                    </a:lnR>
                    <a:lnT>
                      <a:noFill/>
                    </a:lnT>
                    <a:lnB>
                      <a:noFill/>
                    </a:lnB>
                    <a:noFill/>
                  </a:tcPr>
                </a:tc>
                <a:tc>
                  <a:txBody>
                    <a:bodyPr/>
                    <a:lstStyle/>
                    <a:p>
                      <a:pPr>
                        <a:buNone/>
                      </a:pPr>
                      <a:r>
                        <a:rPr lang="da-DK" sz="2200">
                          <a:solidFill>
                            <a:srgbClr val="000000"/>
                          </a:solidFill>
                          <a:effectLst/>
                        </a:rPr>
                        <a:t>Simple karakteristika</a:t>
                      </a:r>
                    </a:p>
                  </a:txBody>
                  <a:tcPr marL="110076" marR="110076" marT="55038" marB="55038" anchor="ctr">
                    <a:lnL>
                      <a:noFill/>
                    </a:lnL>
                    <a:lnR>
                      <a:noFill/>
                    </a:lnR>
                    <a:lnT>
                      <a:noFill/>
                    </a:lnT>
                    <a:lnB>
                      <a:noFill/>
                    </a:lnB>
                    <a:noFill/>
                  </a:tcPr>
                </a:tc>
                <a:tc>
                  <a:txBody>
                    <a:bodyPr/>
                    <a:lstStyle/>
                    <a:p>
                      <a:pPr>
                        <a:buNone/>
                      </a:pPr>
                      <a:r>
                        <a:rPr lang="da-DK" sz="2200">
                          <a:solidFill>
                            <a:srgbClr val="000000"/>
                          </a:solidFill>
                          <a:effectLst/>
                        </a:rPr>
                        <a:t>Typisk fremtræden</a:t>
                      </a:r>
                    </a:p>
                  </a:txBody>
                  <a:tcPr marL="110076" marR="110076" marT="55038" marB="55038" anchor="ctr">
                    <a:lnL>
                      <a:noFill/>
                    </a:lnL>
                    <a:lnR>
                      <a:noFill/>
                    </a:lnR>
                    <a:lnT>
                      <a:noFill/>
                    </a:lnT>
                    <a:lnB>
                      <a:noFill/>
                    </a:lnB>
                    <a:noFill/>
                  </a:tcPr>
                </a:tc>
                <a:extLst>
                  <a:ext uri="{0D108BD9-81ED-4DB2-BD59-A6C34878D82A}">
                    <a16:rowId xmlns:a16="http://schemas.microsoft.com/office/drawing/2014/main" val="349154601"/>
                  </a:ext>
                </a:extLst>
              </a:tr>
              <a:tr h="953580">
                <a:tc>
                  <a:txBody>
                    <a:bodyPr/>
                    <a:lstStyle/>
                    <a:p>
                      <a:pPr>
                        <a:buNone/>
                      </a:pPr>
                      <a:r>
                        <a:rPr lang="da-DK" sz="2200" b="1">
                          <a:solidFill>
                            <a:srgbClr val="000000"/>
                          </a:solidFill>
                          <a:effectLst/>
                        </a:rPr>
                        <a:t>Paranoid</a:t>
                      </a:r>
                      <a:endParaRPr lang="da-DK" sz="2200">
                        <a:solidFill>
                          <a:srgbClr val="000000"/>
                        </a:solidFill>
                        <a:effectLst/>
                      </a:endParaRPr>
                    </a:p>
                  </a:txBody>
                  <a:tcPr marL="110076" marR="110076" marT="55038" marB="55038" anchor="ctr">
                    <a:lnL>
                      <a:noFill/>
                    </a:lnL>
                    <a:lnR>
                      <a:noFill/>
                    </a:lnR>
                    <a:lnT>
                      <a:noFill/>
                    </a:lnT>
                    <a:lnB>
                      <a:noFill/>
                    </a:lnB>
                    <a:noFill/>
                  </a:tcPr>
                </a:tc>
                <a:tc>
                  <a:txBody>
                    <a:bodyPr/>
                    <a:lstStyle/>
                    <a:p>
                      <a:pPr>
                        <a:buNone/>
                      </a:pPr>
                      <a:r>
                        <a:rPr lang="da-DK" sz="2200" dirty="0">
                          <a:solidFill>
                            <a:srgbClr val="000000"/>
                          </a:solidFill>
                          <a:effectLst/>
                        </a:rPr>
                        <a:t>Mistænksom, har svært ved at stole på andre</a:t>
                      </a:r>
                    </a:p>
                  </a:txBody>
                  <a:tcPr marL="110076" marR="110076" marT="55038" marB="55038" anchor="ctr">
                    <a:lnL>
                      <a:noFill/>
                    </a:lnL>
                    <a:lnR>
                      <a:noFill/>
                    </a:lnR>
                    <a:lnT>
                      <a:noFill/>
                    </a:lnT>
                    <a:lnB>
                      <a:noFill/>
                    </a:lnB>
                    <a:noFill/>
                  </a:tcPr>
                </a:tc>
                <a:tc>
                  <a:txBody>
                    <a:bodyPr/>
                    <a:lstStyle/>
                    <a:p>
                      <a:pPr>
                        <a:buNone/>
                      </a:pPr>
                      <a:r>
                        <a:rPr lang="da-DK" sz="2200">
                          <a:solidFill>
                            <a:srgbClr val="000000"/>
                          </a:solidFill>
                          <a:effectLst/>
                        </a:rPr>
                        <a:t>Tolker ofte andres handlinger som fjendtlige eller illoyale</a:t>
                      </a:r>
                    </a:p>
                  </a:txBody>
                  <a:tcPr marL="110076" marR="110076" marT="55038" marB="55038" anchor="ctr">
                    <a:lnL>
                      <a:noFill/>
                    </a:lnL>
                    <a:lnR>
                      <a:noFill/>
                    </a:lnR>
                    <a:lnT>
                      <a:noFill/>
                    </a:lnT>
                    <a:lnB>
                      <a:noFill/>
                    </a:lnB>
                    <a:noFill/>
                  </a:tcPr>
                </a:tc>
                <a:extLst>
                  <a:ext uri="{0D108BD9-81ED-4DB2-BD59-A6C34878D82A}">
                    <a16:rowId xmlns:a16="http://schemas.microsoft.com/office/drawing/2014/main" val="2375554564"/>
                  </a:ext>
                </a:extLst>
              </a:tr>
              <a:tr h="1352753">
                <a:tc>
                  <a:txBody>
                    <a:bodyPr/>
                    <a:lstStyle/>
                    <a:p>
                      <a:pPr>
                        <a:buNone/>
                      </a:pPr>
                      <a:r>
                        <a:rPr lang="da-DK" sz="2200" b="1">
                          <a:solidFill>
                            <a:srgbClr val="000000"/>
                          </a:solidFill>
                          <a:effectLst/>
                        </a:rPr>
                        <a:t>Skizoid</a:t>
                      </a:r>
                      <a:endParaRPr lang="da-DK" sz="2200">
                        <a:solidFill>
                          <a:srgbClr val="000000"/>
                        </a:solidFill>
                        <a:effectLst/>
                      </a:endParaRPr>
                    </a:p>
                  </a:txBody>
                  <a:tcPr marL="110076" marR="110076" marT="55038" marB="55038" anchor="ctr">
                    <a:lnL>
                      <a:noFill/>
                    </a:lnL>
                    <a:lnR>
                      <a:noFill/>
                    </a:lnR>
                    <a:lnT>
                      <a:noFill/>
                    </a:lnT>
                    <a:lnB>
                      <a:noFill/>
                    </a:lnB>
                    <a:noFill/>
                  </a:tcPr>
                </a:tc>
                <a:tc>
                  <a:txBody>
                    <a:bodyPr/>
                    <a:lstStyle/>
                    <a:p>
                      <a:pPr>
                        <a:buNone/>
                      </a:pPr>
                      <a:r>
                        <a:rPr lang="da-DK" sz="2200">
                          <a:solidFill>
                            <a:srgbClr val="000000"/>
                          </a:solidFill>
                          <a:effectLst/>
                        </a:rPr>
                        <a:t>Tilbagetrukket, følelsesmæssigt distanceret</a:t>
                      </a:r>
                    </a:p>
                  </a:txBody>
                  <a:tcPr marL="110076" marR="110076" marT="55038" marB="55038" anchor="ctr">
                    <a:lnL>
                      <a:noFill/>
                    </a:lnL>
                    <a:lnR>
                      <a:noFill/>
                    </a:lnR>
                    <a:lnT>
                      <a:noFill/>
                    </a:lnT>
                    <a:lnB>
                      <a:noFill/>
                    </a:lnB>
                    <a:noFill/>
                  </a:tcPr>
                </a:tc>
                <a:tc>
                  <a:txBody>
                    <a:bodyPr/>
                    <a:lstStyle/>
                    <a:p>
                      <a:pPr>
                        <a:buNone/>
                      </a:pPr>
                      <a:r>
                        <a:rPr lang="da-DK" sz="2200">
                          <a:solidFill>
                            <a:srgbClr val="000000"/>
                          </a:solidFill>
                          <a:effectLst/>
                        </a:rPr>
                        <a:t>Foretrækker ofte at være alene og virker uinteresseret i nære relationer</a:t>
                      </a:r>
                    </a:p>
                  </a:txBody>
                  <a:tcPr marL="110076" marR="110076" marT="55038" marB="55038" anchor="ctr">
                    <a:lnL>
                      <a:noFill/>
                    </a:lnL>
                    <a:lnR>
                      <a:noFill/>
                    </a:lnR>
                    <a:lnT>
                      <a:noFill/>
                    </a:lnT>
                    <a:lnB>
                      <a:noFill/>
                    </a:lnB>
                    <a:noFill/>
                  </a:tcPr>
                </a:tc>
                <a:extLst>
                  <a:ext uri="{0D108BD9-81ED-4DB2-BD59-A6C34878D82A}">
                    <a16:rowId xmlns:a16="http://schemas.microsoft.com/office/drawing/2014/main" val="481594293"/>
                  </a:ext>
                </a:extLst>
              </a:tr>
              <a:tr h="1352753">
                <a:tc>
                  <a:txBody>
                    <a:bodyPr/>
                    <a:lstStyle/>
                    <a:p>
                      <a:pPr>
                        <a:buNone/>
                      </a:pPr>
                      <a:r>
                        <a:rPr lang="da-DK" sz="2200" b="1">
                          <a:solidFill>
                            <a:srgbClr val="000000"/>
                          </a:solidFill>
                          <a:effectLst/>
                        </a:rPr>
                        <a:t>Skizotypisk</a:t>
                      </a:r>
                      <a:endParaRPr lang="da-DK" sz="2200">
                        <a:solidFill>
                          <a:srgbClr val="000000"/>
                        </a:solidFill>
                        <a:effectLst/>
                      </a:endParaRPr>
                    </a:p>
                  </a:txBody>
                  <a:tcPr marL="110076" marR="110076" marT="55038" marB="55038" anchor="ctr">
                    <a:lnL>
                      <a:noFill/>
                    </a:lnL>
                    <a:lnR>
                      <a:noFill/>
                    </a:lnR>
                    <a:lnT>
                      <a:noFill/>
                    </a:lnT>
                    <a:lnB>
                      <a:noFill/>
                    </a:lnB>
                    <a:noFill/>
                  </a:tcPr>
                </a:tc>
                <a:tc>
                  <a:txBody>
                    <a:bodyPr/>
                    <a:lstStyle/>
                    <a:p>
                      <a:pPr>
                        <a:buNone/>
                      </a:pPr>
                      <a:r>
                        <a:rPr lang="da-DK" sz="2200">
                          <a:solidFill>
                            <a:srgbClr val="000000"/>
                          </a:solidFill>
                          <a:effectLst/>
                        </a:rPr>
                        <a:t>Særpræget tænkning og adfærd</a:t>
                      </a:r>
                    </a:p>
                  </a:txBody>
                  <a:tcPr marL="110076" marR="110076" marT="55038" marB="55038" anchor="ctr">
                    <a:lnL>
                      <a:noFill/>
                    </a:lnL>
                    <a:lnR>
                      <a:noFill/>
                    </a:lnR>
                    <a:lnT>
                      <a:noFill/>
                    </a:lnT>
                    <a:lnB>
                      <a:noFill/>
                    </a:lnB>
                    <a:noFill/>
                  </a:tcPr>
                </a:tc>
                <a:tc>
                  <a:txBody>
                    <a:bodyPr/>
                    <a:lstStyle/>
                    <a:p>
                      <a:pPr>
                        <a:buNone/>
                      </a:pPr>
                      <a:r>
                        <a:rPr lang="da-DK" sz="2200" dirty="0">
                          <a:solidFill>
                            <a:srgbClr val="000000"/>
                          </a:solidFill>
                          <a:effectLst/>
                        </a:rPr>
                        <a:t>Usædvanlige forestillinger, excentrisk adfærd og social usikkerhed</a:t>
                      </a:r>
                    </a:p>
                  </a:txBody>
                  <a:tcPr marL="110076" marR="110076" marT="55038" marB="55038" anchor="ctr">
                    <a:lnL>
                      <a:noFill/>
                    </a:lnL>
                    <a:lnR>
                      <a:noFill/>
                    </a:lnR>
                    <a:lnT>
                      <a:noFill/>
                    </a:lnT>
                    <a:lnB>
                      <a:noFill/>
                    </a:lnB>
                    <a:noFill/>
                  </a:tcPr>
                </a:tc>
                <a:extLst>
                  <a:ext uri="{0D108BD9-81ED-4DB2-BD59-A6C34878D82A}">
                    <a16:rowId xmlns:a16="http://schemas.microsoft.com/office/drawing/2014/main" val="920169430"/>
                  </a:ext>
                </a:extLst>
              </a:tr>
            </a:tbl>
          </a:graphicData>
        </a:graphic>
      </p:graphicFrame>
    </p:spTree>
    <p:extLst>
      <p:ext uri="{BB962C8B-B14F-4D97-AF65-F5344CB8AC3E}">
        <p14:creationId xmlns:p14="http://schemas.microsoft.com/office/powerpoint/2010/main" val="3240433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190DFB-BF64-89EA-DE68-18C7BB2289E7}"/>
              </a:ext>
            </a:extLst>
          </p:cNvPr>
          <p:cNvSpPr>
            <a:spLocks noGrp="1"/>
          </p:cNvSpPr>
          <p:nvPr>
            <p:ph type="title"/>
          </p:nvPr>
        </p:nvSpPr>
        <p:spPr>
          <a:xfrm>
            <a:off x="516249" y="1012175"/>
            <a:ext cx="11113008" cy="849793"/>
          </a:xfrm>
        </p:spPr>
        <p:txBody>
          <a:bodyPr>
            <a:normAutofit/>
          </a:bodyPr>
          <a:lstStyle/>
          <a:p>
            <a:r>
              <a:rPr lang="da-DK" dirty="0"/>
              <a:t>Så hvem møder vi - og i?</a:t>
            </a:r>
          </a:p>
          <a:p>
            <a:endParaRPr lang="da-DK" dirty="0"/>
          </a:p>
        </p:txBody>
      </p:sp>
      <p:graphicFrame>
        <p:nvGraphicFramePr>
          <p:cNvPr id="5" name="Tabel 4">
            <a:extLst>
              <a:ext uri="{FF2B5EF4-FFF2-40B4-BE49-F238E27FC236}">
                <a16:creationId xmlns:a16="http://schemas.microsoft.com/office/drawing/2014/main" id="{97FF7C68-B43C-A494-EA28-60540AF070F5}"/>
              </a:ext>
            </a:extLst>
          </p:cNvPr>
          <p:cNvGraphicFramePr>
            <a:graphicFrameLocks noGrp="1"/>
          </p:cNvGraphicFramePr>
          <p:nvPr/>
        </p:nvGraphicFramePr>
        <p:xfrm>
          <a:off x="125895" y="1934817"/>
          <a:ext cx="11951319" cy="4666231"/>
        </p:xfrm>
        <a:graphic>
          <a:graphicData uri="http://schemas.openxmlformats.org/drawingml/2006/table">
            <a:tbl>
              <a:tblPr bandRow="1">
                <a:tableStyleId>{5C22544A-7EE6-4342-B048-85BDC9FD1C3A}</a:tableStyleId>
              </a:tblPr>
              <a:tblGrid>
                <a:gridCol w="3784419">
                  <a:extLst>
                    <a:ext uri="{9D8B030D-6E8A-4147-A177-3AD203B41FA5}">
                      <a16:colId xmlns:a16="http://schemas.microsoft.com/office/drawing/2014/main" val="2184056495"/>
                    </a:ext>
                  </a:extLst>
                </a:gridCol>
                <a:gridCol w="3634902">
                  <a:extLst>
                    <a:ext uri="{9D8B030D-6E8A-4147-A177-3AD203B41FA5}">
                      <a16:colId xmlns:a16="http://schemas.microsoft.com/office/drawing/2014/main" val="2827016612"/>
                    </a:ext>
                  </a:extLst>
                </a:gridCol>
                <a:gridCol w="4531998">
                  <a:extLst>
                    <a:ext uri="{9D8B030D-6E8A-4147-A177-3AD203B41FA5}">
                      <a16:colId xmlns:a16="http://schemas.microsoft.com/office/drawing/2014/main" val="2519168213"/>
                    </a:ext>
                  </a:extLst>
                </a:gridCol>
              </a:tblGrid>
              <a:tr h="871030">
                <a:tc>
                  <a:txBody>
                    <a:bodyPr/>
                    <a:lstStyle/>
                    <a:p>
                      <a:pPr>
                        <a:buNone/>
                      </a:pPr>
                      <a:r>
                        <a:rPr lang="da-DK" sz="2200" dirty="0">
                          <a:solidFill>
                            <a:srgbClr val="000000"/>
                          </a:solidFill>
                          <a:effectLst/>
                        </a:rPr>
                        <a:t>Personlighedsforstyrrelse</a:t>
                      </a:r>
                    </a:p>
                  </a:txBody>
                  <a:tcPr marL="110229" marR="110229" marT="55114" marB="55114" anchor="ctr">
                    <a:lnL>
                      <a:noFill/>
                    </a:lnL>
                    <a:lnR>
                      <a:noFill/>
                    </a:lnR>
                    <a:lnT>
                      <a:noFill/>
                    </a:lnT>
                    <a:lnB>
                      <a:noFill/>
                    </a:lnB>
                    <a:noFill/>
                  </a:tcPr>
                </a:tc>
                <a:tc>
                  <a:txBody>
                    <a:bodyPr/>
                    <a:lstStyle/>
                    <a:p>
                      <a:pPr>
                        <a:buNone/>
                      </a:pPr>
                      <a:r>
                        <a:rPr lang="da-DK" sz="2200" dirty="0">
                          <a:solidFill>
                            <a:srgbClr val="000000"/>
                          </a:solidFill>
                          <a:effectLst/>
                        </a:rPr>
                        <a:t>Simple karakteristika</a:t>
                      </a:r>
                    </a:p>
                  </a:txBody>
                  <a:tcPr marL="110229" marR="110229" marT="55114" marB="55114" anchor="ctr">
                    <a:lnL>
                      <a:noFill/>
                    </a:lnL>
                    <a:lnR>
                      <a:noFill/>
                    </a:lnR>
                    <a:lnT>
                      <a:noFill/>
                    </a:lnT>
                    <a:lnB>
                      <a:noFill/>
                    </a:lnB>
                    <a:noFill/>
                  </a:tcPr>
                </a:tc>
                <a:tc>
                  <a:txBody>
                    <a:bodyPr/>
                    <a:lstStyle/>
                    <a:p>
                      <a:pPr>
                        <a:buNone/>
                      </a:pPr>
                      <a:r>
                        <a:rPr lang="da-DK" sz="2200" dirty="0">
                          <a:solidFill>
                            <a:srgbClr val="000000"/>
                          </a:solidFill>
                          <a:effectLst/>
                        </a:rPr>
                        <a:t>Typisk fremtræden</a:t>
                      </a:r>
                    </a:p>
                  </a:txBody>
                  <a:tcPr marL="110229" marR="110229" marT="55114" marB="55114" anchor="ctr">
                    <a:lnL>
                      <a:noFill/>
                    </a:lnL>
                    <a:lnR>
                      <a:noFill/>
                    </a:lnR>
                    <a:lnT>
                      <a:noFill/>
                    </a:lnT>
                    <a:lnB>
                      <a:noFill/>
                    </a:lnB>
                    <a:noFill/>
                  </a:tcPr>
                </a:tc>
                <a:extLst>
                  <a:ext uri="{0D108BD9-81ED-4DB2-BD59-A6C34878D82A}">
                    <a16:rowId xmlns:a16="http://schemas.microsoft.com/office/drawing/2014/main" val="1216517003"/>
                  </a:ext>
                </a:extLst>
              </a:tr>
              <a:tr h="1265067">
                <a:tc>
                  <a:txBody>
                    <a:bodyPr/>
                    <a:lstStyle/>
                    <a:p>
                      <a:pPr>
                        <a:buNone/>
                      </a:pPr>
                      <a:r>
                        <a:rPr lang="da-DK" sz="2200" b="1" dirty="0">
                          <a:solidFill>
                            <a:srgbClr val="000000"/>
                          </a:solidFill>
                          <a:effectLst/>
                        </a:rPr>
                        <a:t>Ængstelig (evasiv)</a:t>
                      </a:r>
                      <a:endParaRPr lang="da-DK" sz="2200" dirty="0">
                        <a:solidFill>
                          <a:srgbClr val="000000"/>
                        </a:solidFill>
                        <a:effectLst/>
                      </a:endParaRPr>
                    </a:p>
                  </a:txBody>
                  <a:tcPr marL="110229" marR="110229" marT="55114" marB="55114" anchor="ctr">
                    <a:lnL>
                      <a:noFill/>
                    </a:lnL>
                    <a:lnR>
                      <a:noFill/>
                    </a:lnR>
                    <a:lnT>
                      <a:noFill/>
                    </a:lnT>
                    <a:lnB>
                      <a:noFill/>
                    </a:lnB>
                    <a:noFill/>
                  </a:tcPr>
                </a:tc>
                <a:tc>
                  <a:txBody>
                    <a:bodyPr/>
                    <a:lstStyle/>
                    <a:p>
                      <a:pPr>
                        <a:buNone/>
                      </a:pPr>
                      <a:r>
                        <a:rPr lang="da-DK" sz="2200" dirty="0">
                          <a:solidFill>
                            <a:srgbClr val="000000"/>
                          </a:solidFill>
                          <a:effectLst/>
                        </a:rPr>
                        <a:t>Bange for afvisning og kritik</a:t>
                      </a:r>
                    </a:p>
                  </a:txBody>
                  <a:tcPr marL="110229" marR="110229" marT="55114" marB="55114" anchor="ctr">
                    <a:lnL>
                      <a:noFill/>
                    </a:lnL>
                    <a:lnR>
                      <a:noFill/>
                    </a:lnR>
                    <a:lnT>
                      <a:noFill/>
                    </a:lnT>
                    <a:lnB>
                      <a:noFill/>
                    </a:lnB>
                    <a:noFill/>
                  </a:tcPr>
                </a:tc>
                <a:tc>
                  <a:txBody>
                    <a:bodyPr/>
                    <a:lstStyle/>
                    <a:p>
                      <a:pPr>
                        <a:buNone/>
                      </a:pPr>
                      <a:r>
                        <a:rPr lang="da-DK" sz="2200" dirty="0">
                          <a:solidFill>
                            <a:srgbClr val="000000"/>
                          </a:solidFill>
                          <a:effectLst/>
                        </a:rPr>
                        <a:t>Undgår sociale situationer og relationer, selvom personen ofte ønsker nærhed</a:t>
                      </a:r>
                    </a:p>
                  </a:txBody>
                  <a:tcPr marL="110229" marR="110229" marT="55114" marB="55114" anchor="ctr">
                    <a:lnL>
                      <a:noFill/>
                    </a:lnL>
                    <a:lnR>
                      <a:noFill/>
                    </a:lnR>
                    <a:lnT>
                      <a:noFill/>
                    </a:lnT>
                    <a:lnB>
                      <a:noFill/>
                    </a:lnB>
                    <a:noFill/>
                  </a:tcPr>
                </a:tc>
                <a:extLst>
                  <a:ext uri="{0D108BD9-81ED-4DB2-BD59-A6C34878D82A}">
                    <a16:rowId xmlns:a16="http://schemas.microsoft.com/office/drawing/2014/main" val="428030695"/>
                  </a:ext>
                </a:extLst>
              </a:tr>
              <a:tr h="1265067">
                <a:tc>
                  <a:txBody>
                    <a:bodyPr/>
                    <a:lstStyle/>
                    <a:p>
                      <a:pPr>
                        <a:buNone/>
                      </a:pPr>
                      <a:r>
                        <a:rPr lang="da-DK" sz="2200" b="1" dirty="0">
                          <a:solidFill>
                            <a:srgbClr val="000000"/>
                          </a:solidFill>
                          <a:effectLst/>
                        </a:rPr>
                        <a:t>Dependent (afhængig)</a:t>
                      </a:r>
                      <a:endParaRPr lang="da-DK" sz="2200" dirty="0">
                        <a:solidFill>
                          <a:srgbClr val="000000"/>
                        </a:solidFill>
                        <a:effectLst/>
                      </a:endParaRPr>
                    </a:p>
                  </a:txBody>
                  <a:tcPr marL="110229" marR="110229" marT="55114" marB="55114" anchor="ctr">
                    <a:lnL>
                      <a:noFill/>
                    </a:lnL>
                    <a:lnR>
                      <a:noFill/>
                    </a:lnR>
                    <a:lnT>
                      <a:noFill/>
                    </a:lnT>
                    <a:lnB>
                      <a:noFill/>
                    </a:lnB>
                    <a:noFill/>
                  </a:tcPr>
                </a:tc>
                <a:tc>
                  <a:txBody>
                    <a:bodyPr/>
                    <a:lstStyle/>
                    <a:p>
                      <a:pPr>
                        <a:buNone/>
                      </a:pPr>
                      <a:r>
                        <a:rPr lang="da-DK" sz="2200" dirty="0">
                          <a:solidFill>
                            <a:srgbClr val="000000"/>
                          </a:solidFill>
                          <a:effectLst/>
                        </a:rPr>
                        <a:t>Stærkt behov for støtte og omsorg</a:t>
                      </a:r>
                    </a:p>
                  </a:txBody>
                  <a:tcPr marL="110229" marR="110229" marT="55114" marB="55114" anchor="ctr">
                    <a:lnL>
                      <a:noFill/>
                    </a:lnL>
                    <a:lnR>
                      <a:noFill/>
                    </a:lnR>
                    <a:lnT>
                      <a:noFill/>
                    </a:lnT>
                    <a:lnB>
                      <a:noFill/>
                    </a:lnB>
                    <a:noFill/>
                  </a:tcPr>
                </a:tc>
                <a:tc>
                  <a:txBody>
                    <a:bodyPr/>
                    <a:lstStyle/>
                    <a:p>
                      <a:pPr>
                        <a:buNone/>
                      </a:pPr>
                      <a:r>
                        <a:rPr lang="da-DK" sz="2200" dirty="0">
                          <a:solidFill>
                            <a:srgbClr val="000000"/>
                          </a:solidFill>
                          <a:effectLst/>
                        </a:rPr>
                        <a:t>Har svært ved at træffe beslutninger alene og frygter at blive forladt</a:t>
                      </a:r>
                    </a:p>
                  </a:txBody>
                  <a:tcPr marL="110229" marR="110229" marT="55114" marB="55114" anchor="ctr">
                    <a:lnL>
                      <a:noFill/>
                    </a:lnL>
                    <a:lnR>
                      <a:noFill/>
                    </a:lnR>
                    <a:lnT>
                      <a:noFill/>
                    </a:lnT>
                    <a:lnB>
                      <a:noFill/>
                    </a:lnB>
                    <a:noFill/>
                  </a:tcPr>
                </a:tc>
                <a:extLst>
                  <a:ext uri="{0D108BD9-81ED-4DB2-BD59-A6C34878D82A}">
                    <a16:rowId xmlns:a16="http://schemas.microsoft.com/office/drawing/2014/main" val="3387795219"/>
                  </a:ext>
                </a:extLst>
              </a:tr>
              <a:tr h="1265067">
                <a:tc>
                  <a:txBody>
                    <a:bodyPr/>
                    <a:lstStyle/>
                    <a:p>
                      <a:pPr>
                        <a:buNone/>
                      </a:pPr>
                      <a:r>
                        <a:rPr lang="da-DK" sz="2200" b="1" dirty="0">
                          <a:solidFill>
                            <a:srgbClr val="000000"/>
                          </a:solidFill>
                          <a:effectLst/>
                        </a:rPr>
                        <a:t>Tvangspræget (</a:t>
                      </a:r>
                      <a:r>
                        <a:rPr lang="da-DK" sz="2200" b="1" dirty="0" err="1">
                          <a:solidFill>
                            <a:srgbClr val="000000"/>
                          </a:solidFill>
                          <a:effectLst/>
                        </a:rPr>
                        <a:t>obsessiv-kompulsiv</a:t>
                      </a:r>
                      <a:r>
                        <a:rPr lang="da-DK" sz="2200" b="1" dirty="0">
                          <a:solidFill>
                            <a:srgbClr val="000000"/>
                          </a:solidFill>
                          <a:effectLst/>
                        </a:rPr>
                        <a:t>)</a:t>
                      </a:r>
                      <a:endParaRPr lang="da-DK" sz="2200" dirty="0">
                        <a:solidFill>
                          <a:srgbClr val="000000"/>
                        </a:solidFill>
                        <a:effectLst/>
                      </a:endParaRPr>
                    </a:p>
                  </a:txBody>
                  <a:tcPr marL="110229" marR="110229" marT="55114" marB="55114" anchor="ctr">
                    <a:lnL>
                      <a:noFill/>
                    </a:lnL>
                    <a:lnR>
                      <a:noFill/>
                    </a:lnR>
                    <a:lnT>
                      <a:noFill/>
                    </a:lnT>
                    <a:lnB>
                      <a:noFill/>
                    </a:lnB>
                    <a:noFill/>
                  </a:tcPr>
                </a:tc>
                <a:tc>
                  <a:txBody>
                    <a:bodyPr/>
                    <a:lstStyle/>
                    <a:p>
                      <a:pPr>
                        <a:buNone/>
                      </a:pPr>
                      <a:r>
                        <a:rPr lang="da-DK" sz="2200" dirty="0">
                          <a:solidFill>
                            <a:srgbClr val="000000"/>
                          </a:solidFill>
                          <a:effectLst/>
                        </a:rPr>
                        <a:t>Stort behov for orden og kontrol</a:t>
                      </a:r>
                    </a:p>
                  </a:txBody>
                  <a:tcPr marL="110229" marR="110229" marT="55114" marB="55114" anchor="ctr">
                    <a:lnL>
                      <a:noFill/>
                    </a:lnL>
                    <a:lnR>
                      <a:noFill/>
                    </a:lnR>
                    <a:lnT>
                      <a:noFill/>
                    </a:lnT>
                    <a:lnB>
                      <a:noFill/>
                    </a:lnB>
                    <a:noFill/>
                  </a:tcPr>
                </a:tc>
                <a:tc>
                  <a:txBody>
                    <a:bodyPr/>
                    <a:lstStyle/>
                    <a:p>
                      <a:pPr>
                        <a:buNone/>
                      </a:pPr>
                      <a:r>
                        <a:rPr lang="da-DK" sz="2200" dirty="0">
                          <a:solidFill>
                            <a:srgbClr val="000000"/>
                          </a:solidFill>
                          <a:effectLst/>
                        </a:rPr>
                        <a:t>Perfektionistisk, regelorienteret og kan have svært ved at være fleksibel</a:t>
                      </a:r>
                    </a:p>
                  </a:txBody>
                  <a:tcPr marL="110229" marR="110229" marT="55114" marB="55114" anchor="ctr">
                    <a:lnL>
                      <a:noFill/>
                    </a:lnL>
                    <a:lnR>
                      <a:noFill/>
                    </a:lnR>
                    <a:lnT>
                      <a:noFill/>
                    </a:lnT>
                    <a:lnB>
                      <a:noFill/>
                    </a:lnB>
                    <a:noFill/>
                  </a:tcPr>
                </a:tc>
                <a:extLst>
                  <a:ext uri="{0D108BD9-81ED-4DB2-BD59-A6C34878D82A}">
                    <a16:rowId xmlns:a16="http://schemas.microsoft.com/office/drawing/2014/main" val="780726105"/>
                  </a:ext>
                </a:extLst>
              </a:tr>
            </a:tbl>
          </a:graphicData>
        </a:graphic>
      </p:graphicFrame>
    </p:spTree>
    <p:extLst>
      <p:ext uri="{BB962C8B-B14F-4D97-AF65-F5344CB8AC3E}">
        <p14:creationId xmlns:p14="http://schemas.microsoft.com/office/powerpoint/2010/main" val="848288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E9B83-4E54-7407-A5FF-4419E608911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6FDB80E-261A-0D81-B1EE-743D1651A184}"/>
              </a:ext>
            </a:extLst>
          </p:cNvPr>
          <p:cNvSpPr>
            <a:spLocks noGrp="1"/>
          </p:cNvSpPr>
          <p:nvPr>
            <p:ph type="title"/>
          </p:nvPr>
        </p:nvSpPr>
        <p:spPr>
          <a:xfrm>
            <a:off x="-18288" y="644663"/>
            <a:ext cx="12001592" cy="1088358"/>
          </a:xfrm>
        </p:spPr>
        <p:txBody>
          <a:bodyPr>
            <a:normAutofit/>
          </a:bodyPr>
          <a:lstStyle/>
          <a:p>
            <a:r>
              <a:rPr lang="da-DK" dirty="0"/>
              <a:t>Så hvem møder vi - og i?</a:t>
            </a:r>
          </a:p>
          <a:p>
            <a:endParaRPr lang="da-DK" dirty="0"/>
          </a:p>
        </p:txBody>
      </p:sp>
      <p:graphicFrame>
        <p:nvGraphicFramePr>
          <p:cNvPr id="4" name="Tabel 3">
            <a:extLst>
              <a:ext uri="{FF2B5EF4-FFF2-40B4-BE49-F238E27FC236}">
                <a16:creationId xmlns:a16="http://schemas.microsoft.com/office/drawing/2014/main" id="{F01ABB7B-2BFC-1FEF-2E6A-1D97C30B76EE}"/>
              </a:ext>
            </a:extLst>
          </p:cNvPr>
          <p:cNvGraphicFramePr>
            <a:graphicFrameLocks noGrp="1"/>
          </p:cNvGraphicFramePr>
          <p:nvPr/>
        </p:nvGraphicFramePr>
        <p:xfrm>
          <a:off x="0" y="1627481"/>
          <a:ext cx="12114482" cy="4680625"/>
        </p:xfrm>
        <a:graphic>
          <a:graphicData uri="http://schemas.openxmlformats.org/drawingml/2006/table">
            <a:tbl>
              <a:tblPr bandRow="1">
                <a:tableStyleId>{5C22544A-7EE6-4342-B048-85BDC9FD1C3A}</a:tableStyleId>
              </a:tblPr>
              <a:tblGrid>
                <a:gridCol w="3426470">
                  <a:extLst>
                    <a:ext uri="{9D8B030D-6E8A-4147-A177-3AD203B41FA5}">
                      <a16:colId xmlns:a16="http://schemas.microsoft.com/office/drawing/2014/main" val="3579127610"/>
                    </a:ext>
                  </a:extLst>
                </a:gridCol>
                <a:gridCol w="4449297">
                  <a:extLst>
                    <a:ext uri="{9D8B030D-6E8A-4147-A177-3AD203B41FA5}">
                      <a16:colId xmlns:a16="http://schemas.microsoft.com/office/drawing/2014/main" val="4211196272"/>
                    </a:ext>
                  </a:extLst>
                </a:gridCol>
                <a:gridCol w="4238715">
                  <a:extLst>
                    <a:ext uri="{9D8B030D-6E8A-4147-A177-3AD203B41FA5}">
                      <a16:colId xmlns:a16="http://schemas.microsoft.com/office/drawing/2014/main" val="3597514265"/>
                    </a:ext>
                  </a:extLst>
                </a:gridCol>
              </a:tblGrid>
              <a:tr h="557217">
                <a:tc>
                  <a:txBody>
                    <a:bodyPr/>
                    <a:lstStyle/>
                    <a:p>
                      <a:pPr>
                        <a:buNone/>
                      </a:pPr>
                      <a:r>
                        <a:rPr lang="da-DK" sz="2100">
                          <a:solidFill>
                            <a:srgbClr val="000000"/>
                          </a:solidFill>
                          <a:effectLst/>
                        </a:rPr>
                        <a:t>Personlighedsforstyrrelse</a:t>
                      </a:r>
                    </a:p>
                  </a:txBody>
                  <a:tcPr marL="107290" marR="107290" marT="53645" marB="53645" anchor="ctr">
                    <a:lnL>
                      <a:noFill/>
                    </a:lnL>
                    <a:lnR>
                      <a:noFill/>
                    </a:lnR>
                    <a:lnT>
                      <a:noFill/>
                    </a:lnT>
                    <a:lnB>
                      <a:noFill/>
                    </a:lnB>
                    <a:noFill/>
                  </a:tcPr>
                </a:tc>
                <a:tc>
                  <a:txBody>
                    <a:bodyPr/>
                    <a:lstStyle/>
                    <a:p>
                      <a:pPr>
                        <a:buNone/>
                      </a:pPr>
                      <a:r>
                        <a:rPr lang="da-DK" sz="2100">
                          <a:solidFill>
                            <a:srgbClr val="000000"/>
                          </a:solidFill>
                          <a:effectLst/>
                        </a:rPr>
                        <a:t>Simple karakteristika</a:t>
                      </a:r>
                    </a:p>
                  </a:txBody>
                  <a:tcPr marL="107290" marR="107290" marT="53645" marB="53645" anchor="ctr">
                    <a:lnL>
                      <a:noFill/>
                    </a:lnL>
                    <a:lnR>
                      <a:noFill/>
                    </a:lnR>
                    <a:lnT>
                      <a:noFill/>
                    </a:lnT>
                    <a:lnB>
                      <a:noFill/>
                    </a:lnB>
                    <a:noFill/>
                  </a:tcPr>
                </a:tc>
                <a:tc>
                  <a:txBody>
                    <a:bodyPr/>
                    <a:lstStyle/>
                    <a:p>
                      <a:pPr>
                        <a:buNone/>
                      </a:pPr>
                      <a:r>
                        <a:rPr lang="da-DK" sz="2100">
                          <a:solidFill>
                            <a:srgbClr val="000000"/>
                          </a:solidFill>
                          <a:effectLst/>
                        </a:rPr>
                        <a:t>Typisk fremtræden</a:t>
                      </a:r>
                    </a:p>
                  </a:txBody>
                  <a:tcPr marL="107290" marR="107290" marT="53645" marB="53645" anchor="ctr">
                    <a:lnL>
                      <a:noFill/>
                    </a:lnL>
                    <a:lnR>
                      <a:noFill/>
                    </a:lnR>
                    <a:lnT>
                      <a:noFill/>
                    </a:lnT>
                    <a:lnB>
                      <a:noFill/>
                    </a:lnB>
                    <a:noFill/>
                  </a:tcPr>
                </a:tc>
                <a:extLst>
                  <a:ext uri="{0D108BD9-81ED-4DB2-BD59-A6C34878D82A}">
                    <a16:rowId xmlns:a16="http://schemas.microsoft.com/office/drawing/2014/main" val="2422974671"/>
                  </a:ext>
                </a:extLst>
              </a:tr>
              <a:tr h="936125">
                <a:tc>
                  <a:txBody>
                    <a:bodyPr/>
                    <a:lstStyle/>
                    <a:p>
                      <a:pPr>
                        <a:buNone/>
                      </a:pPr>
                      <a:r>
                        <a:rPr lang="da-DK" sz="2100" b="1" dirty="0" err="1">
                          <a:solidFill>
                            <a:srgbClr val="000000"/>
                          </a:solidFill>
                          <a:effectLst/>
                        </a:rPr>
                        <a:t>Dyssocial</a:t>
                      </a:r>
                      <a:endParaRPr lang="da-DK" sz="2100" dirty="0">
                        <a:solidFill>
                          <a:srgbClr val="000000"/>
                        </a:solidFill>
                        <a:effectLst/>
                      </a:endParaRPr>
                    </a:p>
                  </a:txBody>
                  <a:tcPr marL="107290" marR="107290" marT="53645" marB="53645" anchor="ctr">
                    <a:lnL>
                      <a:noFill/>
                    </a:lnL>
                    <a:lnR>
                      <a:noFill/>
                    </a:lnR>
                    <a:lnT>
                      <a:noFill/>
                    </a:lnT>
                    <a:lnB>
                      <a:noFill/>
                    </a:lnB>
                    <a:noFill/>
                  </a:tcPr>
                </a:tc>
                <a:tc>
                  <a:txBody>
                    <a:bodyPr/>
                    <a:lstStyle/>
                    <a:p>
                      <a:pPr>
                        <a:buNone/>
                      </a:pPr>
                      <a:r>
                        <a:rPr lang="da-DK" sz="2100">
                          <a:solidFill>
                            <a:srgbClr val="000000"/>
                          </a:solidFill>
                          <a:effectLst/>
                        </a:rPr>
                        <a:t>Manglende hensyn til andres rettigheder og normer</a:t>
                      </a:r>
                    </a:p>
                  </a:txBody>
                  <a:tcPr marL="107290" marR="107290" marT="53645" marB="53645" anchor="ctr">
                    <a:lnL>
                      <a:noFill/>
                    </a:lnL>
                    <a:lnR>
                      <a:noFill/>
                    </a:lnR>
                    <a:lnT>
                      <a:noFill/>
                    </a:lnT>
                    <a:lnB>
                      <a:noFill/>
                    </a:lnB>
                    <a:noFill/>
                  </a:tcPr>
                </a:tc>
                <a:tc>
                  <a:txBody>
                    <a:bodyPr/>
                    <a:lstStyle/>
                    <a:p>
                      <a:pPr>
                        <a:buNone/>
                      </a:pPr>
                      <a:r>
                        <a:rPr lang="da-DK" sz="2100">
                          <a:solidFill>
                            <a:srgbClr val="000000"/>
                          </a:solidFill>
                          <a:effectLst/>
                        </a:rPr>
                        <a:t>Impulsiv, regelbrydende, manipulerende eller uansvarlig</a:t>
                      </a:r>
                    </a:p>
                  </a:txBody>
                  <a:tcPr marL="107290" marR="107290" marT="53645" marB="53645" anchor="ctr">
                    <a:lnL>
                      <a:noFill/>
                    </a:lnL>
                    <a:lnR>
                      <a:noFill/>
                    </a:lnR>
                    <a:lnT>
                      <a:noFill/>
                    </a:lnT>
                    <a:lnB>
                      <a:noFill/>
                    </a:lnB>
                    <a:noFill/>
                  </a:tcPr>
                </a:tc>
                <a:extLst>
                  <a:ext uri="{0D108BD9-81ED-4DB2-BD59-A6C34878D82A}">
                    <a16:rowId xmlns:a16="http://schemas.microsoft.com/office/drawing/2014/main" val="774380296"/>
                  </a:ext>
                </a:extLst>
              </a:tr>
              <a:tr h="936125">
                <a:tc>
                  <a:txBody>
                    <a:bodyPr/>
                    <a:lstStyle/>
                    <a:p>
                      <a:pPr>
                        <a:buNone/>
                      </a:pPr>
                      <a:r>
                        <a:rPr lang="da-DK" sz="2100" b="1">
                          <a:solidFill>
                            <a:srgbClr val="000000"/>
                          </a:solidFill>
                          <a:effectLst/>
                        </a:rPr>
                        <a:t>Borderline (emotionelt ustabil)</a:t>
                      </a:r>
                      <a:endParaRPr lang="da-DK" sz="2100">
                        <a:solidFill>
                          <a:srgbClr val="000000"/>
                        </a:solidFill>
                        <a:effectLst/>
                      </a:endParaRPr>
                    </a:p>
                  </a:txBody>
                  <a:tcPr marL="107290" marR="107290" marT="53645" marB="53645" anchor="ctr">
                    <a:lnL>
                      <a:noFill/>
                    </a:lnL>
                    <a:lnR>
                      <a:noFill/>
                    </a:lnR>
                    <a:lnT>
                      <a:noFill/>
                    </a:lnT>
                    <a:lnB>
                      <a:noFill/>
                    </a:lnB>
                    <a:noFill/>
                  </a:tcPr>
                </a:tc>
                <a:tc>
                  <a:txBody>
                    <a:bodyPr/>
                    <a:lstStyle/>
                    <a:p>
                      <a:pPr>
                        <a:buNone/>
                      </a:pPr>
                      <a:r>
                        <a:rPr lang="da-DK" sz="2100">
                          <a:solidFill>
                            <a:srgbClr val="000000"/>
                          </a:solidFill>
                          <a:effectLst/>
                        </a:rPr>
                        <a:t>Følelsesmæssig ustabilitet og stærk frygt for at blive forladt</a:t>
                      </a:r>
                    </a:p>
                  </a:txBody>
                  <a:tcPr marL="107290" marR="107290" marT="53645" marB="53645" anchor="ctr">
                    <a:lnL>
                      <a:noFill/>
                    </a:lnL>
                    <a:lnR>
                      <a:noFill/>
                    </a:lnR>
                    <a:lnT>
                      <a:noFill/>
                    </a:lnT>
                    <a:lnB>
                      <a:noFill/>
                    </a:lnB>
                    <a:noFill/>
                  </a:tcPr>
                </a:tc>
                <a:tc>
                  <a:txBody>
                    <a:bodyPr/>
                    <a:lstStyle/>
                    <a:p>
                      <a:pPr>
                        <a:buNone/>
                      </a:pPr>
                      <a:r>
                        <a:rPr lang="da-DK" sz="2100">
                          <a:solidFill>
                            <a:srgbClr val="000000"/>
                          </a:solidFill>
                          <a:effectLst/>
                        </a:rPr>
                        <a:t>Intense relationer, hurtige humørskift og impulsivitet</a:t>
                      </a:r>
                    </a:p>
                  </a:txBody>
                  <a:tcPr marL="107290" marR="107290" marT="53645" marB="53645" anchor="ctr">
                    <a:lnL>
                      <a:noFill/>
                    </a:lnL>
                    <a:lnR>
                      <a:noFill/>
                    </a:lnR>
                    <a:lnT>
                      <a:noFill/>
                    </a:lnT>
                    <a:lnB>
                      <a:noFill/>
                    </a:lnB>
                    <a:noFill/>
                  </a:tcPr>
                </a:tc>
                <a:extLst>
                  <a:ext uri="{0D108BD9-81ED-4DB2-BD59-A6C34878D82A}">
                    <a16:rowId xmlns:a16="http://schemas.microsoft.com/office/drawing/2014/main" val="1100809322"/>
                  </a:ext>
                </a:extLst>
              </a:tr>
              <a:tr h="936125">
                <a:tc>
                  <a:txBody>
                    <a:bodyPr/>
                    <a:lstStyle/>
                    <a:p>
                      <a:pPr>
                        <a:buNone/>
                      </a:pPr>
                      <a:r>
                        <a:rPr lang="da-DK" sz="2100" b="1" err="1">
                          <a:solidFill>
                            <a:srgbClr val="000000"/>
                          </a:solidFill>
                          <a:effectLst/>
                        </a:rPr>
                        <a:t>Histrionisk</a:t>
                      </a:r>
                      <a:endParaRPr lang="da-DK" sz="2100" err="1">
                        <a:solidFill>
                          <a:srgbClr val="000000"/>
                        </a:solidFill>
                        <a:effectLst/>
                      </a:endParaRPr>
                    </a:p>
                  </a:txBody>
                  <a:tcPr marL="107290" marR="107290" marT="53645" marB="53645" anchor="ctr">
                    <a:lnL>
                      <a:noFill/>
                    </a:lnL>
                    <a:lnR>
                      <a:noFill/>
                    </a:lnR>
                    <a:lnT>
                      <a:noFill/>
                    </a:lnT>
                    <a:lnB>
                      <a:noFill/>
                    </a:lnB>
                    <a:noFill/>
                  </a:tcPr>
                </a:tc>
                <a:tc>
                  <a:txBody>
                    <a:bodyPr/>
                    <a:lstStyle/>
                    <a:p>
                      <a:pPr>
                        <a:buNone/>
                      </a:pPr>
                      <a:r>
                        <a:rPr lang="da-DK" sz="2100">
                          <a:solidFill>
                            <a:srgbClr val="000000"/>
                          </a:solidFill>
                          <a:effectLst/>
                        </a:rPr>
                        <a:t>Stort behov for opmærksomhed og bekræftelse</a:t>
                      </a:r>
                    </a:p>
                  </a:txBody>
                  <a:tcPr marL="107290" marR="107290" marT="53645" marB="53645" anchor="ctr">
                    <a:lnL>
                      <a:noFill/>
                    </a:lnL>
                    <a:lnR>
                      <a:noFill/>
                    </a:lnR>
                    <a:lnT>
                      <a:noFill/>
                    </a:lnT>
                    <a:lnB>
                      <a:noFill/>
                    </a:lnB>
                    <a:noFill/>
                  </a:tcPr>
                </a:tc>
                <a:tc>
                  <a:txBody>
                    <a:bodyPr/>
                    <a:lstStyle/>
                    <a:p>
                      <a:pPr>
                        <a:buNone/>
                      </a:pPr>
                      <a:r>
                        <a:rPr lang="da-DK" sz="2100">
                          <a:solidFill>
                            <a:srgbClr val="000000"/>
                          </a:solidFill>
                          <a:effectLst/>
                        </a:rPr>
                        <a:t>Følelsesladet, dramatisk og søger ofte at være i centrum</a:t>
                      </a:r>
                    </a:p>
                  </a:txBody>
                  <a:tcPr marL="107290" marR="107290" marT="53645" marB="53645" anchor="ctr">
                    <a:lnL>
                      <a:noFill/>
                    </a:lnL>
                    <a:lnR>
                      <a:noFill/>
                    </a:lnR>
                    <a:lnT>
                      <a:noFill/>
                    </a:lnT>
                    <a:lnB>
                      <a:noFill/>
                    </a:lnB>
                    <a:noFill/>
                  </a:tcPr>
                </a:tc>
                <a:extLst>
                  <a:ext uri="{0D108BD9-81ED-4DB2-BD59-A6C34878D82A}">
                    <a16:rowId xmlns:a16="http://schemas.microsoft.com/office/drawing/2014/main" val="470082536"/>
                  </a:ext>
                </a:extLst>
              </a:tr>
              <a:tr h="1315033">
                <a:tc>
                  <a:txBody>
                    <a:bodyPr/>
                    <a:lstStyle/>
                    <a:p>
                      <a:pPr>
                        <a:buNone/>
                      </a:pPr>
                      <a:r>
                        <a:rPr lang="da-DK" sz="2100" b="1">
                          <a:solidFill>
                            <a:srgbClr val="C00000"/>
                          </a:solidFill>
                          <a:effectLst/>
                        </a:rPr>
                        <a:t>Narcissistisk</a:t>
                      </a:r>
                      <a:endParaRPr lang="da-DK" sz="2100">
                        <a:solidFill>
                          <a:srgbClr val="C00000"/>
                        </a:solidFill>
                        <a:effectLst/>
                      </a:endParaRPr>
                    </a:p>
                  </a:txBody>
                  <a:tcPr marL="107290" marR="107290" marT="53645" marB="53645" anchor="ctr">
                    <a:lnL>
                      <a:noFill/>
                    </a:lnL>
                    <a:lnR>
                      <a:noFill/>
                    </a:lnR>
                    <a:lnT>
                      <a:noFill/>
                    </a:lnT>
                    <a:lnB>
                      <a:noFill/>
                    </a:lnB>
                    <a:noFill/>
                  </a:tcPr>
                </a:tc>
                <a:tc>
                  <a:txBody>
                    <a:bodyPr/>
                    <a:lstStyle/>
                    <a:p>
                      <a:pPr>
                        <a:buNone/>
                      </a:pPr>
                      <a:r>
                        <a:rPr lang="da-DK" sz="2100">
                          <a:solidFill>
                            <a:srgbClr val="C00000"/>
                          </a:solidFill>
                          <a:effectLst/>
                        </a:rPr>
                        <a:t>Stærkt behov for anerkendelse og oplevelse af egen betydning</a:t>
                      </a:r>
                    </a:p>
                  </a:txBody>
                  <a:tcPr marL="107290" marR="107290" marT="53645" marB="53645" anchor="ctr">
                    <a:lnL>
                      <a:noFill/>
                    </a:lnL>
                    <a:lnR>
                      <a:noFill/>
                    </a:lnR>
                    <a:lnT>
                      <a:noFill/>
                    </a:lnT>
                    <a:lnB>
                      <a:noFill/>
                    </a:lnB>
                    <a:noFill/>
                  </a:tcPr>
                </a:tc>
                <a:tc>
                  <a:txBody>
                    <a:bodyPr/>
                    <a:lstStyle/>
                    <a:p>
                      <a:pPr>
                        <a:buNone/>
                      </a:pPr>
                      <a:r>
                        <a:rPr lang="da-DK" sz="2100" dirty="0">
                          <a:solidFill>
                            <a:srgbClr val="C00000"/>
                          </a:solidFill>
                          <a:effectLst/>
                        </a:rPr>
                        <a:t>Optaget af status/egen værdi og kan have svært ved kritik eller manglende beundring</a:t>
                      </a:r>
                    </a:p>
                  </a:txBody>
                  <a:tcPr marL="107290" marR="107290" marT="53645" marB="53645" anchor="ctr">
                    <a:lnL>
                      <a:noFill/>
                    </a:lnL>
                    <a:lnR>
                      <a:noFill/>
                    </a:lnR>
                    <a:lnT>
                      <a:noFill/>
                    </a:lnT>
                    <a:lnB>
                      <a:noFill/>
                    </a:lnB>
                    <a:noFill/>
                  </a:tcPr>
                </a:tc>
                <a:extLst>
                  <a:ext uri="{0D108BD9-81ED-4DB2-BD59-A6C34878D82A}">
                    <a16:rowId xmlns:a16="http://schemas.microsoft.com/office/drawing/2014/main" val="2539106598"/>
                  </a:ext>
                </a:extLst>
              </a:tr>
            </a:tbl>
          </a:graphicData>
        </a:graphic>
      </p:graphicFrame>
    </p:spTree>
    <p:extLst>
      <p:ext uri="{BB962C8B-B14F-4D97-AF65-F5344CB8AC3E}">
        <p14:creationId xmlns:p14="http://schemas.microsoft.com/office/powerpoint/2010/main" val="416821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B9339B55-91E2-846E-42DA-9BCCC21764F1}"/>
              </a:ext>
            </a:extLst>
          </p:cNvPr>
          <p:cNvGraphicFramePr>
            <a:graphicFrameLocks noGrp="1"/>
          </p:cNvGraphicFramePr>
          <p:nvPr/>
        </p:nvGraphicFramePr>
        <p:xfrm>
          <a:off x="263407" y="413925"/>
          <a:ext cx="11736689" cy="6337341"/>
        </p:xfrm>
        <a:graphic>
          <a:graphicData uri="http://schemas.openxmlformats.org/drawingml/2006/table">
            <a:tbl>
              <a:tblPr bandRow="1">
                <a:tableStyleId>{9D7B26C5-4107-4FEC-AEDC-1716B250A1EF}</a:tableStyleId>
              </a:tblPr>
              <a:tblGrid>
                <a:gridCol w="1138491">
                  <a:extLst>
                    <a:ext uri="{9D8B030D-6E8A-4147-A177-3AD203B41FA5}">
                      <a16:colId xmlns:a16="http://schemas.microsoft.com/office/drawing/2014/main" val="3149182142"/>
                    </a:ext>
                  </a:extLst>
                </a:gridCol>
                <a:gridCol w="5482514">
                  <a:extLst>
                    <a:ext uri="{9D8B030D-6E8A-4147-A177-3AD203B41FA5}">
                      <a16:colId xmlns:a16="http://schemas.microsoft.com/office/drawing/2014/main" val="2938776939"/>
                    </a:ext>
                  </a:extLst>
                </a:gridCol>
                <a:gridCol w="5115684">
                  <a:extLst>
                    <a:ext uri="{9D8B030D-6E8A-4147-A177-3AD203B41FA5}">
                      <a16:colId xmlns:a16="http://schemas.microsoft.com/office/drawing/2014/main" val="1073836516"/>
                    </a:ext>
                  </a:extLst>
                </a:gridCol>
              </a:tblGrid>
              <a:tr h="591814">
                <a:tc>
                  <a:txBody>
                    <a:bodyPr/>
                    <a:lstStyle/>
                    <a:p>
                      <a:pPr>
                        <a:buNone/>
                      </a:pPr>
                      <a:r>
                        <a:rPr lang="da-DK" sz="2000" dirty="0">
                          <a:solidFill>
                            <a:srgbClr val="000000"/>
                          </a:solidFill>
                          <a:effectLst/>
                        </a:rPr>
                        <a:t>1</a:t>
                      </a:r>
                    </a:p>
                  </a:txBody>
                  <a:tcPr marL="102981" marR="102981" marT="51491" marB="51491" anchor="ctr"/>
                </a:tc>
                <a:tc>
                  <a:txBody>
                    <a:bodyPr/>
                    <a:lstStyle/>
                    <a:p>
                      <a:pPr>
                        <a:buNone/>
                      </a:pPr>
                      <a:r>
                        <a:rPr lang="da-DK" sz="2000" dirty="0">
                          <a:solidFill>
                            <a:srgbClr val="000000"/>
                          </a:solidFill>
                          <a:effectLst/>
                        </a:rPr>
                        <a:t>“Se mig!”</a:t>
                      </a:r>
                    </a:p>
                  </a:txBody>
                  <a:tcPr marL="102981" marR="102981" marT="51491" marB="51491" anchor="ctr"/>
                </a:tc>
                <a:tc>
                  <a:txBody>
                    <a:bodyPr/>
                    <a:lstStyle/>
                    <a:p>
                      <a:pPr>
                        <a:buNone/>
                      </a:pPr>
                      <a:r>
                        <a:rPr lang="da-DK" sz="2000" dirty="0">
                          <a:solidFill>
                            <a:srgbClr val="000000"/>
                          </a:solidFill>
                          <a:effectLst/>
                        </a:rPr>
                        <a:t>Histrionisk</a:t>
                      </a:r>
                    </a:p>
                  </a:txBody>
                  <a:tcPr marL="102981" marR="102981" marT="51491" marB="51491" anchor="ctr"/>
                </a:tc>
                <a:extLst>
                  <a:ext uri="{0D108BD9-81ED-4DB2-BD59-A6C34878D82A}">
                    <a16:rowId xmlns:a16="http://schemas.microsoft.com/office/drawing/2014/main" val="2125471544"/>
                  </a:ext>
                </a:extLst>
              </a:tr>
              <a:tr h="591814">
                <a:tc>
                  <a:txBody>
                    <a:bodyPr/>
                    <a:lstStyle/>
                    <a:p>
                      <a:pPr>
                        <a:buNone/>
                      </a:pPr>
                      <a:r>
                        <a:rPr lang="da-DK" sz="2000" dirty="0">
                          <a:solidFill>
                            <a:srgbClr val="000000"/>
                          </a:solidFill>
                          <a:effectLst/>
                        </a:rPr>
                        <a:t>2</a:t>
                      </a:r>
                    </a:p>
                  </a:txBody>
                  <a:tcPr marL="102981" marR="102981" marT="51491" marB="51491" anchor="ctr"/>
                </a:tc>
                <a:tc>
                  <a:txBody>
                    <a:bodyPr/>
                    <a:lstStyle/>
                    <a:p>
                      <a:pPr>
                        <a:buNone/>
                      </a:pPr>
                      <a:r>
                        <a:rPr lang="da-DK" sz="2000" dirty="0">
                          <a:solidFill>
                            <a:srgbClr val="000000"/>
                          </a:solidFill>
                          <a:effectLst/>
                        </a:rPr>
                        <a:t>“Jeg kan ikke stole på dig.”</a:t>
                      </a:r>
                    </a:p>
                  </a:txBody>
                  <a:tcPr marL="102981" marR="102981" marT="51491" marB="51491" anchor="ctr"/>
                </a:tc>
                <a:tc>
                  <a:txBody>
                    <a:bodyPr/>
                    <a:lstStyle/>
                    <a:p>
                      <a:pPr>
                        <a:buNone/>
                      </a:pPr>
                      <a:r>
                        <a:rPr lang="da-DK" sz="2000" dirty="0">
                          <a:solidFill>
                            <a:srgbClr val="000000"/>
                          </a:solidFill>
                          <a:effectLst/>
                        </a:rPr>
                        <a:t>Paranoid</a:t>
                      </a:r>
                    </a:p>
                  </a:txBody>
                  <a:tcPr marL="102981" marR="102981" marT="51491" marB="51491" anchor="ctr"/>
                </a:tc>
                <a:extLst>
                  <a:ext uri="{0D108BD9-81ED-4DB2-BD59-A6C34878D82A}">
                    <a16:rowId xmlns:a16="http://schemas.microsoft.com/office/drawing/2014/main" val="394732405"/>
                  </a:ext>
                </a:extLst>
              </a:tr>
              <a:tr h="591814">
                <a:tc>
                  <a:txBody>
                    <a:bodyPr/>
                    <a:lstStyle/>
                    <a:p>
                      <a:pPr>
                        <a:buNone/>
                      </a:pPr>
                      <a:r>
                        <a:rPr lang="da-DK" sz="2000" dirty="0">
                          <a:solidFill>
                            <a:srgbClr val="000000"/>
                          </a:solidFill>
                          <a:effectLst/>
                        </a:rPr>
                        <a:t>3</a:t>
                      </a:r>
                    </a:p>
                  </a:txBody>
                  <a:tcPr marL="102981" marR="102981" marT="51491" marB="51491" anchor="ctr"/>
                </a:tc>
                <a:tc>
                  <a:txBody>
                    <a:bodyPr/>
                    <a:lstStyle/>
                    <a:p>
                      <a:pPr>
                        <a:buNone/>
                      </a:pPr>
                      <a:r>
                        <a:rPr lang="da-DK" sz="2000" dirty="0">
                          <a:solidFill>
                            <a:srgbClr val="000000"/>
                          </a:solidFill>
                          <a:effectLst/>
                        </a:rPr>
                        <a:t>“Det skal gøres rigtigt.”</a:t>
                      </a:r>
                    </a:p>
                  </a:txBody>
                  <a:tcPr marL="102981" marR="102981" marT="51491" marB="51491" anchor="ctr"/>
                </a:tc>
                <a:tc>
                  <a:txBody>
                    <a:bodyPr/>
                    <a:lstStyle/>
                    <a:p>
                      <a:pPr>
                        <a:buNone/>
                      </a:pPr>
                      <a:r>
                        <a:rPr lang="da-DK" sz="2000" dirty="0">
                          <a:solidFill>
                            <a:srgbClr val="000000"/>
                          </a:solidFill>
                          <a:effectLst/>
                        </a:rPr>
                        <a:t>Tvangspræget</a:t>
                      </a:r>
                    </a:p>
                  </a:txBody>
                  <a:tcPr marL="102981" marR="102981" marT="51491" marB="51491" anchor="ctr"/>
                </a:tc>
                <a:extLst>
                  <a:ext uri="{0D108BD9-81ED-4DB2-BD59-A6C34878D82A}">
                    <a16:rowId xmlns:a16="http://schemas.microsoft.com/office/drawing/2014/main" val="2377112515"/>
                  </a:ext>
                </a:extLst>
              </a:tr>
              <a:tr h="591814">
                <a:tc>
                  <a:txBody>
                    <a:bodyPr/>
                    <a:lstStyle/>
                    <a:p>
                      <a:pPr>
                        <a:buNone/>
                      </a:pPr>
                      <a:r>
                        <a:rPr lang="da-DK" sz="2000" dirty="0">
                          <a:solidFill>
                            <a:srgbClr val="000000"/>
                          </a:solidFill>
                          <a:effectLst/>
                        </a:rPr>
                        <a:t>4</a:t>
                      </a:r>
                    </a:p>
                  </a:txBody>
                  <a:tcPr marL="102981" marR="102981" marT="51491" marB="51491" anchor="ctr"/>
                </a:tc>
                <a:tc>
                  <a:txBody>
                    <a:bodyPr/>
                    <a:lstStyle/>
                    <a:p>
                      <a:pPr>
                        <a:buNone/>
                      </a:pPr>
                      <a:r>
                        <a:rPr lang="da-DK" sz="2000" dirty="0">
                          <a:solidFill>
                            <a:srgbClr val="000000"/>
                          </a:solidFill>
                          <a:effectLst/>
                        </a:rPr>
                        <a:t>“Forlad mig ikke!”</a:t>
                      </a:r>
                    </a:p>
                  </a:txBody>
                  <a:tcPr marL="102981" marR="102981" marT="51491" marB="51491" anchor="ctr"/>
                </a:tc>
                <a:tc>
                  <a:txBody>
                    <a:bodyPr/>
                    <a:lstStyle/>
                    <a:p>
                      <a:pPr lvl="0">
                        <a:buNone/>
                      </a:pPr>
                      <a:r>
                        <a:rPr lang="da-DK" sz="2000" dirty="0">
                          <a:solidFill>
                            <a:srgbClr val="000000"/>
                          </a:solidFill>
                          <a:effectLst/>
                        </a:rPr>
                        <a:t>Emotionelt ustabil (borderline)</a:t>
                      </a:r>
                    </a:p>
                  </a:txBody>
                  <a:tcPr marL="102981" marR="102981" marT="51491" marB="51491" anchor="ctr"/>
                </a:tc>
                <a:extLst>
                  <a:ext uri="{0D108BD9-81ED-4DB2-BD59-A6C34878D82A}">
                    <a16:rowId xmlns:a16="http://schemas.microsoft.com/office/drawing/2014/main" val="4034286088"/>
                  </a:ext>
                </a:extLst>
              </a:tr>
              <a:tr h="591814">
                <a:tc>
                  <a:txBody>
                    <a:bodyPr/>
                    <a:lstStyle/>
                    <a:p>
                      <a:pPr>
                        <a:buNone/>
                      </a:pPr>
                      <a:r>
                        <a:rPr lang="da-DK" sz="2000" dirty="0">
                          <a:solidFill>
                            <a:srgbClr val="000000"/>
                          </a:solidFill>
                          <a:effectLst/>
                        </a:rPr>
                        <a:t>5</a:t>
                      </a:r>
                    </a:p>
                  </a:txBody>
                  <a:tcPr marL="102981" marR="102981" marT="51491" marB="51491" anchor="ctr"/>
                </a:tc>
                <a:tc>
                  <a:txBody>
                    <a:bodyPr/>
                    <a:lstStyle/>
                    <a:p>
                      <a:pPr>
                        <a:buNone/>
                      </a:pPr>
                      <a:r>
                        <a:rPr lang="da-DK" sz="2000" dirty="0">
                          <a:solidFill>
                            <a:srgbClr val="000000"/>
                          </a:solidFill>
                          <a:effectLst/>
                        </a:rPr>
                        <a:t>“Jeg har ikke brug for dig.”</a:t>
                      </a:r>
                    </a:p>
                  </a:txBody>
                  <a:tcPr marL="102981" marR="102981" marT="51491" marB="51491" anchor="ctr"/>
                </a:tc>
                <a:tc>
                  <a:txBody>
                    <a:bodyPr/>
                    <a:lstStyle/>
                    <a:p>
                      <a:pPr>
                        <a:buNone/>
                      </a:pPr>
                      <a:r>
                        <a:rPr lang="da-DK" sz="2000" dirty="0">
                          <a:solidFill>
                            <a:srgbClr val="000000"/>
                          </a:solidFill>
                          <a:effectLst/>
                        </a:rPr>
                        <a:t>Skizoid</a:t>
                      </a:r>
                    </a:p>
                  </a:txBody>
                  <a:tcPr marL="102981" marR="102981" marT="51491" marB="51491" anchor="ctr"/>
                </a:tc>
                <a:extLst>
                  <a:ext uri="{0D108BD9-81ED-4DB2-BD59-A6C34878D82A}">
                    <a16:rowId xmlns:a16="http://schemas.microsoft.com/office/drawing/2014/main" val="506680868"/>
                  </a:ext>
                </a:extLst>
              </a:tr>
              <a:tr h="591814">
                <a:tc>
                  <a:txBody>
                    <a:bodyPr/>
                    <a:lstStyle/>
                    <a:p>
                      <a:pPr>
                        <a:buNone/>
                      </a:pPr>
                      <a:r>
                        <a:rPr lang="da-DK" sz="2000" dirty="0">
                          <a:solidFill>
                            <a:srgbClr val="000000"/>
                          </a:solidFill>
                          <a:effectLst/>
                        </a:rPr>
                        <a:t>6</a:t>
                      </a:r>
                    </a:p>
                  </a:txBody>
                  <a:tcPr marL="102981" marR="102981" marT="51491" marB="51491" anchor="ctr"/>
                </a:tc>
                <a:tc>
                  <a:txBody>
                    <a:bodyPr/>
                    <a:lstStyle/>
                    <a:p>
                      <a:pPr>
                        <a:buNone/>
                      </a:pPr>
                      <a:r>
                        <a:rPr lang="da-DK" sz="2000" dirty="0">
                          <a:solidFill>
                            <a:srgbClr val="000000"/>
                          </a:solidFill>
                          <a:effectLst/>
                        </a:rPr>
                        <a:t>“Jeg er noget særligt.”</a:t>
                      </a:r>
                    </a:p>
                  </a:txBody>
                  <a:tcPr marL="102981" marR="102981" marT="51491" marB="51491" anchor="ctr"/>
                </a:tc>
                <a:tc>
                  <a:txBody>
                    <a:bodyPr/>
                    <a:lstStyle/>
                    <a:p>
                      <a:pPr>
                        <a:buNone/>
                      </a:pPr>
                      <a:r>
                        <a:rPr lang="da-DK" sz="2000" dirty="0">
                          <a:solidFill>
                            <a:srgbClr val="000000"/>
                          </a:solidFill>
                          <a:effectLst/>
                        </a:rPr>
                        <a:t>Narcissistisk</a:t>
                      </a:r>
                    </a:p>
                  </a:txBody>
                  <a:tcPr marL="102981" marR="102981" marT="51491" marB="51491" anchor="ctr"/>
                </a:tc>
                <a:extLst>
                  <a:ext uri="{0D108BD9-81ED-4DB2-BD59-A6C34878D82A}">
                    <a16:rowId xmlns:a16="http://schemas.microsoft.com/office/drawing/2014/main" val="220055559"/>
                  </a:ext>
                </a:extLst>
              </a:tr>
              <a:tr h="591814">
                <a:tc>
                  <a:txBody>
                    <a:bodyPr/>
                    <a:lstStyle/>
                    <a:p>
                      <a:pPr>
                        <a:buNone/>
                      </a:pPr>
                      <a:r>
                        <a:rPr lang="da-DK" sz="2000" dirty="0">
                          <a:solidFill>
                            <a:srgbClr val="000000"/>
                          </a:solidFill>
                          <a:effectLst/>
                        </a:rPr>
                        <a:t>7</a:t>
                      </a:r>
                    </a:p>
                  </a:txBody>
                  <a:tcPr marL="102981" marR="102981" marT="51491" marB="51491" anchor="ctr"/>
                </a:tc>
                <a:tc>
                  <a:txBody>
                    <a:bodyPr/>
                    <a:lstStyle/>
                    <a:p>
                      <a:pPr>
                        <a:buNone/>
                      </a:pPr>
                      <a:r>
                        <a:rPr lang="da-DK" sz="2000" dirty="0">
                          <a:solidFill>
                            <a:srgbClr val="000000"/>
                          </a:solidFill>
                          <a:effectLst/>
                        </a:rPr>
                        <a:t>“Hvad hvis de afviser mig?”</a:t>
                      </a:r>
                    </a:p>
                  </a:txBody>
                  <a:tcPr marL="102981" marR="102981" marT="51491" marB="51491" anchor="ctr"/>
                </a:tc>
                <a:tc>
                  <a:txBody>
                    <a:bodyPr/>
                    <a:lstStyle/>
                    <a:p>
                      <a:pPr>
                        <a:buNone/>
                      </a:pPr>
                      <a:r>
                        <a:rPr lang="da-DK" sz="2000" dirty="0">
                          <a:solidFill>
                            <a:srgbClr val="000000"/>
                          </a:solidFill>
                          <a:effectLst/>
                        </a:rPr>
                        <a:t>Ængstelig (evasiv)</a:t>
                      </a:r>
                    </a:p>
                  </a:txBody>
                  <a:tcPr marL="102981" marR="102981" marT="51491" marB="51491" anchor="ctr"/>
                </a:tc>
                <a:extLst>
                  <a:ext uri="{0D108BD9-81ED-4DB2-BD59-A6C34878D82A}">
                    <a16:rowId xmlns:a16="http://schemas.microsoft.com/office/drawing/2014/main" val="2461446209"/>
                  </a:ext>
                </a:extLst>
              </a:tr>
              <a:tr h="1011015">
                <a:tc>
                  <a:txBody>
                    <a:bodyPr/>
                    <a:lstStyle/>
                    <a:p>
                      <a:pPr>
                        <a:buNone/>
                      </a:pPr>
                      <a:r>
                        <a:rPr lang="da-DK" sz="2000" dirty="0">
                          <a:solidFill>
                            <a:srgbClr val="000000"/>
                          </a:solidFill>
                          <a:effectLst/>
                        </a:rPr>
                        <a:t>8</a:t>
                      </a:r>
                    </a:p>
                  </a:txBody>
                  <a:tcPr marL="102981" marR="102981" marT="51491" marB="51491" anchor="ctr"/>
                </a:tc>
                <a:tc>
                  <a:txBody>
                    <a:bodyPr/>
                    <a:lstStyle/>
                    <a:p>
                      <a:pPr>
                        <a:buNone/>
                      </a:pPr>
                      <a:r>
                        <a:rPr lang="da-DK" sz="2000" dirty="0">
                          <a:solidFill>
                            <a:srgbClr val="000000"/>
                          </a:solidFill>
                          <a:effectLst/>
                        </a:rPr>
                        <a:t>“Verden hænger sammen på en særlig måde.”</a:t>
                      </a:r>
                    </a:p>
                  </a:txBody>
                  <a:tcPr marL="102981" marR="102981" marT="51491" marB="51491" anchor="ctr"/>
                </a:tc>
                <a:tc>
                  <a:txBody>
                    <a:bodyPr/>
                    <a:lstStyle/>
                    <a:p>
                      <a:pPr>
                        <a:buNone/>
                      </a:pPr>
                      <a:r>
                        <a:rPr lang="da-DK" sz="2000" dirty="0">
                          <a:solidFill>
                            <a:srgbClr val="000000"/>
                          </a:solidFill>
                          <a:effectLst/>
                        </a:rPr>
                        <a:t>Skizotypisk</a:t>
                      </a:r>
                    </a:p>
                  </a:txBody>
                  <a:tcPr marL="102981" marR="102981" marT="51491" marB="51491" anchor="ctr"/>
                </a:tc>
                <a:extLst>
                  <a:ext uri="{0D108BD9-81ED-4DB2-BD59-A6C34878D82A}">
                    <a16:rowId xmlns:a16="http://schemas.microsoft.com/office/drawing/2014/main" val="4004837285"/>
                  </a:ext>
                </a:extLst>
              </a:tr>
              <a:tr h="591814">
                <a:tc>
                  <a:txBody>
                    <a:bodyPr/>
                    <a:lstStyle/>
                    <a:p>
                      <a:pPr>
                        <a:buNone/>
                      </a:pPr>
                      <a:r>
                        <a:rPr lang="da-DK" sz="2000" dirty="0">
                          <a:solidFill>
                            <a:srgbClr val="000000"/>
                          </a:solidFill>
                          <a:effectLst/>
                        </a:rPr>
                        <a:t>9</a:t>
                      </a:r>
                    </a:p>
                  </a:txBody>
                  <a:tcPr marL="102981" marR="102981" marT="51491" marB="51491" anchor="ctr"/>
                </a:tc>
                <a:tc>
                  <a:txBody>
                    <a:bodyPr/>
                    <a:lstStyle/>
                    <a:p>
                      <a:pPr>
                        <a:buNone/>
                      </a:pPr>
                      <a:r>
                        <a:rPr lang="da-DK" sz="2000" dirty="0">
                          <a:solidFill>
                            <a:srgbClr val="000000"/>
                          </a:solidFill>
                          <a:effectLst/>
                        </a:rPr>
                        <a:t>“Jeg gør, hvad der passer mig.”</a:t>
                      </a:r>
                    </a:p>
                  </a:txBody>
                  <a:tcPr marL="102981" marR="102981" marT="51491" marB="51491" anchor="ctr"/>
                </a:tc>
                <a:tc>
                  <a:txBody>
                    <a:bodyPr/>
                    <a:lstStyle/>
                    <a:p>
                      <a:pPr lvl="0">
                        <a:buNone/>
                      </a:pPr>
                      <a:r>
                        <a:rPr lang="da-DK" sz="2000" dirty="0" err="1">
                          <a:solidFill>
                            <a:srgbClr val="000000"/>
                          </a:solidFill>
                          <a:effectLst/>
                        </a:rPr>
                        <a:t>Dyssocial</a:t>
                      </a:r>
                    </a:p>
                  </a:txBody>
                  <a:tcPr marL="102981" marR="102981" marT="51491" marB="51491" anchor="ctr"/>
                </a:tc>
                <a:extLst>
                  <a:ext uri="{0D108BD9-81ED-4DB2-BD59-A6C34878D82A}">
                    <a16:rowId xmlns:a16="http://schemas.microsoft.com/office/drawing/2014/main" val="4016961325"/>
                  </a:ext>
                </a:extLst>
              </a:tr>
              <a:tr h="591814">
                <a:tc>
                  <a:txBody>
                    <a:bodyPr/>
                    <a:lstStyle/>
                    <a:p>
                      <a:pPr>
                        <a:buNone/>
                      </a:pPr>
                      <a:r>
                        <a:rPr lang="da-DK" sz="2000" dirty="0">
                          <a:solidFill>
                            <a:srgbClr val="000000"/>
                          </a:solidFill>
                          <a:effectLst/>
                        </a:rPr>
                        <a:t>10</a:t>
                      </a:r>
                    </a:p>
                  </a:txBody>
                  <a:tcPr marL="102981" marR="102981" marT="51491" marB="51491" anchor="ctr"/>
                </a:tc>
                <a:tc>
                  <a:txBody>
                    <a:bodyPr/>
                    <a:lstStyle/>
                    <a:p>
                      <a:pPr>
                        <a:buNone/>
                      </a:pPr>
                      <a:r>
                        <a:rPr lang="da-DK" sz="2000" dirty="0">
                          <a:solidFill>
                            <a:srgbClr val="000000"/>
                          </a:solidFill>
                          <a:effectLst/>
                        </a:rPr>
                        <a:t>“Jeg kan ikke klare mig uden dig.”</a:t>
                      </a:r>
                    </a:p>
                  </a:txBody>
                  <a:tcPr marL="102981" marR="102981" marT="51491" marB="51491" anchor="ctr"/>
                </a:tc>
                <a:tc>
                  <a:txBody>
                    <a:bodyPr/>
                    <a:lstStyle/>
                    <a:p>
                      <a:pPr>
                        <a:buNone/>
                      </a:pPr>
                      <a:r>
                        <a:rPr lang="da-DK" sz="2000" dirty="0">
                          <a:solidFill>
                            <a:srgbClr val="000000"/>
                          </a:solidFill>
                          <a:effectLst/>
                        </a:rPr>
                        <a:t>Dependent (afhængig)</a:t>
                      </a:r>
                    </a:p>
                  </a:txBody>
                  <a:tcPr marL="102981" marR="102981" marT="51491" marB="51491" anchor="ctr"/>
                </a:tc>
                <a:extLst>
                  <a:ext uri="{0D108BD9-81ED-4DB2-BD59-A6C34878D82A}">
                    <a16:rowId xmlns:a16="http://schemas.microsoft.com/office/drawing/2014/main" val="2026614194"/>
                  </a:ext>
                </a:extLst>
              </a:tr>
            </a:tbl>
          </a:graphicData>
        </a:graphic>
      </p:graphicFrame>
    </p:spTree>
    <p:extLst>
      <p:ext uri="{BB962C8B-B14F-4D97-AF65-F5344CB8AC3E}">
        <p14:creationId xmlns:p14="http://schemas.microsoft.com/office/powerpoint/2010/main" val="3957315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268F4F82-11D0-2FD8-9CA8-68543F21D256}"/>
              </a:ext>
            </a:extLst>
          </p:cNvPr>
          <p:cNvSpPr txBox="1"/>
          <p:nvPr/>
        </p:nvSpPr>
        <p:spPr>
          <a:xfrm>
            <a:off x="608089" y="640080"/>
            <a:ext cx="11117876" cy="917174"/>
          </a:xfrm>
          <a:prstGeom prst="rect">
            <a:avLst/>
          </a:prstGeom>
          <a:noFill/>
        </p:spPr>
        <p:txBody>
          <a:bodyPr wrap="squar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dirty="0">
                <a:ln>
                  <a:noFill/>
                </a:ln>
                <a:solidFill>
                  <a:srgbClr val="000000"/>
                </a:solidFill>
                <a:effectLst/>
                <a:uLnTx/>
                <a:uFillTx/>
                <a:latin typeface="Aptos Display"/>
                <a:ea typeface="+mn-ea"/>
                <a:cs typeface="Arial"/>
              </a:rPr>
              <a:t>Hvordan </a:t>
            </a:r>
            <a:r>
              <a:rPr kumimoji="0" lang="da-DK" sz="2800" b="1" i="0" u="none" strike="noStrike" kern="1200" cap="none" spc="0" normalizeH="0" baseline="0" noProof="0" dirty="0">
                <a:ln>
                  <a:noFill/>
                </a:ln>
                <a:solidFill>
                  <a:srgbClr val="000000"/>
                </a:solidFill>
                <a:effectLst/>
                <a:uLnTx/>
                <a:uFillTx/>
                <a:latin typeface="Aptos Display"/>
                <a:ea typeface="+mn-ea"/>
                <a:cs typeface="Arial"/>
              </a:rPr>
              <a:t> </a:t>
            </a:r>
            <a:r>
              <a:rPr kumimoji="0" sz="2800" b="1" i="0" u="none" strike="noStrike" kern="1200" cap="none" spc="0" normalizeH="0" baseline="0" noProof="0" dirty="0">
                <a:ln>
                  <a:noFill/>
                </a:ln>
                <a:solidFill>
                  <a:srgbClr val="000000"/>
                </a:solidFill>
                <a:effectLst/>
                <a:uLnTx/>
                <a:uFillTx/>
                <a:latin typeface="Aptos Display"/>
                <a:ea typeface="+mn-ea"/>
                <a:cs typeface="Arial"/>
              </a:rPr>
              <a:t>møder </a:t>
            </a:r>
            <a:r>
              <a:rPr kumimoji="0" lang="da-DK" sz="2800" b="1" i="0" u="none" strike="noStrike" kern="1200" cap="none" spc="0" normalizeH="0" baseline="0" noProof="0" dirty="0">
                <a:ln>
                  <a:noFill/>
                </a:ln>
                <a:solidFill>
                  <a:srgbClr val="000000"/>
                </a:solidFill>
                <a:effectLst/>
                <a:uLnTx/>
                <a:uFillTx/>
                <a:latin typeface="Aptos Display"/>
                <a:ea typeface="+mn-ea"/>
                <a:cs typeface="Arial"/>
              </a:rPr>
              <a:t>vi så en person, påvirket af deres </a:t>
            </a:r>
            <a:endParaRPr kumimoji="0" lang="da-DK" sz="1800" b="0" i="0" u="none" strike="noStrike" kern="1200" cap="none" spc="0" normalizeH="0" baseline="0" noProof="0">
              <a:ln>
                <a:noFill/>
              </a:ln>
              <a:solidFill>
                <a:srgbClr val="000000"/>
              </a:solidFill>
              <a:effectLst/>
              <a:uLnTx/>
              <a:uFillTx/>
              <a:latin typeface="Source Sans Pr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800" b="1" i="0" u="none" strike="noStrike" kern="1200" cap="none" spc="0" normalizeH="0" baseline="0" noProof="0">
                <a:ln>
                  <a:noFill/>
                </a:ln>
                <a:solidFill>
                  <a:srgbClr val="000000"/>
                </a:solidFill>
                <a:effectLst/>
                <a:uLnTx/>
                <a:uFillTx/>
                <a:latin typeface="Aptos Display"/>
                <a:ea typeface="+mn-ea"/>
                <a:cs typeface="Arial"/>
              </a:rPr>
              <a:t>personlighedsmæssige</a:t>
            </a:r>
            <a:r>
              <a:rPr kumimoji="0" lang="da-DK" sz="2800" b="1" i="0" u="none" strike="noStrike" kern="1200" cap="none" spc="0" normalizeH="0" baseline="0" noProof="0" dirty="0">
                <a:ln>
                  <a:noFill/>
                </a:ln>
                <a:solidFill>
                  <a:srgbClr val="000000"/>
                </a:solidFill>
                <a:effectLst/>
                <a:uLnTx/>
                <a:uFillTx/>
                <a:latin typeface="Aptos Display"/>
                <a:ea typeface="+mn-ea"/>
                <a:cs typeface="Arial"/>
              </a:rPr>
              <a:t> udfordringer </a:t>
            </a:r>
            <a:r>
              <a:rPr kumimoji="0" sz="2800" b="1" i="0" u="none" strike="noStrike" kern="1200" cap="none" spc="0" normalizeH="0" baseline="0" noProof="0" dirty="0">
                <a:ln>
                  <a:noFill/>
                </a:ln>
                <a:solidFill>
                  <a:srgbClr val="000000"/>
                </a:solidFill>
                <a:effectLst/>
                <a:uLnTx/>
                <a:uFillTx/>
                <a:latin typeface="Aptos Display"/>
                <a:ea typeface="+mn-ea"/>
                <a:cs typeface="Arial"/>
              </a:rPr>
              <a:t>?</a:t>
            </a: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9" name="Oval 4">
            <a:extLst>
              <a:ext uri="{FF2B5EF4-FFF2-40B4-BE49-F238E27FC236}">
                <a16:creationId xmlns:a16="http://schemas.microsoft.com/office/drawing/2014/main" id="{3FD8E1D3-6C38-F7C3-1F55-3D3791967A06}"/>
              </a:ext>
            </a:extLst>
          </p:cNvPr>
          <p:cNvSpPr/>
          <p:nvPr/>
        </p:nvSpPr>
        <p:spPr>
          <a:xfrm>
            <a:off x="713232" y="1783080"/>
            <a:ext cx="502920" cy="502920"/>
          </a:xfrm>
          <a:prstGeom prst="ellipse">
            <a:avLst/>
          </a:prstGeom>
          <a:solidFill>
            <a:srgbClr val="BF9D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11" name="TextBox 5">
            <a:extLst>
              <a:ext uri="{FF2B5EF4-FFF2-40B4-BE49-F238E27FC236}">
                <a16:creationId xmlns:a16="http://schemas.microsoft.com/office/drawing/2014/main" id="{893F86C4-BBA3-51EB-443D-60A76E8419B7}"/>
              </a:ext>
            </a:extLst>
          </p:cNvPr>
          <p:cNvSpPr txBox="1"/>
          <p:nvPr/>
        </p:nvSpPr>
        <p:spPr>
          <a:xfrm>
            <a:off x="892108" y="1865376"/>
            <a:ext cx="145168" cy="255455"/>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00000"/>
                </a:solidFill>
                <a:effectLst/>
                <a:uLnTx/>
                <a:uFillTx/>
                <a:latin typeface="Aptos"/>
                <a:ea typeface="+mn-ea"/>
                <a:cs typeface="Arial"/>
              </a:rPr>
              <a:t>1</a:t>
            </a:r>
          </a:p>
        </p:txBody>
      </p:sp>
      <p:sp>
        <p:nvSpPr>
          <p:cNvPr id="13" name="TextBox 6">
            <a:extLst>
              <a:ext uri="{FF2B5EF4-FFF2-40B4-BE49-F238E27FC236}">
                <a16:creationId xmlns:a16="http://schemas.microsoft.com/office/drawing/2014/main" id="{AD6EB30C-F7C2-31E4-111F-DA9BA32ADE9F}"/>
              </a:ext>
            </a:extLst>
          </p:cNvPr>
          <p:cNvSpPr txBox="1"/>
          <p:nvPr/>
        </p:nvSpPr>
        <p:spPr>
          <a:xfrm>
            <a:off x="1417320" y="1773936"/>
            <a:ext cx="3035896" cy="317010"/>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700" b="1" i="0" u="none" strike="noStrike" kern="1200" cap="none" spc="0" normalizeH="0" baseline="0" noProof="0" dirty="0">
                <a:ln>
                  <a:noFill/>
                </a:ln>
                <a:solidFill>
                  <a:srgbClr val="000000"/>
                </a:solidFill>
                <a:effectLst/>
                <a:uLnTx/>
                <a:uFillTx/>
                <a:latin typeface="Aptos"/>
                <a:ea typeface="+mn-ea"/>
                <a:cs typeface="Arial"/>
              </a:rPr>
              <a:t>Tilgang uafhængig af diagnose</a:t>
            </a:r>
          </a:p>
        </p:txBody>
      </p:sp>
      <p:sp>
        <p:nvSpPr>
          <p:cNvPr id="15" name="TextBox 7">
            <a:extLst>
              <a:ext uri="{FF2B5EF4-FFF2-40B4-BE49-F238E27FC236}">
                <a16:creationId xmlns:a16="http://schemas.microsoft.com/office/drawing/2014/main" id="{25AEB179-E76F-590D-8AD2-E9DB2532182F}"/>
              </a:ext>
            </a:extLst>
          </p:cNvPr>
          <p:cNvSpPr txBox="1"/>
          <p:nvPr/>
        </p:nvSpPr>
        <p:spPr>
          <a:xfrm>
            <a:off x="4826686" y="1773936"/>
            <a:ext cx="6066084" cy="263149"/>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dirty="0">
                <a:ln>
                  <a:noFill/>
                </a:ln>
                <a:solidFill>
                  <a:srgbClr val="000000"/>
                </a:solidFill>
                <a:effectLst/>
                <a:uLnTx/>
                <a:uFillTx/>
                <a:latin typeface="Aptos"/>
                <a:ea typeface="+mn-ea"/>
                <a:cs typeface="Arial"/>
              </a:rPr>
              <a:t>Brug et </a:t>
            </a:r>
            <a:r>
              <a:rPr kumimoji="0" lang="da-DK" sz="1350" b="0" i="0" u="none" strike="noStrike" kern="1200" cap="none" spc="0" normalizeH="0" baseline="0" noProof="0" dirty="0">
                <a:ln>
                  <a:noFill/>
                </a:ln>
                <a:solidFill>
                  <a:srgbClr val="000000"/>
                </a:solidFill>
                <a:effectLst/>
                <a:uLnTx/>
                <a:uFillTx/>
                <a:latin typeface="Aptos"/>
                <a:ea typeface="+mn-ea"/>
                <a:cs typeface="Arial"/>
              </a:rPr>
              <a:t>neutralt </a:t>
            </a:r>
            <a:r>
              <a:rPr kumimoji="0" sz="1350" b="0" i="0" u="none" strike="noStrike" kern="1200" cap="none" spc="0" normalizeH="0" baseline="0" noProof="0" dirty="0">
                <a:ln>
                  <a:noFill/>
                </a:ln>
                <a:solidFill>
                  <a:srgbClr val="000000"/>
                </a:solidFill>
                <a:effectLst/>
                <a:uLnTx/>
                <a:uFillTx/>
                <a:latin typeface="Aptos"/>
                <a:ea typeface="+mn-ea"/>
                <a:cs typeface="Arial"/>
              </a:rPr>
              <a:t>sprog og vær nysgerrig på personens oplevelse</a:t>
            </a:r>
            <a:r>
              <a:rPr kumimoji="0" lang="da-DK" sz="1350" b="0" i="0" u="none" strike="noStrike" kern="1200" cap="none" spc="0" normalizeH="0" baseline="0" noProof="0" dirty="0">
                <a:ln>
                  <a:noFill/>
                </a:ln>
                <a:solidFill>
                  <a:srgbClr val="000000"/>
                </a:solidFill>
                <a:effectLst/>
                <a:uLnTx/>
                <a:uFillTx/>
                <a:latin typeface="Aptos"/>
                <a:ea typeface="+mn-ea"/>
                <a:cs typeface="Arial"/>
              </a:rPr>
              <a:t> og reaktion herpå</a:t>
            </a:r>
          </a:p>
        </p:txBody>
      </p:sp>
      <p:sp>
        <p:nvSpPr>
          <p:cNvPr id="17" name="Oval 8">
            <a:extLst>
              <a:ext uri="{FF2B5EF4-FFF2-40B4-BE49-F238E27FC236}">
                <a16:creationId xmlns:a16="http://schemas.microsoft.com/office/drawing/2014/main" id="{B079EABF-4270-EE17-4650-EC006E1462E1}"/>
              </a:ext>
            </a:extLst>
          </p:cNvPr>
          <p:cNvSpPr/>
          <p:nvPr/>
        </p:nvSpPr>
        <p:spPr>
          <a:xfrm>
            <a:off x="713232" y="2660904"/>
            <a:ext cx="502920" cy="502920"/>
          </a:xfrm>
          <a:prstGeom prst="ellipse">
            <a:avLst/>
          </a:prstGeom>
          <a:solidFill>
            <a:srgbClr val="BF9D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19" name="TextBox 9">
            <a:extLst>
              <a:ext uri="{FF2B5EF4-FFF2-40B4-BE49-F238E27FC236}">
                <a16:creationId xmlns:a16="http://schemas.microsoft.com/office/drawing/2014/main" id="{9FA1432B-B3E3-2F42-1D04-15F485CF4174}"/>
              </a:ext>
            </a:extLst>
          </p:cNvPr>
          <p:cNvSpPr txBox="1"/>
          <p:nvPr/>
        </p:nvSpPr>
        <p:spPr>
          <a:xfrm>
            <a:off x="892108" y="2743200"/>
            <a:ext cx="145168" cy="255455"/>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00000"/>
                </a:solidFill>
                <a:effectLst/>
                <a:uLnTx/>
                <a:uFillTx/>
                <a:latin typeface="Aptos"/>
                <a:ea typeface="+mn-ea"/>
                <a:cs typeface="Arial"/>
              </a:rPr>
              <a:t>2</a:t>
            </a:r>
          </a:p>
        </p:txBody>
      </p:sp>
      <p:sp>
        <p:nvSpPr>
          <p:cNvPr id="21" name="TextBox 10">
            <a:extLst>
              <a:ext uri="{FF2B5EF4-FFF2-40B4-BE49-F238E27FC236}">
                <a16:creationId xmlns:a16="http://schemas.microsoft.com/office/drawing/2014/main" id="{2A7110FF-F5BA-FC3E-D374-9A66995DE637}"/>
              </a:ext>
            </a:extLst>
          </p:cNvPr>
          <p:cNvSpPr txBox="1"/>
          <p:nvPr/>
        </p:nvSpPr>
        <p:spPr>
          <a:xfrm>
            <a:off x="1417320" y="2651760"/>
            <a:ext cx="2136739" cy="317010"/>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0000"/>
                </a:solidFill>
                <a:effectLst/>
                <a:uLnTx/>
                <a:uFillTx/>
                <a:latin typeface="Aptos"/>
                <a:ea typeface="+mn-ea"/>
                <a:cs typeface="Arial"/>
              </a:rPr>
              <a:t>Skab forudsigelighed</a:t>
            </a:r>
          </a:p>
        </p:txBody>
      </p:sp>
      <p:sp>
        <p:nvSpPr>
          <p:cNvPr id="23" name="TextBox 11">
            <a:extLst>
              <a:ext uri="{FF2B5EF4-FFF2-40B4-BE49-F238E27FC236}">
                <a16:creationId xmlns:a16="http://schemas.microsoft.com/office/drawing/2014/main" id="{799246D8-8FBF-E546-7CD5-149505356F74}"/>
              </a:ext>
            </a:extLst>
          </p:cNvPr>
          <p:cNvSpPr txBox="1"/>
          <p:nvPr/>
        </p:nvSpPr>
        <p:spPr>
          <a:xfrm>
            <a:off x="4105876" y="2610571"/>
            <a:ext cx="5844100" cy="263149"/>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a:ln>
                  <a:noFill/>
                </a:ln>
                <a:solidFill>
                  <a:srgbClr val="000000"/>
                </a:solidFill>
                <a:effectLst/>
                <a:uLnTx/>
                <a:uFillTx/>
                <a:latin typeface="Aptos"/>
                <a:ea typeface="+mn-ea"/>
                <a:cs typeface="Arial"/>
              </a:rPr>
              <a:t>Vær tydelig om aftaler, roller, tilgængelighed og hvad der kan/ikke kan tilbydes.</a:t>
            </a:r>
          </a:p>
        </p:txBody>
      </p:sp>
      <p:sp>
        <p:nvSpPr>
          <p:cNvPr id="25" name="Oval 12">
            <a:extLst>
              <a:ext uri="{FF2B5EF4-FFF2-40B4-BE49-F238E27FC236}">
                <a16:creationId xmlns:a16="http://schemas.microsoft.com/office/drawing/2014/main" id="{FD330582-B3B5-DBB9-596A-2AAD39D8B028}"/>
              </a:ext>
            </a:extLst>
          </p:cNvPr>
          <p:cNvSpPr/>
          <p:nvPr/>
        </p:nvSpPr>
        <p:spPr>
          <a:xfrm>
            <a:off x="713232" y="3538728"/>
            <a:ext cx="502920" cy="502920"/>
          </a:xfrm>
          <a:prstGeom prst="ellipse">
            <a:avLst/>
          </a:prstGeom>
          <a:solidFill>
            <a:srgbClr val="BF9D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27" name="TextBox 13">
            <a:extLst>
              <a:ext uri="{FF2B5EF4-FFF2-40B4-BE49-F238E27FC236}">
                <a16:creationId xmlns:a16="http://schemas.microsoft.com/office/drawing/2014/main" id="{D1B1FD56-B593-FE45-0D17-4379099D090B}"/>
              </a:ext>
            </a:extLst>
          </p:cNvPr>
          <p:cNvSpPr txBox="1"/>
          <p:nvPr/>
        </p:nvSpPr>
        <p:spPr>
          <a:xfrm>
            <a:off x="892108" y="3621024"/>
            <a:ext cx="145168" cy="255455"/>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00000"/>
                </a:solidFill>
                <a:effectLst/>
                <a:uLnTx/>
                <a:uFillTx/>
                <a:latin typeface="Aptos"/>
                <a:ea typeface="+mn-ea"/>
                <a:cs typeface="Arial"/>
              </a:rPr>
              <a:t>3</a:t>
            </a:r>
          </a:p>
        </p:txBody>
      </p:sp>
      <p:sp>
        <p:nvSpPr>
          <p:cNvPr id="29" name="TextBox 14">
            <a:extLst>
              <a:ext uri="{FF2B5EF4-FFF2-40B4-BE49-F238E27FC236}">
                <a16:creationId xmlns:a16="http://schemas.microsoft.com/office/drawing/2014/main" id="{B55D9280-05AB-E345-33D9-96528BB214EE}"/>
              </a:ext>
            </a:extLst>
          </p:cNvPr>
          <p:cNvSpPr txBox="1"/>
          <p:nvPr/>
        </p:nvSpPr>
        <p:spPr>
          <a:xfrm>
            <a:off x="1417320" y="3529584"/>
            <a:ext cx="2795252" cy="317010"/>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0000"/>
                </a:solidFill>
                <a:effectLst/>
                <a:uLnTx/>
                <a:uFillTx/>
                <a:latin typeface="Aptos"/>
                <a:ea typeface="+mn-ea"/>
                <a:cs typeface="Arial"/>
              </a:rPr>
              <a:t>Valider uden at bekræfte alt</a:t>
            </a:r>
          </a:p>
        </p:txBody>
      </p:sp>
      <p:sp>
        <p:nvSpPr>
          <p:cNvPr id="31" name="TextBox 15">
            <a:extLst>
              <a:ext uri="{FF2B5EF4-FFF2-40B4-BE49-F238E27FC236}">
                <a16:creationId xmlns:a16="http://schemas.microsoft.com/office/drawing/2014/main" id="{2AE72AE9-B534-4B5A-EDC4-572504FBFFC4}"/>
              </a:ext>
            </a:extLst>
          </p:cNvPr>
          <p:cNvSpPr txBox="1"/>
          <p:nvPr/>
        </p:nvSpPr>
        <p:spPr>
          <a:xfrm>
            <a:off x="4353011" y="3529584"/>
            <a:ext cx="7594387" cy="263149"/>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a:ln>
                  <a:noFill/>
                </a:ln>
                <a:solidFill>
                  <a:srgbClr val="000000"/>
                </a:solidFill>
                <a:effectLst/>
                <a:uLnTx/>
                <a:uFillTx/>
                <a:latin typeface="Aptos"/>
                <a:ea typeface="+mn-ea"/>
                <a:cs typeface="Arial"/>
              </a:rPr>
              <a:t>Anerkend følelsen og dens betydning, samtidig med at man undersøger alternative handlemuligheder.</a:t>
            </a:r>
          </a:p>
        </p:txBody>
      </p:sp>
      <p:sp>
        <p:nvSpPr>
          <p:cNvPr id="33" name="Oval 16">
            <a:extLst>
              <a:ext uri="{FF2B5EF4-FFF2-40B4-BE49-F238E27FC236}">
                <a16:creationId xmlns:a16="http://schemas.microsoft.com/office/drawing/2014/main" id="{9E1EE852-B74B-4731-DEA5-2AFEA7CE9CC9}"/>
              </a:ext>
            </a:extLst>
          </p:cNvPr>
          <p:cNvSpPr/>
          <p:nvPr/>
        </p:nvSpPr>
        <p:spPr>
          <a:xfrm>
            <a:off x="713232" y="4416552"/>
            <a:ext cx="502920" cy="502920"/>
          </a:xfrm>
          <a:prstGeom prst="ellipse">
            <a:avLst/>
          </a:prstGeom>
          <a:solidFill>
            <a:srgbClr val="BF9D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35" name="TextBox 17">
            <a:extLst>
              <a:ext uri="{FF2B5EF4-FFF2-40B4-BE49-F238E27FC236}">
                <a16:creationId xmlns:a16="http://schemas.microsoft.com/office/drawing/2014/main" id="{F6786FCD-33D4-CD14-3911-408317B5E271}"/>
              </a:ext>
            </a:extLst>
          </p:cNvPr>
          <p:cNvSpPr txBox="1"/>
          <p:nvPr/>
        </p:nvSpPr>
        <p:spPr>
          <a:xfrm>
            <a:off x="892108" y="4498848"/>
            <a:ext cx="145168" cy="255455"/>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00000"/>
                </a:solidFill>
                <a:effectLst/>
                <a:uLnTx/>
                <a:uFillTx/>
                <a:latin typeface="Aptos"/>
                <a:ea typeface="+mn-ea"/>
                <a:cs typeface="Arial"/>
              </a:rPr>
              <a:t>4</a:t>
            </a:r>
          </a:p>
        </p:txBody>
      </p:sp>
      <p:sp>
        <p:nvSpPr>
          <p:cNvPr id="37" name="TextBox 18">
            <a:extLst>
              <a:ext uri="{FF2B5EF4-FFF2-40B4-BE49-F238E27FC236}">
                <a16:creationId xmlns:a16="http://schemas.microsoft.com/office/drawing/2014/main" id="{10CFEB5C-9DDD-30A1-32D3-FCB38F2D17DE}"/>
              </a:ext>
            </a:extLst>
          </p:cNvPr>
          <p:cNvSpPr txBox="1"/>
          <p:nvPr/>
        </p:nvSpPr>
        <p:spPr>
          <a:xfrm>
            <a:off x="1417320" y="4407408"/>
            <a:ext cx="1562735" cy="317010"/>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0000"/>
                </a:solidFill>
                <a:effectLst/>
                <a:uLnTx/>
                <a:uFillTx/>
                <a:latin typeface="Aptos"/>
                <a:ea typeface="+mn-ea"/>
                <a:cs typeface="Arial"/>
              </a:rPr>
              <a:t>Styrk autonomi</a:t>
            </a:r>
          </a:p>
        </p:txBody>
      </p:sp>
      <p:sp>
        <p:nvSpPr>
          <p:cNvPr id="39" name="TextBox 19">
            <a:extLst>
              <a:ext uri="{FF2B5EF4-FFF2-40B4-BE49-F238E27FC236}">
                <a16:creationId xmlns:a16="http://schemas.microsoft.com/office/drawing/2014/main" id="{836BF3F1-D941-5126-25EE-870907DB244F}"/>
              </a:ext>
            </a:extLst>
          </p:cNvPr>
          <p:cNvSpPr txBox="1"/>
          <p:nvPr/>
        </p:nvSpPr>
        <p:spPr>
          <a:xfrm>
            <a:off x="3886200" y="4407408"/>
            <a:ext cx="5418984" cy="263149"/>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a:ln>
                  <a:noFill/>
                </a:ln>
                <a:solidFill>
                  <a:srgbClr val="000000"/>
                </a:solidFill>
                <a:effectLst/>
                <a:uLnTx/>
                <a:uFillTx/>
                <a:latin typeface="Aptos"/>
                <a:ea typeface="+mn-ea"/>
                <a:cs typeface="Arial"/>
              </a:rPr>
              <a:t>Samarbejd om løsninger frem for at overtage ansvaret – også under pres.</a:t>
            </a:r>
          </a:p>
        </p:txBody>
      </p:sp>
      <p:sp>
        <p:nvSpPr>
          <p:cNvPr id="41" name="Oval 20">
            <a:extLst>
              <a:ext uri="{FF2B5EF4-FFF2-40B4-BE49-F238E27FC236}">
                <a16:creationId xmlns:a16="http://schemas.microsoft.com/office/drawing/2014/main" id="{0B66CC5B-D12A-5392-14C7-C77BF8075613}"/>
              </a:ext>
            </a:extLst>
          </p:cNvPr>
          <p:cNvSpPr/>
          <p:nvPr/>
        </p:nvSpPr>
        <p:spPr>
          <a:xfrm>
            <a:off x="713232" y="5294376"/>
            <a:ext cx="502920" cy="502920"/>
          </a:xfrm>
          <a:prstGeom prst="ellipse">
            <a:avLst/>
          </a:prstGeom>
          <a:solidFill>
            <a:srgbClr val="BF9D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Source Sans Pro"/>
              <a:ea typeface="+mn-ea"/>
              <a:cs typeface="Arial"/>
            </a:endParaRPr>
          </a:p>
        </p:txBody>
      </p:sp>
      <p:sp>
        <p:nvSpPr>
          <p:cNvPr id="43" name="TextBox 21">
            <a:extLst>
              <a:ext uri="{FF2B5EF4-FFF2-40B4-BE49-F238E27FC236}">
                <a16:creationId xmlns:a16="http://schemas.microsoft.com/office/drawing/2014/main" id="{93921008-52BE-D39E-FEFA-AED42FDA53EE}"/>
              </a:ext>
            </a:extLst>
          </p:cNvPr>
          <p:cNvSpPr txBox="1"/>
          <p:nvPr/>
        </p:nvSpPr>
        <p:spPr>
          <a:xfrm>
            <a:off x="892108" y="5376672"/>
            <a:ext cx="145168" cy="255455"/>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000000"/>
                </a:solidFill>
                <a:effectLst/>
                <a:uLnTx/>
                <a:uFillTx/>
                <a:latin typeface="Aptos"/>
                <a:ea typeface="+mn-ea"/>
                <a:cs typeface="Arial"/>
              </a:rPr>
              <a:t>5</a:t>
            </a:r>
          </a:p>
        </p:txBody>
      </p:sp>
      <p:sp>
        <p:nvSpPr>
          <p:cNvPr id="45" name="TextBox 22">
            <a:extLst>
              <a:ext uri="{FF2B5EF4-FFF2-40B4-BE49-F238E27FC236}">
                <a16:creationId xmlns:a16="http://schemas.microsoft.com/office/drawing/2014/main" id="{11606D10-B3B0-C627-2CB7-687BD5AC3C70}"/>
              </a:ext>
            </a:extLst>
          </p:cNvPr>
          <p:cNvSpPr txBox="1"/>
          <p:nvPr/>
        </p:nvSpPr>
        <p:spPr>
          <a:xfrm>
            <a:off x="1417320" y="5285232"/>
            <a:ext cx="2286395" cy="317010"/>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0000"/>
                </a:solidFill>
                <a:effectLst/>
                <a:uLnTx/>
                <a:uFillTx/>
                <a:latin typeface="Aptos"/>
                <a:ea typeface="+mn-ea"/>
                <a:cs typeface="Arial"/>
              </a:rPr>
              <a:t>Arbejd med fælles mål</a:t>
            </a:r>
          </a:p>
        </p:txBody>
      </p:sp>
      <p:sp>
        <p:nvSpPr>
          <p:cNvPr id="47" name="TextBox 23">
            <a:extLst>
              <a:ext uri="{FF2B5EF4-FFF2-40B4-BE49-F238E27FC236}">
                <a16:creationId xmlns:a16="http://schemas.microsoft.com/office/drawing/2014/main" id="{C25FF866-772D-C3B6-8584-F04405335E3B}"/>
              </a:ext>
            </a:extLst>
          </p:cNvPr>
          <p:cNvSpPr txBox="1"/>
          <p:nvPr/>
        </p:nvSpPr>
        <p:spPr>
          <a:xfrm>
            <a:off x="3886200" y="5285232"/>
            <a:ext cx="5125699" cy="263149"/>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dirty="0" err="1">
                <a:ln>
                  <a:noFill/>
                </a:ln>
                <a:solidFill>
                  <a:srgbClr val="000000"/>
                </a:solidFill>
                <a:effectLst/>
                <a:uLnTx/>
                <a:uFillTx/>
                <a:latin typeface="Aptos"/>
                <a:ea typeface="+mn-ea"/>
                <a:cs typeface="Arial"/>
              </a:rPr>
              <a:t>Fokusér</a:t>
            </a:r>
            <a:r>
              <a:rPr kumimoji="0" sz="1350" b="0" i="0" u="none" strike="noStrike" kern="1200" cap="none" spc="0" normalizeH="0" baseline="0" noProof="0" dirty="0">
                <a:ln>
                  <a:noFill/>
                </a:ln>
                <a:solidFill>
                  <a:srgbClr val="000000"/>
                </a:solidFill>
                <a:effectLst/>
                <a:uLnTx/>
                <a:uFillTx/>
                <a:latin typeface="Aptos"/>
                <a:ea typeface="+mn-ea"/>
                <a:cs typeface="Arial"/>
              </a:rPr>
              <a:t> </a:t>
            </a:r>
            <a:r>
              <a:rPr kumimoji="0" sz="1350" b="0" i="0" u="none" strike="noStrike" kern="1200" cap="none" spc="0" normalizeH="0" baseline="0" noProof="0" dirty="0" err="1">
                <a:ln>
                  <a:noFill/>
                </a:ln>
                <a:solidFill>
                  <a:srgbClr val="000000"/>
                </a:solidFill>
                <a:effectLst/>
                <a:uLnTx/>
                <a:uFillTx/>
                <a:latin typeface="Aptos"/>
                <a:ea typeface="+mn-ea"/>
                <a:cs typeface="Arial"/>
              </a:rPr>
              <a:t>på</a:t>
            </a:r>
            <a:r>
              <a:rPr kumimoji="0" sz="1350" b="0" i="0" u="none" strike="noStrike" kern="1200" cap="none" spc="0" normalizeH="0" baseline="0" noProof="0" dirty="0">
                <a:ln>
                  <a:noFill/>
                </a:ln>
                <a:solidFill>
                  <a:srgbClr val="000000"/>
                </a:solidFill>
                <a:effectLst/>
                <a:uLnTx/>
                <a:uFillTx/>
                <a:latin typeface="Aptos"/>
                <a:ea typeface="+mn-ea"/>
                <a:cs typeface="Arial"/>
              </a:rPr>
              <a:t> </a:t>
            </a:r>
            <a:r>
              <a:rPr kumimoji="0" sz="1350" b="0" i="0" u="none" strike="noStrike" kern="1200" cap="none" spc="0" normalizeH="0" baseline="0" noProof="0" dirty="0" err="1">
                <a:ln>
                  <a:noFill/>
                </a:ln>
                <a:solidFill>
                  <a:srgbClr val="000000"/>
                </a:solidFill>
                <a:effectLst/>
                <a:uLnTx/>
                <a:uFillTx/>
                <a:latin typeface="Aptos"/>
                <a:ea typeface="+mn-ea"/>
                <a:cs typeface="Arial"/>
              </a:rPr>
              <a:t>funktion</a:t>
            </a:r>
            <a:r>
              <a:rPr kumimoji="0" sz="1350" b="0" i="0" u="none" strike="noStrike" kern="1200" cap="none" spc="0" normalizeH="0" baseline="0" noProof="0" dirty="0">
                <a:ln>
                  <a:noFill/>
                </a:ln>
                <a:solidFill>
                  <a:srgbClr val="000000"/>
                </a:solidFill>
                <a:effectLst/>
                <a:uLnTx/>
                <a:uFillTx/>
                <a:latin typeface="Aptos"/>
                <a:ea typeface="+mn-ea"/>
                <a:cs typeface="Arial"/>
              </a:rPr>
              <a:t>, </a:t>
            </a:r>
            <a:r>
              <a:rPr kumimoji="0" sz="1350" b="0" i="0" u="none" strike="noStrike" kern="1200" cap="none" spc="0" normalizeH="0" baseline="0" noProof="0" dirty="0" err="1">
                <a:ln>
                  <a:noFill/>
                </a:ln>
                <a:solidFill>
                  <a:srgbClr val="000000"/>
                </a:solidFill>
                <a:effectLst/>
                <a:uLnTx/>
                <a:uFillTx/>
                <a:latin typeface="Aptos"/>
                <a:ea typeface="+mn-ea"/>
                <a:cs typeface="Arial"/>
              </a:rPr>
              <a:t>relationer</a:t>
            </a:r>
            <a:r>
              <a:rPr kumimoji="0" sz="1350" b="0" i="0" u="none" strike="noStrike" kern="1200" cap="none" spc="0" normalizeH="0" baseline="0" noProof="0" dirty="0">
                <a:ln>
                  <a:noFill/>
                </a:ln>
                <a:solidFill>
                  <a:srgbClr val="000000"/>
                </a:solidFill>
                <a:effectLst/>
                <a:uLnTx/>
                <a:uFillTx/>
                <a:latin typeface="Aptos"/>
                <a:ea typeface="+mn-ea"/>
                <a:cs typeface="Arial"/>
              </a:rPr>
              <a:t>, </a:t>
            </a:r>
            <a:r>
              <a:rPr kumimoji="0" sz="1350" b="0" i="0" u="none" strike="noStrike" kern="1200" cap="none" spc="0" normalizeH="0" baseline="0" noProof="0" dirty="0" err="1">
                <a:ln>
                  <a:noFill/>
                </a:ln>
                <a:solidFill>
                  <a:srgbClr val="000000"/>
                </a:solidFill>
                <a:effectLst/>
                <a:uLnTx/>
                <a:uFillTx/>
                <a:latin typeface="Aptos"/>
                <a:ea typeface="+mn-ea"/>
                <a:cs typeface="Arial"/>
              </a:rPr>
              <a:t>affektregulering</a:t>
            </a:r>
            <a:r>
              <a:rPr kumimoji="0" sz="1350" b="0" i="0" u="none" strike="noStrike" kern="1200" cap="none" spc="0" normalizeH="0" baseline="0" noProof="0" dirty="0">
                <a:ln>
                  <a:noFill/>
                </a:ln>
                <a:solidFill>
                  <a:srgbClr val="000000"/>
                </a:solidFill>
                <a:effectLst/>
                <a:uLnTx/>
                <a:uFillTx/>
                <a:latin typeface="Aptos"/>
                <a:ea typeface="+mn-ea"/>
                <a:cs typeface="Arial"/>
              </a:rPr>
              <a:t> </a:t>
            </a:r>
            <a:r>
              <a:rPr kumimoji="0" sz="1350" b="0" i="0" u="none" strike="noStrike" kern="1200" cap="none" spc="0" normalizeH="0" baseline="0" noProof="0" dirty="0" err="1">
                <a:ln>
                  <a:noFill/>
                </a:ln>
                <a:solidFill>
                  <a:srgbClr val="000000"/>
                </a:solidFill>
                <a:effectLst/>
                <a:uLnTx/>
                <a:uFillTx/>
                <a:latin typeface="Aptos"/>
                <a:ea typeface="+mn-ea"/>
                <a:cs typeface="Arial"/>
              </a:rPr>
              <a:t>og</a:t>
            </a:r>
            <a:r>
              <a:rPr kumimoji="0" sz="1350" b="0" i="0" u="none" strike="noStrike" kern="1200" cap="none" spc="0" normalizeH="0" baseline="0" noProof="0" dirty="0">
                <a:ln>
                  <a:noFill/>
                </a:ln>
                <a:solidFill>
                  <a:srgbClr val="000000"/>
                </a:solidFill>
                <a:effectLst/>
                <a:uLnTx/>
                <a:uFillTx/>
                <a:latin typeface="Aptos"/>
                <a:ea typeface="+mn-ea"/>
                <a:cs typeface="Arial"/>
              </a:rPr>
              <a:t> </a:t>
            </a:r>
            <a:r>
              <a:rPr kumimoji="0" sz="1350" b="0" i="0" u="none" strike="noStrike" kern="1200" cap="none" spc="0" normalizeH="0" baseline="0" noProof="0" dirty="0" err="1">
                <a:ln>
                  <a:noFill/>
                </a:ln>
                <a:solidFill>
                  <a:srgbClr val="000000"/>
                </a:solidFill>
                <a:effectLst/>
                <a:uLnTx/>
                <a:uFillTx/>
                <a:latin typeface="Aptos"/>
                <a:ea typeface="+mn-ea"/>
                <a:cs typeface="Arial"/>
              </a:rPr>
              <a:t>konkrete</a:t>
            </a:r>
            <a:r>
              <a:rPr kumimoji="0" sz="1350" b="0" i="0" u="none" strike="noStrike" kern="1200" cap="none" spc="0" normalizeH="0" baseline="0" noProof="0" dirty="0">
                <a:ln>
                  <a:noFill/>
                </a:ln>
                <a:solidFill>
                  <a:srgbClr val="000000"/>
                </a:solidFill>
                <a:effectLst/>
                <a:uLnTx/>
                <a:uFillTx/>
                <a:latin typeface="Aptos"/>
                <a:ea typeface="+mn-ea"/>
                <a:cs typeface="Arial"/>
              </a:rPr>
              <a:t> </a:t>
            </a:r>
            <a:r>
              <a:rPr kumimoji="0" lang="da-DK" sz="1350" b="0" i="0" u="none" strike="noStrike" kern="1200" cap="none" spc="0" normalizeH="0" baseline="0" noProof="0" dirty="0">
                <a:ln>
                  <a:noFill/>
                </a:ln>
                <a:solidFill>
                  <a:srgbClr val="000000"/>
                </a:solidFill>
                <a:effectLst/>
                <a:uLnTx/>
                <a:uFillTx/>
                <a:latin typeface="Aptos"/>
                <a:ea typeface="+mn-ea"/>
                <a:cs typeface="Arial"/>
              </a:rPr>
              <a:t>gøremål</a:t>
            </a:r>
            <a:r>
              <a:rPr kumimoji="0" sz="1350" b="0" i="0" u="none" strike="noStrike" kern="1200" cap="none" spc="0" normalizeH="0" baseline="0" noProof="0" dirty="0">
                <a:ln>
                  <a:noFill/>
                </a:ln>
                <a:solidFill>
                  <a:srgbClr val="000000"/>
                </a:solidFill>
                <a:effectLst/>
                <a:uLnTx/>
                <a:uFillTx/>
                <a:latin typeface="Aptos"/>
                <a:ea typeface="+mn-ea"/>
                <a:cs typeface="Arial"/>
              </a:rPr>
              <a:t>.</a:t>
            </a:r>
          </a:p>
        </p:txBody>
      </p:sp>
      <p:sp>
        <p:nvSpPr>
          <p:cNvPr id="51" name="TextBox 25">
            <a:extLst>
              <a:ext uri="{FF2B5EF4-FFF2-40B4-BE49-F238E27FC236}">
                <a16:creationId xmlns:a16="http://schemas.microsoft.com/office/drawing/2014/main" id="{460C925A-00C3-8282-5D73-1E0BA079929F}"/>
              </a:ext>
            </a:extLst>
          </p:cNvPr>
          <p:cNvSpPr txBox="1"/>
          <p:nvPr/>
        </p:nvSpPr>
        <p:spPr>
          <a:xfrm>
            <a:off x="11389932" y="6428232"/>
            <a:ext cx="177228" cy="193899"/>
          </a:xfrm>
          <a:prstGeom prst="rect">
            <a:avLst/>
          </a:prstGeom>
          <a:noFill/>
        </p:spPr>
        <p:txBody>
          <a:bodyPr wrap="none" lIns="27432" tIns="27432" rIns="27432" bIns="27432"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000000"/>
                </a:solidFill>
                <a:effectLst/>
                <a:uLnTx/>
                <a:uFillTx/>
                <a:latin typeface="Aptos"/>
                <a:ea typeface="+mn-ea"/>
                <a:cs typeface="Arial"/>
              </a:rPr>
              <a:t>10</a:t>
            </a:r>
          </a:p>
        </p:txBody>
      </p:sp>
    </p:spTree>
    <p:extLst>
      <p:ext uri="{BB962C8B-B14F-4D97-AF65-F5344CB8AC3E}">
        <p14:creationId xmlns:p14="http://schemas.microsoft.com/office/powerpoint/2010/main" val="2451036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28B66CD3-ACDD-1483-428C-3A72FD28CE78}"/>
              </a:ext>
            </a:extLst>
          </p:cNvPr>
          <p:cNvSpPr txBox="1"/>
          <p:nvPr/>
        </p:nvSpPr>
        <p:spPr>
          <a:xfrm>
            <a:off x="594360" y="640080"/>
            <a:ext cx="5816977" cy="486287"/>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dirty="0">
                <a:ln>
                  <a:noFill/>
                </a:ln>
                <a:solidFill>
                  <a:srgbClr val="000000"/>
                </a:solidFill>
                <a:effectLst/>
                <a:uLnTx/>
                <a:uFillTx/>
                <a:latin typeface="Aptos Display"/>
                <a:ea typeface="+mn-ea"/>
                <a:cs typeface="Arial"/>
              </a:rPr>
              <a:t>Ved krise, selvskade eller stærk affekt</a:t>
            </a:r>
            <a:endParaRPr kumimoji="0" lang="da-DK" sz="2800" b="1" i="0" u="none" strike="noStrike" kern="1200" cap="none" spc="0" normalizeH="0" baseline="0" noProof="0" dirty="0">
              <a:ln>
                <a:noFill/>
              </a:ln>
              <a:solidFill>
                <a:srgbClr val="000000"/>
              </a:solidFill>
              <a:effectLst/>
              <a:uLnTx/>
              <a:uFillTx/>
              <a:latin typeface="Aptos Display"/>
              <a:ea typeface="+mn-ea"/>
              <a:cs typeface="Arial"/>
            </a:endParaRPr>
          </a:p>
        </p:txBody>
      </p:sp>
      <p:sp>
        <p:nvSpPr>
          <p:cNvPr id="9" name="Rounded Rectangle 4">
            <a:extLst>
              <a:ext uri="{FF2B5EF4-FFF2-40B4-BE49-F238E27FC236}">
                <a16:creationId xmlns:a16="http://schemas.microsoft.com/office/drawing/2014/main" id="{C023BF3D-F632-C77D-6E19-15483ADA95DF}"/>
              </a:ext>
            </a:extLst>
          </p:cNvPr>
          <p:cNvSpPr/>
          <p:nvPr/>
        </p:nvSpPr>
        <p:spPr>
          <a:xfrm>
            <a:off x="640080" y="1828800"/>
            <a:ext cx="5394960" cy="4251960"/>
          </a:xfrm>
          <a:prstGeom prst="roundRect">
            <a:avLst/>
          </a:prstGeom>
          <a:solidFill>
            <a:schemeClr val="accent6">
              <a:lumMod val="20000"/>
              <a:lumOff val="80000"/>
            </a:schemeClr>
          </a:solidFill>
          <a:ln>
            <a:solidFill>
              <a:srgbClr val="22253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Source Sans Pro"/>
              <a:ea typeface="+mn-ea"/>
              <a:cs typeface="Arial"/>
            </a:endParaRPr>
          </a:p>
        </p:txBody>
      </p:sp>
      <p:sp>
        <p:nvSpPr>
          <p:cNvPr id="11" name="TextBox 5">
            <a:extLst>
              <a:ext uri="{FF2B5EF4-FFF2-40B4-BE49-F238E27FC236}">
                <a16:creationId xmlns:a16="http://schemas.microsoft.com/office/drawing/2014/main" id="{7343CE1F-0424-012A-04FB-9D1B0D78D953}"/>
              </a:ext>
            </a:extLst>
          </p:cNvPr>
          <p:cNvSpPr txBox="1"/>
          <p:nvPr/>
        </p:nvSpPr>
        <p:spPr>
          <a:xfrm>
            <a:off x="960120" y="2148840"/>
            <a:ext cx="672813" cy="347788"/>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900" b="1" i="0" u="none" strike="noStrike" kern="1200" cap="none" spc="0" normalizeH="0" baseline="0" noProof="0" dirty="0">
                <a:ln>
                  <a:noFill/>
                </a:ln>
                <a:solidFill>
                  <a:srgbClr val="000000"/>
                </a:solidFill>
                <a:effectLst/>
                <a:uLnTx/>
                <a:uFillTx/>
                <a:latin typeface="Aptos"/>
                <a:ea typeface="+mn-ea"/>
                <a:cs typeface="Arial"/>
              </a:rPr>
              <a:t>Vi gør</a:t>
            </a:r>
          </a:p>
        </p:txBody>
      </p:sp>
      <p:sp>
        <p:nvSpPr>
          <p:cNvPr id="13" name="TextBox 6">
            <a:extLst>
              <a:ext uri="{FF2B5EF4-FFF2-40B4-BE49-F238E27FC236}">
                <a16:creationId xmlns:a16="http://schemas.microsoft.com/office/drawing/2014/main" id="{7CAB7A0B-235E-1CBB-7D55-33F57B2EFE92}"/>
              </a:ext>
            </a:extLst>
          </p:cNvPr>
          <p:cNvSpPr txBox="1"/>
          <p:nvPr/>
        </p:nvSpPr>
        <p:spPr>
          <a:xfrm>
            <a:off x="960120" y="2498146"/>
            <a:ext cx="4526280" cy="2801793"/>
          </a:xfrm>
          <a:prstGeom prst="rect">
            <a:avLst/>
          </a:prstGeom>
          <a:noFill/>
        </p:spPr>
        <p:txBody>
          <a:bodyPr wrap="square" lIns="27432" tIns="18288" rIns="18288" bIns="18288"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sz="1400">
                <a:solidFill>
                  <a:srgbClr val="F2F0EB"/>
                </a:solidFill>
                <a:latin typeface="Aptos"/>
              </a:defRPr>
            </a:pPr>
            <a:r>
              <a:rPr kumimoji="0" lang="da-DK" sz="1700" b="0" i="0" u="none" strike="noStrike" kern="1200" cap="none" spc="0" normalizeH="0" baseline="0" noProof="0" dirty="0">
                <a:ln>
                  <a:noFill/>
                </a:ln>
                <a:solidFill>
                  <a:srgbClr val="00B050"/>
                </a:solidFill>
                <a:effectLst/>
                <a:uLnTx/>
                <a:uFillTx/>
                <a:latin typeface="Aptos"/>
                <a:ea typeface="+mn-ea"/>
                <a:cs typeface="Arial"/>
              </a:rPr>
              <a:t>Bevarer</a:t>
            </a:r>
            <a:r>
              <a:rPr kumimoji="0" sz="1700" b="0" i="0" u="none" strike="noStrike" kern="1200" cap="none" spc="0" normalizeH="0" baseline="0" noProof="0" dirty="0">
                <a:ln>
                  <a:noFill/>
                </a:ln>
                <a:solidFill>
                  <a:srgbClr val="00B050"/>
                </a:solidFill>
                <a:effectLst/>
                <a:uLnTx/>
                <a:uFillTx/>
                <a:latin typeface="Aptos"/>
                <a:ea typeface="+mn-ea"/>
                <a:cs typeface="Arial"/>
              </a:rPr>
              <a:t> ro, </a:t>
            </a:r>
            <a:r>
              <a:rPr kumimoji="0" lang="da-DK" sz="1700" b="0" i="0" u="none" strike="noStrike" kern="1200" cap="none" spc="0" normalizeH="0" baseline="0" noProof="0" dirty="0">
                <a:ln>
                  <a:noFill/>
                </a:ln>
                <a:solidFill>
                  <a:srgbClr val="00B050"/>
                </a:solidFill>
                <a:effectLst/>
                <a:uLnTx/>
                <a:uFillTx/>
                <a:latin typeface="Aptos"/>
                <a:ea typeface="+mn-ea"/>
                <a:cs typeface="Arial"/>
              </a:rPr>
              <a:t>sørger for kort</a:t>
            </a:r>
            <a:r>
              <a:rPr kumimoji="0" sz="1700" b="0" i="0" u="none" strike="noStrike" kern="1200" cap="none" spc="0" normalizeH="0" baseline="0" noProof="0" dirty="0">
                <a:ln>
                  <a:noFill/>
                </a:ln>
                <a:solidFill>
                  <a:srgbClr val="00B050"/>
                </a:solidFill>
                <a:effectLst/>
                <a:uLnTx/>
                <a:uFillTx/>
                <a:latin typeface="Aptos"/>
                <a:ea typeface="+mn-ea"/>
                <a:cs typeface="Arial"/>
              </a:rPr>
              <a:t> og tydelig kommunikation.</a:t>
            </a:r>
            <a:endParaRPr kumimoji="0" lang="da-DK" sz="1700" b="0" i="0" u="none" strike="noStrike" kern="1200" cap="none" spc="0" normalizeH="0" baseline="0" noProof="0" dirty="0">
              <a:ln>
                <a:noFill/>
              </a:ln>
              <a:solidFill>
                <a:srgbClr val="00B050"/>
              </a:solidFill>
              <a:effectLst/>
              <a:uLnTx/>
              <a:uFillTx/>
              <a:latin typeface="Aptos"/>
              <a:ea typeface="+mn-ea"/>
              <a:cs typeface="Arial"/>
            </a:endParaRPr>
          </a:p>
          <a:p>
            <a:pPr marL="0" marR="0" lvl="0" indent="0" algn="l" defTabSz="914400" rtl="0" eaLnBrk="1" fontAlgn="auto" latinLnBrk="0" hangingPunct="1">
              <a:lnSpc>
                <a:spcPct val="100000"/>
              </a:lnSpc>
              <a:spcBef>
                <a:spcPts val="0"/>
              </a:spcBef>
              <a:spcAft>
                <a:spcPts val="800"/>
              </a:spcAft>
              <a:buClrTx/>
              <a:buSzTx/>
              <a:buFontTx/>
              <a:buNone/>
              <a:tabLst/>
              <a:defRPr sz="1400">
                <a:solidFill>
                  <a:srgbClr val="F2F0EB"/>
                </a:solidFill>
                <a:latin typeface="Aptos"/>
              </a:defRPr>
            </a:pPr>
            <a:r>
              <a:rPr kumimoji="0" lang="da-DK" sz="1700" b="0" i="0" u="none" strike="noStrike" kern="1200" cap="none" spc="0" normalizeH="0" baseline="0" noProof="0" dirty="0">
                <a:ln>
                  <a:noFill/>
                </a:ln>
                <a:solidFill>
                  <a:srgbClr val="00B050"/>
                </a:solidFill>
                <a:effectLst/>
                <a:uLnTx/>
                <a:uFillTx/>
                <a:latin typeface="Aptos"/>
                <a:ea typeface="+mn-ea"/>
                <a:cs typeface="Arial"/>
              </a:rPr>
              <a:t>Vurderer </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sz="1700" b="0" i="0" u="none" strike="noStrike" kern="1200" cap="none" spc="0" normalizeH="0" baseline="0" noProof="0" dirty="0" err="1">
                <a:ln>
                  <a:noFill/>
                </a:ln>
                <a:solidFill>
                  <a:srgbClr val="00B050"/>
                </a:solidFill>
                <a:effectLst/>
                <a:uLnTx/>
                <a:uFillTx/>
                <a:latin typeface="Aptos"/>
                <a:ea typeface="+mn-ea"/>
                <a:cs typeface="Arial"/>
              </a:rPr>
              <a:t>akut</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lang="da-DK" sz="1700" b="0" i="0" u="none" strike="noStrike" kern="1200" cap="none" spc="0" normalizeH="0" baseline="0" noProof="0" dirty="0">
                <a:ln>
                  <a:noFill/>
                </a:ln>
                <a:solidFill>
                  <a:srgbClr val="00B050"/>
                </a:solidFill>
                <a:effectLst/>
                <a:uLnTx/>
                <a:uFillTx/>
                <a:latin typeface="Aptos"/>
                <a:ea typeface="+mn-ea"/>
                <a:cs typeface="Arial"/>
              </a:rPr>
              <a:t>risiko (affektlabilitet) </a:t>
            </a:r>
            <a:r>
              <a:rPr kumimoji="0" sz="1700" b="0" i="0" u="none" strike="noStrike" kern="1200" cap="none" spc="0" normalizeH="0" baseline="0" noProof="0" dirty="0" err="1">
                <a:ln>
                  <a:noFill/>
                </a:ln>
                <a:solidFill>
                  <a:srgbClr val="00B050"/>
                </a:solidFill>
                <a:effectLst/>
                <a:uLnTx/>
                <a:uFillTx/>
                <a:latin typeface="Aptos"/>
                <a:ea typeface="+mn-ea"/>
                <a:cs typeface="Arial"/>
              </a:rPr>
              <a:t>og</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sz="1700" b="0" i="0" u="none" strike="noStrike" kern="1200" cap="none" spc="0" normalizeH="0" baseline="0" noProof="0" dirty="0" err="1">
                <a:ln>
                  <a:noFill/>
                </a:ln>
                <a:solidFill>
                  <a:srgbClr val="00B050"/>
                </a:solidFill>
                <a:effectLst/>
                <a:uLnTx/>
                <a:uFillTx/>
                <a:latin typeface="Aptos"/>
                <a:ea typeface="+mn-ea"/>
                <a:cs typeface="Arial"/>
              </a:rPr>
              <a:t>behov</a:t>
            </a:r>
            <a:r>
              <a:rPr kumimoji="0" sz="1700" b="0" i="0" u="none" strike="noStrike" kern="1200" cap="none" spc="0" normalizeH="0" baseline="0" noProof="0" dirty="0">
                <a:ln>
                  <a:noFill/>
                </a:ln>
                <a:solidFill>
                  <a:srgbClr val="00B050"/>
                </a:solidFill>
                <a:effectLst/>
                <a:uLnTx/>
                <a:uFillTx/>
                <a:latin typeface="Aptos"/>
                <a:ea typeface="+mn-ea"/>
                <a:cs typeface="Arial"/>
              </a:rPr>
              <a:t> for </a:t>
            </a:r>
            <a:r>
              <a:rPr kumimoji="0" sz="1700" b="0" i="0" u="none" strike="noStrike" kern="1200" cap="none" spc="0" normalizeH="0" baseline="0" noProof="0" dirty="0" err="1">
                <a:ln>
                  <a:noFill/>
                </a:ln>
                <a:solidFill>
                  <a:srgbClr val="00B050"/>
                </a:solidFill>
                <a:effectLst/>
                <a:uLnTx/>
                <a:uFillTx/>
                <a:latin typeface="Aptos"/>
                <a:ea typeface="+mn-ea"/>
                <a:cs typeface="Arial"/>
              </a:rPr>
              <a:t>sikkerhed</a:t>
            </a:r>
            <a:r>
              <a:rPr kumimoji="0" sz="1700" b="0" i="0" u="none" strike="noStrike" kern="1200" cap="none" spc="0" normalizeH="0" baseline="0" noProof="0" dirty="0">
                <a:ln>
                  <a:noFill/>
                </a:ln>
                <a:solidFill>
                  <a:srgbClr val="00B050"/>
                </a:solidFill>
                <a:effectLst/>
                <a:uLnTx/>
                <a:uFillTx/>
                <a:latin typeface="Aptos"/>
                <a:ea typeface="+mn-ea"/>
                <a:cs typeface="Arial"/>
              </a:rPr>
              <a:t>/</a:t>
            </a:r>
            <a:r>
              <a:rPr kumimoji="0" sz="1700" b="0" i="0" u="none" strike="noStrike" kern="1200" cap="none" spc="0" normalizeH="0" baseline="0" noProof="0" dirty="0" err="1">
                <a:ln>
                  <a:noFill/>
                </a:ln>
                <a:solidFill>
                  <a:srgbClr val="00B050"/>
                </a:solidFill>
                <a:effectLst/>
                <a:uLnTx/>
                <a:uFillTx/>
                <a:latin typeface="Aptos"/>
                <a:ea typeface="+mn-ea"/>
                <a:cs typeface="Arial"/>
              </a:rPr>
              <a:t>psykiatrisk</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sz="1700" b="0" i="0" u="none" strike="noStrike" kern="1200" cap="none" spc="0" normalizeH="0" baseline="0" noProof="0" dirty="0" err="1">
                <a:ln>
                  <a:noFill/>
                </a:ln>
                <a:solidFill>
                  <a:srgbClr val="00B050"/>
                </a:solidFill>
                <a:effectLst/>
                <a:uLnTx/>
                <a:uFillTx/>
                <a:latin typeface="Aptos"/>
                <a:ea typeface="+mn-ea"/>
                <a:cs typeface="Arial"/>
              </a:rPr>
              <a:t>vurdering</a:t>
            </a:r>
            <a:r>
              <a:rPr kumimoji="0" sz="1700" b="0" i="0" u="none" strike="noStrike" kern="1200" cap="none" spc="0" normalizeH="0" baseline="0" noProof="0" dirty="0">
                <a:ln>
                  <a:noFill/>
                </a:ln>
                <a:solidFill>
                  <a:srgbClr val="00B050"/>
                </a:solidFill>
                <a:effectLst/>
                <a:uLnTx/>
                <a:uFillTx/>
                <a:latin typeface="Aptos"/>
                <a:ea typeface="+mn-ea"/>
                <a:cs typeface="Arial"/>
              </a:rPr>
              <a:t>.</a:t>
            </a:r>
          </a:p>
          <a:p>
            <a:pPr marL="0" marR="0" lvl="0" indent="0" algn="l" defTabSz="914400" rtl="0" eaLnBrk="1" fontAlgn="auto" latinLnBrk="0" hangingPunct="1">
              <a:lnSpc>
                <a:spcPct val="100000"/>
              </a:lnSpc>
              <a:spcBef>
                <a:spcPts val="0"/>
              </a:spcBef>
              <a:spcAft>
                <a:spcPts val="800"/>
              </a:spcAft>
              <a:buClrTx/>
              <a:buSzTx/>
              <a:buFontTx/>
              <a:buNone/>
              <a:tabLst/>
              <a:defRPr sz="1400">
                <a:solidFill>
                  <a:srgbClr val="F2F0EB"/>
                </a:solidFill>
                <a:latin typeface="Aptos"/>
              </a:defRPr>
            </a:pPr>
            <a:r>
              <a:rPr kumimoji="0" lang="da-DK" sz="1700" b="0" i="0" u="none" strike="noStrike" kern="1200" cap="none" spc="0" normalizeH="0" baseline="0" noProof="0" dirty="0">
                <a:ln>
                  <a:noFill/>
                </a:ln>
                <a:solidFill>
                  <a:srgbClr val="00B050"/>
                </a:solidFill>
                <a:effectLst/>
                <a:uLnTx/>
                <a:uFillTx/>
                <a:latin typeface="Aptos"/>
                <a:ea typeface="+mn-ea"/>
                <a:cs typeface="Arial"/>
              </a:rPr>
              <a:t>Bruger </a:t>
            </a:r>
            <a:r>
              <a:rPr kumimoji="0" sz="1700" b="0" i="0" u="none" strike="noStrike" kern="1200" cap="none" spc="0" normalizeH="0" baseline="0" noProof="0" dirty="0">
                <a:ln>
                  <a:noFill/>
                </a:ln>
                <a:solidFill>
                  <a:srgbClr val="00B050"/>
                </a:solidFill>
                <a:effectLst/>
                <a:uLnTx/>
                <a:uFillTx/>
                <a:latin typeface="Aptos"/>
                <a:ea typeface="+mn-ea"/>
                <a:cs typeface="Arial"/>
              </a:rPr>
              <a:t> eksisterende kriseplan og aftalte kontaktveje</a:t>
            </a:r>
            <a:r>
              <a:rPr kumimoji="0" lang="da-DK" sz="1700" b="0" i="0" u="none" strike="noStrike" kern="1200" cap="none" spc="0" normalizeH="0" baseline="0" noProof="0" dirty="0">
                <a:ln>
                  <a:noFill/>
                </a:ln>
                <a:solidFill>
                  <a:srgbClr val="00B050"/>
                </a:solidFill>
                <a:effectLst/>
                <a:uLnTx/>
                <a:uFillTx/>
                <a:latin typeface="Aptos"/>
                <a:ea typeface="+mn-ea"/>
                <a:cs typeface="Arial"/>
              </a:rPr>
              <a:t>. Derfor der findes. </a:t>
            </a:r>
          </a:p>
          <a:p>
            <a:pPr marL="0" marR="0" lvl="0" indent="0" algn="l" defTabSz="914400" rtl="0" eaLnBrk="1" fontAlgn="auto" latinLnBrk="0" hangingPunct="1">
              <a:lnSpc>
                <a:spcPct val="100000"/>
              </a:lnSpc>
              <a:spcBef>
                <a:spcPts val="0"/>
              </a:spcBef>
              <a:spcAft>
                <a:spcPts val="800"/>
              </a:spcAft>
              <a:buClrTx/>
              <a:buSzTx/>
              <a:buFontTx/>
              <a:buNone/>
              <a:tabLst/>
              <a:defRPr sz="1400">
                <a:solidFill>
                  <a:srgbClr val="F2F0EB"/>
                </a:solidFill>
                <a:latin typeface="Aptos"/>
              </a:defRPr>
            </a:pPr>
            <a:r>
              <a:rPr kumimoji="0" lang="da-DK" sz="1700" b="0" i="0" u="none" strike="noStrike" kern="1200" cap="none" spc="0" normalizeH="0" baseline="0" noProof="0" dirty="0">
                <a:ln>
                  <a:noFill/>
                </a:ln>
                <a:solidFill>
                  <a:srgbClr val="00B050"/>
                </a:solidFill>
                <a:effectLst/>
                <a:uLnTx/>
                <a:uFillTx/>
                <a:latin typeface="Aptos"/>
                <a:ea typeface="+mn-ea"/>
                <a:cs typeface="Arial"/>
              </a:rPr>
              <a:t>Inddrager</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sz="1700" b="0" i="0" u="none" strike="noStrike" kern="1200" cap="none" spc="0" normalizeH="0" baseline="0" noProof="0" dirty="0" err="1">
                <a:ln>
                  <a:noFill/>
                </a:ln>
                <a:solidFill>
                  <a:srgbClr val="00B050"/>
                </a:solidFill>
                <a:effectLst/>
                <a:uLnTx/>
                <a:uFillTx/>
                <a:latin typeface="Aptos"/>
                <a:ea typeface="+mn-ea"/>
                <a:cs typeface="Arial"/>
              </a:rPr>
              <a:t>relevante</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lang="da-DK" sz="1700" b="0" i="0" u="none" strike="noStrike" kern="1200" cap="none" spc="0" normalizeH="0" baseline="0" noProof="0" dirty="0">
                <a:ln>
                  <a:noFill/>
                </a:ln>
                <a:solidFill>
                  <a:srgbClr val="00B050"/>
                </a:solidFill>
                <a:effectLst/>
                <a:uLnTx/>
                <a:uFillTx/>
                <a:latin typeface="Aptos"/>
                <a:ea typeface="+mn-ea"/>
                <a:cs typeface="Arial"/>
              </a:rPr>
              <a:t>pårørende ved aftale herom. </a:t>
            </a:r>
          </a:p>
          <a:p>
            <a:pPr marL="0" marR="0" lvl="0" indent="0" algn="l" defTabSz="914400" rtl="0" eaLnBrk="1" fontAlgn="auto" latinLnBrk="0" hangingPunct="1">
              <a:lnSpc>
                <a:spcPct val="100000"/>
              </a:lnSpc>
              <a:spcBef>
                <a:spcPts val="0"/>
              </a:spcBef>
              <a:spcAft>
                <a:spcPts val="800"/>
              </a:spcAft>
              <a:buClrTx/>
              <a:buSzTx/>
              <a:buFontTx/>
              <a:buNone/>
              <a:tabLst/>
              <a:defRPr sz="1400">
                <a:solidFill>
                  <a:srgbClr val="F2F0EB"/>
                </a:solidFill>
                <a:latin typeface="Aptos"/>
              </a:defRPr>
            </a:pPr>
            <a:r>
              <a:rPr kumimoji="0" lang="da-DK" sz="1700" b="0" i="0" u="none" strike="noStrike" kern="1200" cap="none" spc="0" normalizeH="0" baseline="0" noProof="0" dirty="0">
                <a:ln>
                  <a:noFill/>
                </a:ln>
                <a:solidFill>
                  <a:srgbClr val="00B050"/>
                </a:solidFill>
                <a:effectLst/>
                <a:uLnTx/>
                <a:uFillTx/>
                <a:latin typeface="Aptos"/>
                <a:ea typeface="+mn-ea"/>
                <a:cs typeface="Arial"/>
              </a:rPr>
              <a:t>Vend</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sz="1700" b="0" i="0" u="none" strike="noStrike" kern="1200" cap="none" spc="0" normalizeH="0" baseline="0" noProof="0" dirty="0" err="1">
                <a:ln>
                  <a:noFill/>
                </a:ln>
                <a:solidFill>
                  <a:srgbClr val="00B050"/>
                </a:solidFill>
                <a:effectLst/>
                <a:uLnTx/>
                <a:uFillTx/>
                <a:latin typeface="Aptos"/>
                <a:ea typeface="+mn-ea"/>
                <a:cs typeface="Arial"/>
              </a:rPr>
              <a:t>tilbage</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sz="1700" b="0" i="0" u="none" strike="noStrike" kern="1200" cap="none" spc="0" normalizeH="0" baseline="0" noProof="0" dirty="0" err="1">
                <a:ln>
                  <a:noFill/>
                </a:ln>
                <a:solidFill>
                  <a:srgbClr val="00B050"/>
                </a:solidFill>
                <a:effectLst/>
                <a:uLnTx/>
                <a:uFillTx/>
                <a:latin typeface="Aptos"/>
                <a:ea typeface="+mn-ea"/>
                <a:cs typeface="Arial"/>
              </a:rPr>
              <a:t>til</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sz="1700" b="0" i="0" u="none" strike="noStrike" kern="1200" cap="none" spc="0" normalizeH="0" baseline="0" noProof="0" dirty="0" err="1">
                <a:ln>
                  <a:noFill/>
                </a:ln>
                <a:solidFill>
                  <a:srgbClr val="00B050"/>
                </a:solidFill>
                <a:effectLst/>
                <a:uLnTx/>
                <a:uFillTx/>
                <a:latin typeface="Aptos"/>
                <a:ea typeface="+mn-ea"/>
                <a:cs typeface="Arial"/>
              </a:rPr>
              <a:t>fælles</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sz="1700" b="0" i="0" u="none" strike="noStrike" kern="1200" cap="none" spc="0" normalizeH="0" baseline="0" noProof="0" dirty="0" err="1">
                <a:ln>
                  <a:noFill/>
                </a:ln>
                <a:solidFill>
                  <a:srgbClr val="00B050"/>
                </a:solidFill>
                <a:effectLst/>
                <a:uLnTx/>
                <a:uFillTx/>
                <a:latin typeface="Aptos"/>
                <a:ea typeface="+mn-ea"/>
                <a:cs typeface="Arial"/>
              </a:rPr>
              <a:t>mål</a:t>
            </a:r>
            <a:r>
              <a:rPr kumimoji="0" sz="1700" b="0" i="0" u="none" strike="noStrike" kern="1200" cap="none" spc="0" normalizeH="0" baseline="0" noProof="0" dirty="0">
                <a:ln>
                  <a:noFill/>
                </a:ln>
                <a:solidFill>
                  <a:srgbClr val="00B050"/>
                </a:solidFill>
                <a:effectLst/>
                <a:uLnTx/>
                <a:uFillTx/>
                <a:latin typeface="Aptos"/>
                <a:ea typeface="+mn-ea"/>
                <a:cs typeface="Arial"/>
              </a:rPr>
              <a:t>, </a:t>
            </a:r>
            <a:r>
              <a:rPr kumimoji="0" sz="1700" b="0" i="0" u="none" strike="noStrike" kern="1200" cap="none" spc="0" normalizeH="0" baseline="0" noProof="0" dirty="0" err="1">
                <a:ln>
                  <a:noFill/>
                </a:ln>
                <a:solidFill>
                  <a:srgbClr val="00B050"/>
                </a:solidFill>
                <a:effectLst/>
                <a:uLnTx/>
                <a:uFillTx/>
                <a:latin typeface="Aptos"/>
                <a:ea typeface="+mn-ea"/>
                <a:cs typeface="Arial"/>
              </a:rPr>
              <a:t>når</a:t>
            </a:r>
            <a:r>
              <a:rPr kumimoji="0" sz="1700" b="0" i="0" u="none" strike="noStrike" kern="1200" cap="none" spc="0" normalizeH="0" baseline="0" noProof="0" dirty="0">
                <a:ln>
                  <a:noFill/>
                </a:ln>
                <a:solidFill>
                  <a:srgbClr val="00B050"/>
                </a:solidFill>
                <a:effectLst/>
                <a:uLnTx/>
                <a:uFillTx/>
                <a:latin typeface="Aptos"/>
                <a:ea typeface="+mn-ea"/>
                <a:cs typeface="Arial"/>
              </a:rPr>
              <a:t> arousal er </a:t>
            </a:r>
            <a:r>
              <a:rPr kumimoji="0" sz="1700" b="0" i="0" u="none" strike="noStrike" kern="1200" cap="none" spc="0" normalizeH="0" baseline="0" noProof="0" dirty="0" err="1">
                <a:ln>
                  <a:noFill/>
                </a:ln>
                <a:solidFill>
                  <a:srgbClr val="00B050"/>
                </a:solidFill>
                <a:effectLst/>
                <a:uLnTx/>
                <a:uFillTx/>
                <a:latin typeface="Aptos"/>
                <a:ea typeface="+mn-ea"/>
                <a:cs typeface="Arial"/>
              </a:rPr>
              <a:t>faldet</a:t>
            </a:r>
            <a:r>
              <a:rPr kumimoji="0" sz="1700" b="0" i="0" u="none" strike="noStrike" kern="1200" cap="none" spc="0" normalizeH="0" baseline="0" noProof="0" dirty="0">
                <a:ln>
                  <a:noFill/>
                </a:ln>
                <a:solidFill>
                  <a:srgbClr val="00B050"/>
                </a:solidFill>
                <a:effectLst/>
                <a:uLnTx/>
                <a:uFillTx/>
                <a:latin typeface="Aptos"/>
                <a:ea typeface="+mn-ea"/>
                <a:cs typeface="Arial"/>
              </a:rPr>
              <a:t>.</a:t>
            </a:r>
            <a:r>
              <a:rPr kumimoji="0" lang="da-DK" sz="1700" b="0" i="0" u="none" strike="noStrike" kern="1200" cap="none" spc="0" normalizeH="0" baseline="0" noProof="0" dirty="0">
                <a:ln>
                  <a:noFill/>
                </a:ln>
                <a:solidFill>
                  <a:srgbClr val="00B050"/>
                </a:solidFill>
                <a:effectLst/>
                <a:uLnTx/>
                <a:uFillTx/>
                <a:latin typeface="Aptos"/>
                <a:ea typeface="+mn-ea"/>
                <a:cs typeface="Arial"/>
              </a:rPr>
              <a:t> Udbrud er ikke = nederlag</a:t>
            </a:r>
            <a:endParaRPr kumimoji="0" sz="1700" b="0" i="0" u="none" strike="noStrike" kern="1200" cap="none" spc="0" normalizeH="0" baseline="0" noProof="0" dirty="0">
              <a:ln>
                <a:noFill/>
              </a:ln>
              <a:solidFill>
                <a:srgbClr val="F2F0EB"/>
              </a:solidFill>
              <a:effectLst/>
              <a:uLnTx/>
              <a:uFillTx/>
              <a:latin typeface="Aptos"/>
              <a:ea typeface="+mn-ea"/>
              <a:cs typeface="Arial"/>
            </a:endParaRPr>
          </a:p>
        </p:txBody>
      </p:sp>
      <p:sp>
        <p:nvSpPr>
          <p:cNvPr id="15" name="Rounded Rectangle 7">
            <a:extLst>
              <a:ext uri="{FF2B5EF4-FFF2-40B4-BE49-F238E27FC236}">
                <a16:creationId xmlns:a16="http://schemas.microsoft.com/office/drawing/2014/main" id="{B0727A32-0227-21C3-32D1-4832A7985E4A}"/>
              </a:ext>
            </a:extLst>
          </p:cNvPr>
          <p:cNvSpPr/>
          <p:nvPr/>
        </p:nvSpPr>
        <p:spPr>
          <a:xfrm>
            <a:off x="6217920" y="1828800"/>
            <a:ext cx="5303520" cy="4251960"/>
          </a:xfrm>
          <a:prstGeom prst="roundRect">
            <a:avLst/>
          </a:prstGeom>
          <a:solidFill>
            <a:schemeClr val="accent6">
              <a:lumMod val="60000"/>
              <a:lumOff val="40000"/>
            </a:schemeClr>
          </a:solidFill>
          <a:ln>
            <a:solidFill>
              <a:srgbClr val="2B2E3B"/>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Source Sans Pro"/>
              <a:ea typeface="+mn-ea"/>
              <a:cs typeface="Arial"/>
            </a:endParaRPr>
          </a:p>
        </p:txBody>
      </p:sp>
      <p:sp>
        <p:nvSpPr>
          <p:cNvPr id="17" name="TextBox 8">
            <a:extLst>
              <a:ext uri="{FF2B5EF4-FFF2-40B4-BE49-F238E27FC236}">
                <a16:creationId xmlns:a16="http://schemas.microsoft.com/office/drawing/2014/main" id="{C490010F-2F0B-692E-D992-A10E54104634}"/>
              </a:ext>
            </a:extLst>
          </p:cNvPr>
          <p:cNvSpPr txBox="1"/>
          <p:nvPr/>
        </p:nvSpPr>
        <p:spPr>
          <a:xfrm>
            <a:off x="6537960" y="2148840"/>
            <a:ext cx="1095749" cy="347788"/>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900" b="1" i="0" u="none" strike="noStrike" kern="1200" cap="none" spc="0" normalizeH="0" baseline="0" noProof="0" dirty="0">
                <a:ln>
                  <a:noFill/>
                </a:ln>
                <a:solidFill>
                  <a:srgbClr val="000000"/>
                </a:solidFill>
                <a:effectLst/>
                <a:uLnTx/>
                <a:uFillTx/>
                <a:latin typeface="Aptos"/>
                <a:ea typeface="+mn-ea"/>
                <a:cs typeface="Arial"/>
              </a:rPr>
              <a:t>Vi undgår</a:t>
            </a:r>
          </a:p>
        </p:txBody>
      </p:sp>
      <p:sp>
        <p:nvSpPr>
          <p:cNvPr id="19" name="TextBox 9">
            <a:extLst>
              <a:ext uri="{FF2B5EF4-FFF2-40B4-BE49-F238E27FC236}">
                <a16:creationId xmlns:a16="http://schemas.microsoft.com/office/drawing/2014/main" id="{7B949D4C-1013-4677-536B-AE98EF1A5DE1}"/>
              </a:ext>
            </a:extLst>
          </p:cNvPr>
          <p:cNvSpPr txBox="1"/>
          <p:nvPr/>
        </p:nvSpPr>
        <p:spPr>
          <a:xfrm>
            <a:off x="6537960" y="2496202"/>
            <a:ext cx="4569564" cy="2499146"/>
          </a:xfrm>
          <a:prstGeom prst="rect">
            <a:avLst/>
          </a:prstGeom>
          <a:noFill/>
          <a:ln>
            <a:noFill/>
          </a:ln>
        </p:spPr>
        <p:txBody>
          <a:bodyPr wrap="square" lIns="27432" tIns="18288" rIns="18288" bIns="18288"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sz="1400">
                <a:solidFill>
                  <a:srgbClr val="F2F0EB"/>
                </a:solidFill>
                <a:latin typeface="Aptos"/>
              </a:defRPr>
            </a:pPr>
            <a:r>
              <a:rPr kumimoji="0" sz="2000" b="0" i="0" u="none" strike="noStrike" kern="1200" cap="none" spc="0" normalizeH="0" baseline="0" noProof="0" dirty="0">
                <a:ln>
                  <a:noFill/>
                </a:ln>
                <a:solidFill>
                  <a:srgbClr val="FF0000"/>
                </a:solidFill>
                <a:effectLst/>
                <a:uLnTx/>
                <a:uFillTx/>
                <a:latin typeface="Aptos"/>
                <a:ea typeface="+mn-ea"/>
                <a:cs typeface="Arial"/>
              </a:rPr>
              <a:t>At love mere </a:t>
            </a:r>
            <a:r>
              <a:rPr kumimoji="0" sz="2000" b="0" i="0" u="none" strike="noStrike" kern="1200" cap="none" spc="0" normalizeH="0" baseline="0" noProof="0" dirty="0" err="1">
                <a:ln>
                  <a:noFill/>
                </a:ln>
                <a:solidFill>
                  <a:srgbClr val="FF0000"/>
                </a:solidFill>
                <a:effectLst/>
                <a:uLnTx/>
                <a:uFillTx/>
                <a:latin typeface="Aptos"/>
                <a:ea typeface="+mn-ea"/>
                <a:cs typeface="Arial"/>
              </a:rPr>
              <a:t>tilgængelighed</a:t>
            </a:r>
            <a:r>
              <a:rPr kumimoji="0" sz="2000" b="0" i="0" u="none" strike="noStrike" kern="1200" cap="none" spc="0" normalizeH="0" baseline="0" noProof="0" dirty="0">
                <a:ln>
                  <a:noFill/>
                </a:ln>
                <a:solidFill>
                  <a:srgbClr val="FF0000"/>
                </a:solidFill>
                <a:effectLst/>
                <a:uLnTx/>
                <a:uFillTx/>
                <a:latin typeface="Aptos"/>
                <a:ea typeface="+mn-ea"/>
                <a:cs typeface="Arial"/>
              </a:rPr>
              <a:t>, end </a:t>
            </a:r>
            <a:r>
              <a:rPr kumimoji="0" lang="da-DK" sz="2000" b="0" i="0" u="none" strike="noStrike" kern="1200" cap="none" spc="0" normalizeH="0" baseline="0" noProof="0" dirty="0">
                <a:ln>
                  <a:noFill/>
                </a:ln>
                <a:solidFill>
                  <a:srgbClr val="FF0000"/>
                </a:solidFill>
                <a:effectLst/>
                <a:uLnTx/>
                <a:uFillTx/>
                <a:latin typeface="Aptos"/>
                <a:ea typeface="+mn-ea"/>
                <a:cs typeface="Arial"/>
              </a:rPr>
              <a:t>der kan overholdes. Obs overinvolvering! </a:t>
            </a:r>
          </a:p>
          <a:p>
            <a:pPr marL="0" marR="0" lvl="0" indent="0" algn="l" defTabSz="914400" rtl="0" eaLnBrk="1" fontAlgn="auto" latinLnBrk="0" hangingPunct="1">
              <a:lnSpc>
                <a:spcPct val="100000"/>
              </a:lnSpc>
              <a:spcBef>
                <a:spcPts val="0"/>
              </a:spcBef>
              <a:spcAft>
                <a:spcPts val="800"/>
              </a:spcAft>
              <a:buClrTx/>
              <a:buSzTx/>
              <a:buFontTx/>
              <a:buNone/>
              <a:tabLst/>
              <a:defRPr sz="1400">
                <a:solidFill>
                  <a:srgbClr val="F2F0EB"/>
                </a:solidFill>
                <a:latin typeface="Aptos"/>
              </a:defRPr>
            </a:pPr>
            <a:r>
              <a:rPr kumimoji="0" sz="2000" b="0" i="0" u="none" strike="noStrike" kern="1200" cap="none" spc="0" normalizeH="0" baseline="0" noProof="0" dirty="0">
                <a:ln>
                  <a:noFill/>
                </a:ln>
                <a:solidFill>
                  <a:srgbClr val="FF0000"/>
                </a:solidFill>
                <a:effectLst/>
                <a:uLnTx/>
                <a:uFillTx/>
                <a:latin typeface="Aptos"/>
                <a:ea typeface="+mn-ea"/>
                <a:cs typeface="Arial"/>
              </a:rPr>
              <a:t>At gøre krisen til en </a:t>
            </a:r>
            <a:r>
              <a:rPr kumimoji="0" sz="2000" b="0" i="0" u="none" strike="noStrike" kern="1200" cap="none" spc="0" normalizeH="0" baseline="0" noProof="0" dirty="0" err="1">
                <a:ln>
                  <a:noFill/>
                </a:ln>
                <a:solidFill>
                  <a:srgbClr val="FF0000"/>
                </a:solidFill>
                <a:effectLst/>
                <a:uLnTx/>
                <a:uFillTx/>
                <a:latin typeface="Aptos"/>
                <a:ea typeface="+mn-ea"/>
                <a:cs typeface="Arial"/>
              </a:rPr>
              <a:t>kamp</a:t>
            </a:r>
            <a:r>
              <a:rPr kumimoji="0" sz="2000" b="0" i="0" u="none" strike="noStrike" kern="1200" cap="none" spc="0" normalizeH="0" baseline="0" noProof="0" dirty="0">
                <a:ln>
                  <a:noFill/>
                </a:ln>
                <a:solidFill>
                  <a:srgbClr val="FF0000"/>
                </a:solidFill>
                <a:effectLst/>
                <a:uLnTx/>
                <a:uFillTx/>
                <a:latin typeface="Aptos"/>
                <a:ea typeface="+mn-ea"/>
                <a:cs typeface="Arial"/>
              </a:rPr>
              <a:t> om </a:t>
            </a:r>
            <a:r>
              <a:rPr kumimoji="0" sz="2000" b="0" i="0" u="none" strike="noStrike" kern="1200" cap="none" spc="0" normalizeH="0" baseline="0" noProof="0" dirty="0" err="1">
                <a:ln>
                  <a:noFill/>
                </a:ln>
                <a:solidFill>
                  <a:srgbClr val="FF0000"/>
                </a:solidFill>
                <a:effectLst/>
                <a:uLnTx/>
                <a:uFillTx/>
                <a:latin typeface="Aptos"/>
                <a:ea typeface="+mn-ea"/>
                <a:cs typeface="Arial"/>
              </a:rPr>
              <a:t>skyld</a:t>
            </a:r>
            <a:r>
              <a:rPr kumimoji="0" lang="da-DK" sz="2000" b="0" i="0" u="none" strike="noStrike" kern="1200" cap="none" spc="0" normalizeH="0" baseline="0" noProof="0" dirty="0">
                <a:ln>
                  <a:noFill/>
                </a:ln>
                <a:solidFill>
                  <a:srgbClr val="FF0000"/>
                </a:solidFill>
                <a:effectLst/>
                <a:uLnTx/>
                <a:uFillTx/>
                <a:latin typeface="Aptos"/>
                <a:ea typeface="+mn-ea"/>
                <a:cs typeface="Arial"/>
              </a:rPr>
              <a:t>.</a:t>
            </a:r>
            <a:endParaRPr kumimoji="0" sz="2000" b="0" i="0" u="none" strike="noStrike" kern="1200" cap="none" spc="0" normalizeH="0" baseline="0" noProof="0" dirty="0">
              <a:ln>
                <a:noFill/>
              </a:ln>
              <a:solidFill>
                <a:srgbClr val="FF0000"/>
              </a:solidFill>
              <a:effectLst/>
              <a:uLnTx/>
              <a:uFillTx/>
              <a:latin typeface="Aptos"/>
              <a:ea typeface="+mn-ea"/>
              <a:cs typeface="Arial"/>
            </a:endParaRPr>
          </a:p>
          <a:p>
            <a:pPr marL="0" marR="0" lvl="0" indent="0" algn="l" defTabSz="914400" rtl="0" eaLnBrk="1" fontAlgn="auto" latinLnBrk="0" hangingPunct="1">
              <a:lnSpc>
                <a:spcPct val="100000"/>
              </a:lnSpc>
              <a:spcBef>
                <a:spcPts val="0"/>
              </a:spcBef>
              <a:spcAft>
                <a:spcPts val="800"/>
              </a:spcAft>
              <a:buClrTx/>
              <a:buSzTx/>
              <a:buFontTx/>
              <a:buNone/>
              <a:tabLst/>
              <a:defRPr sz="1400">
                <a:solidFill>
                  <a:srgbClr val="F2F0EB"/>
                </a:solidFill>
                <a:latin typeface="Aptos"/>
              </a:defRPr>
            </a:pPr>
            <a:r>
              <a:rPr kumimoji="0" sz="2000" b="0" i="0" u="none" strike="noStrike" kern="1200" cap="none" spc="0" normalizeH="0" baseline="0" noProof="0" dirty="0">
                <a:ln>
                  <a:noFill/>
                </a:ln>
                <a:solidFill>
                  <a:srgbClr val="FF0000"/>
                </a:solidFill>
                <a:effectLst/>
                <a:uLnTx/>
                <a:uFillTx/>
                <a:latin typeface="Aptos"/>
                <a:ea typeface="+mn-ea"/>
                <a:cs typeface="Arial"/>
              </a:rPr>
              <a:t>At </a:t>
            </a:r>
            <a:r>
              <a:rPr kumimoji="0" sz="2000" b="0" i="0" u="none" strike="noStrike" kern="1200" cap="none" spc="0" normalizeH="0" baseline="0" noProof="0" dirty="0" err="1">
                <a:ln>
                  <a:noFill/>
                </a:ln>
                <a:solidFill>
                  <a:srgbClr val="FF0000"/>
                </a:solidFill>
                <a:effectLst/>
                <a:uLnTx/>
                <a:uFillTx/>
                <a:latin typeface="Aptos"/>
                <a:ea typeface="+mn-ea"/>
                <a:cs typeface="Arial"/>
              </a:rPr>
              <a:t>ændre</a:t>
            </a:r>
            <a:r>
              <a:rPr kumimoji="0" sz="2000" b="0" i="0" u="none" strike="noStrike" kern="1200" cap="none" spc="0" normalizeH="0" baseline="0" noProof="0" dirty="0">
                <a:ln>
                  <a:noFill/>
                </a:ln>
                <a:solidFill>
                  <a:srgbClr val="FF0000"/>
                </a:solidFill>
                <a:effectLst/>
                <a:uLnTx/>
                <a:uFillTx/>
                <a:latin typeface="Aptos"/>
                <a:ea typeface="+mn-ea"/>
                <a:cs typeface="Arial"/>
              </a:rPr>
              <a:t> hele </a:t>
            </a:r>
            <a:r>
              <a:rPr kumimoji="0" lang="da-DK" sz="2000" b="0" i="0" u="none" strike="noStrike" kern="1200" cap="none" spc="0" normalizeH="0" baseline="0" noProof="0" dirty="0">
                <a:ln>
                  <a:noFill/>
                </a:ln>
                <a:solidFill>
                  <a:srgbClr val="FF0000"/>
                </a:solidFill>
                <a:effectLst/>
                <a:uLnTx/>
                <a:uFillTx/>
                <a:latin typeface="Aptos"/>
                <a:ea typeface="+mn-ea"/>
                <a:cs typeface="Arial"/>
              </a:rPr>
              <a:t>behandlingsrammen og aftaler.</a:t>
            </a:r>
          </a:p>
          <a:p>
            <a:pPr marL="0" marR="0" lvl="0" indent="0" algn="l" defTabSz="914400" rtl="0" eaLnBrk="1" fontAlgn="auto" latinLnBrk="0" hangingPunct="1">
              <a:lnSpc>
                <a:spcPct val="100000"/>
              </a:lnSpc>
              <a:spcBef>
                <a:spcPts val="0"/>
              </a:spcBef>
              <a:spcAft>
                <a:spcPts val="800"/>
              </a:spcAft>
              <a:buClrTx/>
              <a:buSzTx/>
              <a:buFontTx/>
              <a:buNone/>
              <a:tabLst/>
              <a:defRPr sz="1400">
                <a:solidFill>
                  <a:srgbClr val="F2F0EB"/>
                </a:solidFill>
                <a:latin typeface="Aptos"/>
              </a:defRPr>
            </a:pPr>
            <a:r>
              <a:rPr kumimoji="0" sz="2000" b="0" i="0" u="none" strike="noStrike" kern="1200" cap="none" spc="0" normalizeH="0" baseline="0" noProof="0" dirty="0">
                <a:ln>
                  <a:noFill/>
                </a:ln>
                <a:solidFill>
                  <a:srgbClr val="FF0000"/>
                </a:solidFill>
                <a:effectLst/>
                <a:uLnTx/>
                <a:uFillTx/>
                <a:latin typeface="Aptos"/>
                <a:ea typeface="+mn-ea"/>
                <a:cs typeface="Arial"/>
              </a:rPr>
              <a:t>At </a:t>
            </a:r>
            <a:r>
              <a:rPr kumimoji="0" sz="2000" b="0" i="0" u="none" strike="noStrike" kern="1200" cap="none" spc="0" normalizeH="0" baseline="0" noProof="0" dirty="0" err="1">
                <a:ln>
                  <a:noFill/>
                </a:ln>
                <a:solidFill>
                  <a:srgbClr val="FF0000"/>
                </a:solidFill>
                <a:effectLst/>
                <a:uLnTx/>
                <a:uFillTx/>
                <a:latin typeface="Aptos"/>
                <a:ea typeface="+mn-ea"/>
                <a:cs typeface="Arial"/>
              </a:rPr>
              <a:t>bruge</a:t>
            </a:r>
            <a:r>
              <a:rPr kumimoji="0" sz="2000" b="0" i="0" u="none" strike="noStrike" kern="1200" cap="none" spc="0" normalizeH="0" baseline="0" noProof="0" dirty="0">
                <a:ln>
                  <a:noFill/>
                </a:ln>
                <a:solidFill>
                  <a:srgbClr val="FF0000"/>
                </a:solidFill>
                <a:effectLst/>
                <a:uLnTx/>
                <a:uFillTx/>
                <a:latin typeface="Aptos"/>
                <a:ea typeface="+mn-ea"/>
                <a:cs typeface="Arial"/>
              </a:rPr>
              <a:t> </a:t>
            </a:r>
            <a:r>
              <a:rPr kumimoji="0" sz="2000" b="0" i="0" u="none" strike="noStrike" kern="1200" cap="none" spc="0" normalizeH="0" baseline="0" noProof="0" dirty="0" err="1">
                <a:ln>
                  <a:noFill/>
                </a:ln>
                <a:solidFill>
                  <a:srgbClr val="FF0000"/>
                </a:solidFill>
                <a:effectLst/>
                <a:uLnTx/>
                <a:uFillTx/>
                <a:latin typeface="Aptos"/>
                <a:ea typeface="+mn-ea"/>
                <a:cs typeface="Arial"/>
              </a:rPr>
              <a:t>indlæggelse</a:t>
            </a:r>
            <a:r>
              <a:rPr kumimoji="0" sz="2000" b="0" i="0" u="none" strike="noStrike" kern="1200" cap="none" spc="0" normalizeH="0" baseline="0" noProof="0" dirty="0">
                <a:ln>
                  <a:noFill/>
                </a:ln>
                <a:solidFill>
                  <a:srgbClr val="FF0000"/>
                </a:solidFill>
                <a:effectLst/>
                <a:uLnTx/>
                <a:uFillTx/>
                <a:latin typeface="Aptos"/>
                <a:ea typeface="+mn-ea"/>
                <a:cs typeface="Arial"/>
              </a:rPr>
              <a:t> som </a:t>
            </a:r>
            <a:r>
              <a:rPr kumimoji="0" sz="2000" b="0" i="0" u="none" strike="noStrike" kern="1200" cap="none" spc="0" normalizeH="0" baseline="0" noProof="0" dirty="0" err="1">
                <a:ln>
                  <a:noFill/>
                </a:ln>
                <a:solidFill>
                  <a:srgbClr val="FF0000"/>
                </a:solidFill>
                <a:effectLst/>
                <a:uLnTx/>
                <a:uFillTx/>
                <a:latin typeface="Aptos"/>
                <a:ea typeface="+mn-ea"/>
                <a:cs typeface="Arial"/>
              </a:rPr>
              <a:t>standardløsning</a:t>
            </a:r>
            <a:r>
              <a:rPr kumimoji="0" sz="2000" b="0" i="0" u="none" strike="noStrike" kern="1200" cap="none" spc="0" normalizeH="0" baseline="0" noProof="0" dirty="0">
                <a:ln>
                  <a:noFill/>
                </a:ln>
                <a:solidFill>
                  <a:srgbClr val="FF0000"/>
                </a:solidFill>
                <a:effectLst/>
                <a:uLnTx/>
                <a:uFillTx/>
                <a:latin typeface="Aptos"/>
                <a:ea typeface="+mn-ea"/>
                <a:cs typeface="Arial"/>
              </a:rPr>
              <a:t> uden konkret indikation.</a:t>
            </a:r>
          </a:p>
        </p:txBody>
      </p:sp>
      <p:sp>
        <p:nvSpPr>
          <p:cNvPr id="21" name="TextBox 10">
            <a:extLst>
              <a:ext uri="{FF2B5EF4-FFF2-40B4-BE49-F238E27FC236}">
                <a16:creationId xmlns:a16="http://schemas.microsoft.com/office/drawing/2014/main" id="{A88511BB-ED79-6335-9C75-5C6A9622E277}"/>
              </a:ext>
            </a:extLst>
          </p:cNvPr>
          <p:cNvSpPr txBox="1"/>
          <p:nvPr/>
        </p:nvSpPr>
        <p:spPr>
          <a:xfrm>
            <a:off x="3021352" y="6369378"/>
            <a:ext cx="6155338" cy="255455"/>
          </a:xfrm>
          <a:prstGeom prst="rect">
            <a:avLst/>
          </a:prstGeom>
          <a:noFill/>
        </p:spPr>
        <p:txBody>
          <a:bodyPr wrap="none" lIns="27432" tIns="27432" rIns="27432" bIns="27432"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dirty="0">
                <a:ln>
                  <a:noFill/>
                </a:ln>
                <a:solidFill>
                  <a:srgbClr val="BF9D80"/>
                </a:solidFill>
                <a:effectLst/>
                <a:uLnTx/>
                <a:uFillTx/>
                <a:latin typeface="Aptos"/>
                <a:ea typeface="+mn-ea"/>
                <a:cs typeface="Arial"/>
              </a:rPr>
              <a:t>Ved </a:t>
            </a:r>
            <a:r>
              <a:rPr kumimoji="0" sz="1300" b="1" i="0" u="none" strike="noStrike" kern="1200" cap="none" spc="0" normalizeH="0" baseline="0" noProof="0" dirty="0" err="1">
                <a:ln>
                  <a:noFill/>
                </a:ln>
                <a:solidFill>
                  <a:srgbClr val="BF9D80"/>
                </a:solidFill>
                <a:effectLst/>
                <a:uLnTx/>
                <a:uFillTx/>
                <a:latin typeface="Aptos"/>
                <a:ea typeface="+mn-ea"/>
                <a:cs typeface="Arial"/>
              </a:rPr>
              <a:t>konkret</a:t>
            </a:r>
            <a:r>
              <a:rPr kumimoji="0" sz="1300" b="1" i="0" u="none" strike="noStrike" kern="1200" cap="none" spc="0" normalizeH="0" baseline="0" noProof="0" dirty="0">
                <a:ln>
                  <a:noFill/>
                </a:ln>
                <a:solidFill>
                  <a:srgbClr val="BF9D80"/>
                </a:solidFill>
                <a:effectLst/>
                <a:uLnTx/>
                <a:uFillTx/>
                <a:latin typeface="Aptos"/>
                <a:ea typeface="+mn-ea"/>
                <a:cs typeface="Arial"/>
              </a:rPr>
              <a:t> </a:t>
            </a:r>
            <a:r>
              <a:rPr kumimoji="0" sz="1300" b="1" i="0" u="none" strike="noStrike" kern="1200" cap="none" spc="0" normalizeH="0" baseline="0" noProof="0" dirty="0" err="1">
                <a:ln>
                  <a:noFill/>
                </a:ln>
                <a:solidFill>
                  <a:srgbClr val="BF9D80"/>
                </a:solidFill>
                <a:effectLst/>
                <a:uLnTx/>
                <a:uFillTx/>
                <a:latin typeface="Aptos"/>
                <a:ea typeface="+mn-ea"/>
                <a:cs typeface="Arial"/>
              </a:rPr>
              <a:t>selvmordsfare</a:t>
            </a:r>
            <a:r>
              <a:rPr kumimoji="0" sz="1300" b="1" i="0" u="none" strike="noStrike" kern="1200" cap="none" spc="0" normalizeH="0" baseline="0" noProof="0" dirty="0">
                <a:ln>
                  <a:noFill/>
                </a:ln>
                <a:solidFill>
                  <a:srgbClr val="BF9D80"/>
                </a:solidFill>
                <a:effectLst/>
                <a:uLnTx/>
                <a:uFillTx/>
                <a:latin typeface="Aptos"/>
                <a:ea typeface="+mn-ea"/>
                <a:cs typeface="Arial"/>
              </a:rPr>
              <a:t> </a:t>
            </a:r>
            <a:r>
              <a:rPr kumimoji="0" sz="1300" b="1" i="0" u="none" strike="noStrike" kern="1200" cap="none" spc="0" normalizeH="0" baseline="0" noProof="0" dirty="0" err="1">
                <a:ln>
                  <a:noFill/>
                </a:ln>
                <a:solidFill>
                  <a:srgbClr val="BF9D80"/>
                </a:solidFill>
                <a:effectLst/>
                <a:uLnTx/>
                <a:uFillTx/>
                <a:latin typeface="Aptos"/>
                <a:ea typeface="+mn-ea"/>
                <a:cs typeface="Arial"/>
              </a:rPr>
              <a:t>eller</a:t>
            </a:r>
            <a:r>
              <a:rPr kumimoji="0" sz="1300" b="1" i="0" u="none" strike="noStrike" kern="1200" cap="none" spc="0" normalizeH="0" baseline="0" noProof="0" dirty="0">
                <a:ln>
                  <a:noFill/>
                </a:ln>
                <a:solidFill>
                  <a:srgbClr val="BF9D80"/>
                </a:solidFill>
                <a:effectLst/>
                <a:uLnTx/>
                <a:uFillTx/>
                <a:latin typeface="Aptos"/>
                <a:ea typeface="+mn-ea"/>
                <a:cs typeface="Arial"/>
              </a:rPr>
              <a:t> </a:t>
            </a:r>
            <a:r>
              <a:rPr kumimoji="0" sz="1300" b="1" i="0" u="none" strike="noStrike" kern="1200" cap="none" spc="0" normalizeH="0" baseline="0" noProof="0" dirty="0" err="1">
                <a:ln>
                  <a:noFill/>
                </a:ln>
                <a:solidFill>
                  <a:srgbClr val="BF9D80"/>
                </a:solidFill>
                <a:effectLst/>
                <a:uLnTx/>
                <a:uFillTx/>
                <a:latin typeface="Aptos"/>
                <a:ea typeface="+mn-ea"/>
                <a:cs typeface="Arial"/>
              </a:rPr>
              <a:t>anden</a:t>
            </a:r>
            <a:r>
              <a:rPr kumimoji="0" sz="1300" b="1" i="0" u="none" strike="noStrike" kern="1200" cap="none" spc="0" normalizeH="0" baseline="0" noProof="0" dirty="0">
                <a:ln>
                  <a:noFill/>
                </a:ln>
                <a:solidFill>
                  <a:srgbClr val="BF9D80"/>
                </a:solidFill>
                <a:effectLst/>
                <a:uLnTx/>
                <a:uFillTx/>
                <a:latin typeface="Aptos"/>
                <a:ea typeface="+mn-ea"/>
                <a:cs typeface="Arial"/>
              </a:rPr>
              <a:t> </a:t>
            </a:r>
            <a:r>
              <a:rPr kumimoji="0" sz="1300" b="1" i="0" u="none" strike="noStrike" kern="1200" cap="none" spc="0" normalizeH="0" baseline="0" noProof="0" dirty="0" err="1">
                <a:ln>
                  <a:noFill/>
                </a:ln>
                <a:solidFill>
                  <a:srgbClr val="BF9D80"/>
                </a:solidFill>
                <a:effectLst/>
                <a:uLnTx/>
                <a:uFillTx/>
                <a:latin typeface="Aptos"/>
                <a:ea typeface="+mn-ea"/>
                <a:cs typeface="Arial"/>
              </a:rPr>
              <a:t>akut</a:t>
            </a:r>
            <a:r>
              <a:rPr kumimoji="0" sz="1300" b="1" i="0" u="none" strike="noStrike" kern="1200" cap="none" spc="0" normalizeH="0" baseline="0" noProof="0" dirty="0">
                <a:ln>
                  <a:noFill/>
                </a:ln>
                <a:solidFill>
                  <a:srgbClr val="BF9D80"/>
                </a:solidFill>
                <a:effectLst/>
                <a:uLnTx/>
                <a:uFillTx/>
                <a:latin typeface="Aptos"/>
                <a:ea typeface="+mn-ea"/>
                <a:cs typeface="Arial"/>
              </a:rPr>
              <a:t> fare: </a:t>
            </a:r>
            <a:r>
              <a:rPr kumimoji="0" lang="da-DK" sz="1300" b="1" i="0" u="none" strike="noStrike" kern="1200" cap="none" spc="0" normalizeH="0" baseline="0" noProof="0" dirty="0">
                <a:ln>
                  <a:noFill/>
                </a:ln>
                <a:solidFill>
                  <a:srgbClr val="BF9D80"/>
                </a:solidFill>
                <a:effectLst/>
                <a:uLnTx/>
                <a:uFillTx/>
                <a:latin typeface="Aptos"/>
                <a:ea typeface="+mn-ea"/>
                <a:cs typeface="Arial"/>
              </a:rPr>
              <a:t>Vi følger </a:t>
            </a:r>
            <a:r>
              <a:rPr kumimoji="0" sz="1300" b="1" i="0" u="none" strike="noStrike" kern="1200" cap="none" spc="0" normalizeH="0" baseline="0" noProof="0" dirty="0" err="1">
                <a:ln>
                  <a:noFill/>
                </a:ln>
                <a:solidFill>
                  <a:srgbClr val="BF9D80"/>
                </a:solidFill>
                <a:effectLst/>
                <a:uLnTx/>
                <a:uFillTx/>
                <a:latin typeface="Aptos"/>
                <a:ea typeface="+mn-ea"/>
                <a:cs typeface="Arial"/>
              </a:rPr>
              <a:t>lokale</a:t>
            </a:r>
            <a:r>
              <a:rPr kumimoji="0" sz="1300" b="1" i="0" u="none" strike="noStrike" kern="1200" cap="none" spc="0" normalizeH="0" baseline="0" noProof="0" dirty="0">
                <a:ln>
                  <a:noFill/>
                </a:ln>
                <a:solidFill>
                  <a:srgbClr val="BF9D80"/>
                </a:solidFill>
                <a:effectLst/>
                <a:uLnTx/>
                <a:uFillTx/>
                <a:latin typeface="Aptos"/>
                <a:ea typeface="+mn-ea"/>
                <a:cs typeface="Arial"/>
              </a:rPr>
              <a:t> </a:t>
            </a:r>
            <a:r>
              <a:rPr kumimoji="0" sz="1300" b="1" i="0" u="none" strike="noStrike" kern="1200" cap="none" spc="0" normalizeH="0" baseline="0" noProof="0" dirty="0" err="1">
                <a:ln>
                  <a:noFill/>
                </a:ln>
                <a:solidFill>
                  <a:srgbClr val="BF9D80"/>
                </a:solidFill>
                <a:effectLst/>
                <a:uLnTx/>
                <a:uFillTx/>
                <a:latin typeface="Aptos"/>
                <a:ea typeface="+mn-ea"/>
                <a:cs typeface="Arial"/>
              </a:rPr>
              <a:t>akutprocedurer</a:t>
            </a:r>
            <a:r>
              <a:rPr kumimoji="0" sz="1300" b="1" i="0" u="none" strike="noStrike" kern="1200" cap="none" spc="0" normalizeH="0" baseline="0" noProof="0" dirty="0">
                <a:ln>
                  <a:noFill/>
                </a:ln>
                <a:solidFill>
                  <a:srgbClr val="BF9D80"/>
                </a:solidFill>
                <a:effectLst/>
                <a:uLnTx/>
                <a:uFillTx/>
                <a:latin typeface="Aptos"/>
                <a:ea typeface="+mn-ea"/>
                <a:cs typeface="Arial"/>
              </a:rPr>
              <a:t>.</a:t>
            </a:r>
          </a:p>
        </p:txBody>
      </p:sp>
      <p:sp>
        <p:nvSpPr>
          <p:cNvPr id="25" name="TextBox 12">
            <a:extLst>
              <a:ext uri="{FF2B5EF4-FFF2-40B4-BE49-F238E27FC236}">
                <a16:creationId xmlns:a16="http://schemas.microsoft.com/office/drawing/2014/main" id="{4C855BDE-DE8D-92D5-731C-B888A8021553}"/>
              </a:ext>
            </a:extLst>
          </p:cNvPr>
          <p:cNvSpPr txBox="1"/>
          <p:nvPr/>
        </p:nvSpPr>
        <p:spPr>
          <a:xfrm>
            <a:off x="11109960" y="6428232"/>
            <a:ext cx="457200" cy="228600"/>
          </a:xfrm>
          <a:prstGeom prst="rect">
            <a:avLst/>
          </a:prstGeom>
          <a:noFill/>
        </p:spPr>
        <p:txBody>
          <a:bodyPr wrap="none" lIns="27432" tIns="27432" rIns="27432" bIns="27432"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B7B7BE"/>
                </a:solidFill>
                <a:effectLst/>
                <a:uLnTx/>
                <a:uFillTx/>
                <a:latin typeface="Aptos"/>
                <a:ea typeface="+mn-ea"/>
                <a:cs typeface="Arial"/>
              </a:rPr>
              <a:t>11</a:t>
            </a:r>
          </a:p>
        </p:txBody>
      </p:sp>
    </p:spTree>
    <p:extLst>
      <p:ext uri="{BB962C8B-B14F-4D97-AF65-F5344CB8AC3E}">
        <p14:creationId xmlns:p14="http://schemas.microsoft.com/office/powerpoint/2010/main" val="2284520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924ACA-28EC-F162-667D-F42FB8512850}"/>
              </a:ext>
            </a:extLst>
          </p:cNvPr>
          <p:cNvSpPr txBox="1"/>
          <p:nvPr/>
        </p:nvSpPr>
        <p:spPr>
          <a:xfrm>
            <a:off x="594360" y="640080"/>
            <a:ext cx="6128409" cy="486287"/>
          </a:xfrm>
          <a:prstGeom prst="rect">
            <a:avLst/>
          </a:prstGeom>
          <a:noFill/>
        </p:spPr>
        <p:txBody>
          <a:bodyPr wrap="none" lIns="27432" tIns="27432" rIns="27432" bIns="27432"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800" b="1" i="0" u="none" strike="noStrike" kern="1200" cap="none" spc="0" normalizeH="0" baseline="0" noProof="0" dirty="0">
                <a:ln>
                  <a:noFill/>
                </a:ln>
                <a:solidFill>
                  <a:srgbClr val="000000"/>
                </a:solidFill>
                <a:effectLst/>
                <a:uLnTx/>
                <a:uFillTx/>
                <a:latin typeface="Aptos Display"/>
                <a:ea typeface="+mn-ea"/>
                <a:cs typeface="Arial"/>
              </a:rPr>
              <a:t>Men kan vi ikke medicinere patienterne?</a:t>
            </a:r>
            <a:endParaRPr kumimoji="0" lang="da-DK" sz="1800" b="0" i="0" u="none" strike="noStrike" kern="1200" cap="none" spc="0" normalizeH="0" baseline="0" noProof="0" dirty="0">
              <a:ln>
                <a:noFill/>
              </a:ln>
              <a:solidFill>
                <a:srgbClr val="000000"/>
              </a:solidFill>
              <a:effectLst/>
              <a:uLnTx/>
              <a:uFillTx/>
              <a:latin typeface="Source Sans Pro"/>
              <a:ea typeface="+mn-ea"/>
              <a:cs typeface="Arial"/>
            </a:endParaRPr>
          </a:p>
        </p:txBody>
      </p:sp>
      <p:sp>
        <p:nvSpPr>
          <p:cNvPr id="4" name="Tekstfelt 3">
            <a:extLst>
              <a:ext uri="{FF2B5EF4-FFF2-40B4-BE49-F238E27FC236}">
                <a16:creationId xmlns:a16="http://schemas.microsoft.com/office/drawing/2014/main" id="{57A798D1-AA3E-D9D9-BFF1-309F2728A7FB}"/>
              </a:ext>
            </a:extLst>
          </p:cNvPr>
          <p:cNvSpPr txBox="1"/>
          <p:nvPr/>
        </p:nvSpPr>
        <p:spPr>
          <a:xfrm>
            <a:off x="622852" y="1550503"/>
            <a:ext cx="10694504"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Ingen medicin er godkendt til at behandle personlighedsforstyrrelser</a:t>
            </a:r>
          </a:p>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endParaRPr kumimoji="0" lang="da-DK" sz="1800" b="0" i="0" u="none" strike="noStrike" kern="1200" cap="none" spc="0" normalizeH="0" baseline="0" noProof="0" dirty="0">
              <a:ln>
                <a:noFill/>
              </a:ln>
              <a:solidFill>
                <a:srgbClr val="000000"/>
              </a:solidFill>
              <a:effectLst/>
              <a:uLnTx/>
              <a:uFillTx/>
              <a:latin typeface="Source Sans Pro"/>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Men derfor kan borgere med personlighedsforstyrrelser godt få psykiatrisk medicin (psykofarma)</a:t>
            </a:r>
          </a:p>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endParaRPr kumimoji="0" lang="da-DK" sz="1800" b="0" i="0" u="none" strike="noStrike" kern="1200" cap="none" spc="0" normalizeH="0" baseline="0" noProof="0" dirty="0">
              <a:ln>
                <a:noFill/>
              </a:ln>
              <a:solidFill>
                <a:srgbClr val="000000"/>
              </a:solidFill>
              <a:effectLst/>
              <a:uLnTx/>
              <a:uFillTx/>
              <a:latin typeface="Source Sans Pro"/>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endParaRPr kumimoji="0" lang="da-DK" sz="1800" b="0" i="0" u="none" strike="noStrike" kern="1200" cap="none" spc="0" normalizeH="0" baseline="0" noProof="0" dirty="0">
              <a:ln>
                <a:noFill/>
              </a:ln>
              <a:solidFill>
                <a:srgbClr val="000000"/>
              </a:solidFill>
              <a:effectLst/>
              <a:uLnTx/>
              <a:uFillTx/>
              <a:latin typeface="Source Sans Pro"/>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F.eks hvis:</a:t>
            </a:r>
          </a:p>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endParaRPr kumimoji="0" lang="da-DK" sz="1800" b="0" i="0" u="none" strike="noStrike" kern="1200" cap="none" spc="0" normalizeH="0" baseline="0" noProof="0" dirty="0">
              <a:ln>
                <a:noFill/>
              </a:ln>
              <a:solidFill>
                <a:srgbClr val="000000"/>
              </a:solidFill>
              <a:effectLst/>
              <a:uLnTx/>
              <a:uFillTx/>
              <a:latin typeface="Source Sans Pro"/>
              <a:ea typeface="+mn-ea"/>
              <a:cs typeface="Arial"/>
            </a:endParaRPr>
          </a:p>
          <a:p>
            <a:pPr marL="742950" marR="0" lvl="1" indent="-285750" algn="l" defTabSz="914400" rtl="0" eaLnBrk="1" fontAlgn="auto" latinLnBrk="0" hangingPunct="1">
              <a:lnSpc>
                <a:spcPct val="100000"/>
              </a:lnSpc>
              <a:spcBef>
                <a:spcPts val="0"/>
              </a:spcBef>
              <a:spcAft>
                <a:spcPts val="0"/>
              </a:spcAft>
              <a:buClrTx/>
              <a:buSzTx/>
              <a:buFont typeface="Courier New"/>
              <a:buChar char="o"/>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Man har en anden psykisk sygdom også</a:t>
            </a: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Depression</a:t>
            </a: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ADHD </a:t>
            </a: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a:t>
            </a: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endParaRPr kumimoji="0" lang="da-DK" sz="1800" b="0" i="0" u="none" strike="noStrike" kern="1200" cap="none" spc="0" normalizeH="0" baseline="0" noProof="0" dirty="0">
              <a:ln>
                <a:noFill/>
              </a:ln>
              <a:solidFill>
                <a:srgbClr val="000000"/>
              </a:solidFill>
              <a:effectLst/>
              <a:uLnTx/>
              <a:uFillTx/>
              <a:latin typeface="Source Sans Pro"/>
              <a:ea typeface="+mn-ea"/>
              <a:cs typeface="Arial"/>
            </a:endParaRPr>
          </a:p>
          <a:p>
            <a:pPr marL="1200150" marR="0" lvl="2" indent="-285750" algn="l" defTabSz="914400" rtl="0" eaLnBrk="1" fontAlgn="auto" latinLnBrk="0" hangingPunct="1">
              <a:lnSpc>
                <a:spcPct val="100000"/>
              </a:lnSpc>
              <a:spcBef>
                <a:spcPts val="0"/>
              </a:spcBef>
              <a:spcAft>
                <a:spcPts val="0"/>
              </a:spcAft>
              <a:buClrTx/>
              <a:buSzTx/>
              <a:buFont typeface="Arial"/>
              <a:buChar char="•"/>
              <a:tabLst/>
              <a:defRPr/>
            </a:pPr>
            <a:endParaRPr kumimoji="0" lang="da-DK" sz="1800" b="0" i="0" u="none" strike="noStrike" kern="1200" cap="none" spc="0" normalizeH="0" baseline="0" noProof="0" dirty="0">
              <a:ln>
                <a:noFill/>
              </a:ln>
              <a:solidFill>
                <a:srgbClr val="000000"/>
              </a:solidFill>
              <a:effectLst/>
              <a:uLnTx/>
              <a:uFillTx/>
              <a:latin typeface="Source Sans Pro"/>
              <a:ea typeface="+mn-ea"/>
              <a:cs typeface="Arial"/>
            </a:endParaRPr>
          </a:p>
          <a:p>
            <a:pPr marL="800100" marR="0" lvl="1" indent="-342900" algn="l" defTabSz="914400" rtl="0" eaLnBrk="1" fontAlgn="auto" latinLnBrk="0" hangingPunct="1">
              <a:lnSpc>
                <a:spcPct val="100000"/>
              </a:lnSpc>
              <a:spcBef>
                <a:spcPts val="0"/>
              </a:spcBef>
              <a:spcAft>
                <a:spcPts val="0"/>
              </a:spcAft>
              <a:buClrTx/>
              <a:buSzTx/>
              <a:buFont typeface="Courier New"/>
              <a:buChar char="o"/>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Hvis man har vurderet at uro, tankemylder, affektudbrud kan behandles medicinsk </a:t>
            </a:r>
          </a:p>
          <a:p>
            <a:pPr marL="1257300" marR="0" lvl="2" indent="-342900" algn="l" defTabSz="914400" rtl="0" eaLnBrk="1" fontAlgn="auto" latinLnBrk="0" hangingPunct="1">
              <a:lnSpc>
                <a:spcPct val="100000"/>
              </a:lnSpc>
              <a:spcBef>
                <a:spcPts val="0"/>
              </a:spcBef>
              <a:spcAft>
                <a:spcPts val="0"/>
              </a:spcAft>
              <a:buClrTx/>
              <a:buSzTx/>
              <a:buFont typeface="Arial"/>
              <a:buChar char="•"/>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"PN medicin"</a:t>
            </a:r>
          </a:p>
          <a:p>
            <a:pPr marL="1257300" marR="0" lvl="2" indent="-342900" algn="l" defTabSz="914400" rtl="0" eaLnBrk="1" fontAlgn="auto" latinLnBrk="0" hangingPunct="1">
              <a:lnSpc>
                <a:spcPct val="100000"/>
              </a:lnSpc>
              <a:spcBef>
                <a:spcPts val="0"/>
              </a:spcBef>
              <a:spcAft>
                <a:spcPts val="0"/>
              </a:spcAft>
              <a:buClrTx/>
              <a:buSzTx/>
              <a:buFont typeface="Arial"/>
              <a:buChar char="•"/>
              <a:tabLst/>
              <a:defRPr/>
            </a:pPr>
            <a:endParaRPr kumimoji="0" lang="da-DK" sz="1800" b="0" i="0" u="none" strike="noStrike" kern="1200" cap="none" spc="0" normalizeH="0" baseline="0" noProof="0" dirty="0">
              <a:ln>
                <a:noFill/>
              </a:ln>
              <a:solidFill>
                <a:srgbClr val="000000"/>
              </a:solidFill>
              <a:effectLst/>
              <a:uLnTx/>
              <a:uFillTx/>
              <a:latin typeface="Source Sans Pro"/>
              <a:ea typeface="+mn-ea"/>
              <a:cs typeface="Arial"/>
            </a:endParaRPr>
          </a:p>
          <a:p>
            <a:pPr marL="800100" marR="0" lvl="1" indent="-342900" algn="l" defTabSz="914400" rtl="0" eaLnBrk="1" fontAlgn="auto" latinLnBrk="0" hangingPunct="1">
              <a:lnSpc>
                <a:spcPct val="100000"/>
              </a:lnSpc>
              <a:spcBef>
                <a:spcPts val="0"/>
              </a:spcBef>
              <a:spcAft>
                <a:spcPts val="0"/>
              </a:spcAft>
              <a:buClrTx/>
              <a:buSzTx/>
              <a:buFont typeface="Courier New"/>
              <a:buChar char="o"/>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Vi arbejder med forudsigelighed, og at følge aftaler og plan - også når det gælder medicinering. </a:t>
            </a:r>
          </a:p>
        </p:txBody>
      </p:sp>
    </p:spTree>
    <p:extLst>
      <p:ext uri="{BB962C8B-B14F-4D97-AF65-F5344CB8AC3E}">
        <p14:creationId xmlns:p14="http://schemas.microsoft.com/office/powerpoint/2010/main" val="3737208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7A4B4D-7349-1DE2-D732-60BF7CFD9136}"/>
              </a:ext>
            </a:extLst>
          </p:cNvPr>
          <p:cNvSpPr>
            <a:spLocks noGrp="1"/>
          </p:cNvSpPr>
          <p:nvPr>
            <p:ph type="title"/>
          </p:nvPr>
        </p:nvSpPr>
        <p:spPr/>
        <p:txBody>
          <a:bodyPr>
            <a:normAutofit/>
          </a:bodyPr>
          <a:lstStyle/>
          <a:p>
            <a:r>
              <a:rPr lang="da-DK" sz="4800" dirty="0"/>
              <a:t>PAUSE</a:t>
            </a:r>
          </a:p>
        </p:txBody>
      </p:sp>
      <p:pic>
        <p:nvPicPr>
          <p:cNvPr id="5" name="Pladsholder til indhold 4" descr="En kop kaffe">
            <a:extLst>
              <a:ext uri="{FF2B5EF4-FFF2-40B4-BE49-F238E27FC236}">
                <a16:creationId xmlns:a16="http://schemas.microsoft.com/office/drawing/2014/main" id="{8C207CD1-57E8-6258-CC33-8DB51ED9C487}"/>
              </a:ext>
            </a:extLst>
          </p:cNvPr>
          <p:cNvPicPr>
            <a:picLocks noGrp="1" noChangeAspect="1"/>
          </p:cNvPicPr>
          <p:nvPr>
            <p:ph sz="half" idx="2"/>
          </p:nvPr>
        </p:nvPicPr>
        <p:blipFill>
          <a:blip r:embed="rId2"/>
          <a:stretch>
            <a:fillRect/>
          </a:stretch>
        </p:blipFill>
        <p:spPr>
          <a:xfrm>
            <a:off x="6270625" y="2228836"/>
            <a:ext cx="5083175" cy="3382991"/>
          </a:xfrm>
          <a:prstGeom prst="rect">
            <a:avLst/>
          </a:prstGeom>
        </p:spPr>
      </p:pic>
    </p:spTree>
    <p:extLst>
      <p:ext uri="{BB962C8B-B14F-4D97-AF65-F5344CB8AC3E}">
        <p14:creationId xmlns:p14="http://schemas.microsoft.com/office/powerpoint/2010/main" val="3810726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A303F4-4834-E55E-6470-1B2B118F0CEE}"/>
              </a:ext>
            </a:extLst>
          </p:cNvPr>
          <p:cNvSpPr>
            <a:spLocks noGrp="1"/>
          </p:cNvSpPr>
          <p:nvPr>
            <p:ph type="ctrTitle"/>
          </p:nvPr>
        </p:nvSpPr>
        <p:spPr/>
        <p:txBody>
          <a:bodyPr/>
          <a:lstStyle/>
          <a:p>
            <a:r>
              <a:rPr lang="da-DK" dirty="0"/>
              <a:t>Program</a:t>
            </a:r>
          </a:p>
        </p:txBody>
      </p:sp>
      <p:sp>
        <p:nvSpPr>
          <p:cNvPr id="3" name="Pladsholder til indhold 2">
            <a:extLst>
              <a:ext uri="{FF2B5EF4-FFF2-40B4-BE49-F238E27FC236}">
                <a16:creationId xmlns:a16="http://schemas.microsoft.com/office/drawing/2014/main" id="{7666A70F-DFA0-48AA-7EAE-BA564531E7A5}"/>
              </a:ext>
            </a:extLst>
          </p:cNvPr>
          <p:cNvSpPr>
            <a:spLocks noGrp="1"/>
          </p:cNvSpPr>
          <p:nvPr>
            <p:ph sz="quarter" idx="44"/>
          </p:nvPr>
        </p:nvSpPr>
        <p:spPr/>
        <p:txBody>
          <a:bodyPr/>
          <a:lstStyle/>
          <a:p>
            <a:r>
              <a:rPr lang="da-DK" dirty="0"/>
              <a:t>Personlighed og personlighedsforstyrrelser</a:t>
            </a:r>
          </a:p>
          <a:p>
            <a:r>
              <a:rPr lang="da-DK" dirty="0" err="1"/>
              <a:t>Mentaliseringsvanskeligheder</a:t>
            </a:r>
            <a:r>
              <a:rPr lang="da-DK" dirty="0"/>
              <a:t> ved personlighedsforstyrrelser</a:t>
            </a:r>
          </a:p>
          <a:p>
            <a:r>
              <a:rPr lang="da-DK" dirty="0"/>
              <a:t>Interventionsprincipper</a:t>
            </a:r>
          </a:p>
          <a:p>
            <a:r>
              <a:rPr lang="da-DK" dirty="0"/>
              <a:t>Case eksempel: IPS og psykiatrisk samarbejde</a:t>
            </a:r>
          </a:p>
        </p:txBody>
      </p:sp>
    </p:spTree>
    <p:extLst>
      <p:ext uri="{BB962C8B-B14F-4D97-AF65-F5344CB8AC3E}">
        <p14:creationId xmlns:p14="http://schemas.microsoft.com/office/powerpoint/2010/main" val="4130722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body" idx="41"/>
          </p:nvPr>
        </p:nvSpPr>
        <p:spPr>
          <a:xfrm>
            <a:off x="684218" y="728663"/>
            <a:ext cx="4665952" cy="1185077"/>
          </a:xfrm>
        </p:spPr>
        <p:txBody>
          <a:bodyPr anchor="t">
            <a:normAutofit/>
          </a:bodyPr>
          <a:lstStyle/>
          <a:p>
            <a:pPr>
              <a:spcAft>
                <a:spcPts val="600"/>
              </a:spcAft>
            </a:pPr>
            <a:r>
              <a:rPr lang="da-DK"/>
              <a:t>PERSONLIGHED</a:t>
            </a:r>
          </a:p>
        </p:txBody>
      </p:sp>
      <p:sp>
        <p:nvSpPr>
          <p:cNvPr id="5" name="Pladsholder til indhold 4"/>
          <p:cNvSpPr>
            <a:spLocks noGrp="1"/>
          </p:cNvSpPr>
          <p:nvPr>
            <p:ph sz="quarter" idx="53"/>
          </p:nvPr>
        </p:nvSpPr>
        <p:spPr>
          <a:xfrm>
            <a:off x="725488" y="2528888"/>
            <a:ext cx="4625975" cy="3600458"/>
          </a:xfrm>
        </p:spPr>
        <p:txBody>
          <a:bodyPr>
            <a:normAutofit/>
          </a:bodyPr>
          <a:lstStyle/>
          <a:p>
            <a:pPr>
              <a:lnSpc>
                <a:spcPct val="90000"/>
              </a:lnSpc>
              <a:buClr>
                <a:schemeClr val="tx1"/>
              </a:buClr>
              <a:buFont typeface="Wingdings" panose="05000000000000000000" pitchFamily="2" charset="2"/>
              <a:buChar char="Ø"/>
            </a:pPr>
            <a:r>
              <a:rPr lang="da-DK" sz="1400">
                <a:effectLst>
                  <a:outerShdw blurRad="38100" dist="38100" dir="2700000" algn="tl">
                    <a:srgbClr val="000000"/>
                  </a:outerShdw>
                </a:effectLst>
              </a:rPr>
              <a:t> Udtryk for den måde, vi sædvanligvis tænker, handler, oplever og udtrykker vores følelser i forskellige situationer</a:t>
            </a:r>
          </a:p>
          <a:p>
            <a:pPr>
              <a:lnSpc>
                <a:spcPct val="90000"/>
              </a:lnSpc>
              <a:buClr>
                <a:schemeClr val="tx1"/>
              </a:buClr>
              <a:buFont typeface="Wingdings" panose="05000000000000000000" pitchFamily="2" charset="2"/>
              <a:buChar char="Ø"/>
            </a:pPr>
            <a:endParaRPr lang="en-GB" sz="1400">
              <a:effectLst>
                <a:outerShdw blurRad="38100" dist="38100" dir="2700000" algn="tl">
                  <a:srgbClr val="000000"/>
                </a:outerShdw>
              </a:effectLst>
            </a:endParaRPr>
          </a:p>
          <a:p>
            <a:pPr>
              <a:lnSpc>
                <a:spcPct val="90000"/>
              </a:lnSpc>
              <a:buClr>
                <a:schemeClr val="tx1"/>
              </a:buClr>
              <a:buFont typeface="Wingdings" panose="05000000000000000000" pitchFamily="2" charset="2"/>
              <a:buChar char="Ø"/>
            </a:pPr>
            <a:r>
              <a:rPr lang="da-DK" sz="1400">
                <a:effectLst>
                  <a:outerShdw blurRad="38100" dist="38100" dir="2700000" algn="tl">
                    <a:srgbClr val="000000"/>
                  </a:outerShdw>
                </a:effectLst>
              </a:rPr>
              <a:t> Udtryk for vores selvopfattelse – vores billede af hvem vi selv er</a:t>
            </a:r>
          </a:p>
          <a:p>
            <a:pPr>
              <a:lnSpc>
                <a:spcPct val="90000"/>
              </a:lnSpc>
              <a:buClr>
                <a:schemeClr val="tx1"/>
              </a:buClr>
              <a:buFont typeface="Wingdings" panose="05000000000000000000" pitchFamily="2" charset="2"/>
              <a:buChar char="Ø"/>
            </a:pPr>
            <a:endParaRPr lang="en-GB" sz="1400">
              <a:effectLst>
                <a:outerShdw blurRad="38100" dist="38100" dir="2700000" algn="tl">
                  <a:srgbClr val="000000"/>
                </a:outerShdw>
              </a:effectLst>
            </a:endParaRPr>
          </a:p>
          <a:p>
            <a:pPr>
              <a:lnSpc>
                <a:spcPct val="90000"/>
              </a:lnSpc>
              <a:buClr>
                <a:schemeClr val="tx1"/>
              </a:buClr>
              <a:buFont typeface="Wingdings" panose="05000000000000000000" pitchFamily="2" charset="2"/>
              <a:buChar char="Ø"/>
            </a:pPr>
            <a:r>
              <a:rPr lang="da-DK" sz="1400">
                <a:effectLst>
                  <a:outerShdw blurRad="38100" dist="38100" dir="2700000" algn="tl">
                    <a:srgbClr val="000000"/>
                  </a:outerShdw>
                </a:effectLst>
              </a:rPr>
              <a:t> Udtryk for måden, vi forholder os til andre på</a:t>
            </a:r>
          </a:p>
          <a:p>
            <a:pPr marL="0" indent="0">
              <a:lnSpc>
                <a:spcPct val="90000"/>
              </a:lnSpc>
              <a:buClr>
                <a:schemeClr val="tx1"/>
              </a:buClr>
              <a:buNone/>
            </a:pPr>
            <a:endParaRPr lang="da-DK" sz="1400">
              <a:effectLst>
                <a:outerShdw blurRad="38100" dist="38100" dir="2700000" algn="tl">
                  <a:srgbClr val="000000"/>
                </a:outerShdw>
              </a:effectLst>
            </a:endParaRPr>
          </a:p>
          <a:p>
            <a:pPr>
              <a:lnSpc>
                <a:spcPct val="90000"/>
              </a:lnSpc>
              <a:buClr>
                <a:schemeClr val="tx1"/>
              </a:buClr>
              <a:buFont typeface="Wingdings" panose="05000000000000000000" pitchFamily="2" charset="2"/>
              <a:buChar char="Ø"/>
            </a:pPr>
            <a:r>
              <a:rPr lang="da-DK" sz="1400">
                <a:effectLst>
                  <a:outerShdw blurRad="38100" dist="38100" dir="2700000" algn="tl">
                    <a:srgbClr val="000000">
                      <a:alpha val="43137"/>
                    </a:srgbClr>
                  </a:outerShdw>
                </a:effectLst>
              </a:rPr>
              <a:t> Personlighedstræk er </a:t>
            </a:r>
            <a:r>
              <a:rPr lang="da-DK" sz="1400">
                <a:effectLst>
                  <a:outerShdw blurRad="38100" dist="38100" dir="2700000" algn="tl">
                    <a:srgbClr val="000000"/>
                  </a:outerShdw>
                </a:effectLst>
              </a:rPr>
              <a:t>langvarige</a:t>
            </a:r>
            <a:r>
              <a:rPr lang="da-DK" sz="1400">
                <a:effectLst>
                  <a:outerShdw blurRad="38100" dist="38100" dir="2700000" algn="tl">
                    <a:srgbClr val="000000">
                      <a:alpha val="43137"/>
                    </a:srgbClr>
                  </a:outerShdw>
                </a:effectLst>
              </a:rPr>
              <a:t> og typisk for personen siden sen barndom eller tidlig voksenalder</a:t>
            </a:r>
          </a:p>
          <a:p>
            <a:pPr>
              <a:lnSpc>
                <a:spcPct val="90000"/>
              </a:lnSpc>
              <a:buClr>
                <a:srgbClr val="00B050"/>
              </a:buClr>
              <a:buFont typeface="Wingdings" panose="05000000000000000000" pitchFamily="2" charset="2"/>
              <a:buChar char="Ø"/>
            </a:pPr>
            <a:endParaRPr lang="da-DK" sz="1400"/>
          </a:p>
          <a:p>
            <a:pPr>
              <a:lnSpc>
                <a:spcPct val="90000"/>
              </a:lnSpc>
            </a:pPr>
            <a:endParaRPr lang="da-DK" sz="1400"/>
          </a:p>
        </p:txBody>
      </p:sp>
      <p:sp>
        <p:nvSpPr>
          <p:cNvPr id="10" name="Text Placeholder 4">
            <a:extLst>
              <a:ext uri="{FF2B5EF4-FFF2-40B4-BE49-F238E27FC236}">
                <a16:creationId xmlns:a16="http://schemas.microsoft.com/office/drawing/2014/main" id="{1054B4D9-C059-4267-89A1-B327A01DF3DD}"/>
              </a:ext>
            </a:extLst>
          </p:cNvPr>
          <p:cNvSpPr>
            <a:spLocks noGrp="1"/>
          </p:cNvSpPr>
          <p:nvPr>
            <p:ph type="body" sz="quarter" idx="55"/>
          </p:nvPr>
        </p:nvSpPr>
        <p:spPr>
          <a:xfrm>
            <a:off x="11466000" y="360000"/>
            <a:ext cx="360000" cy="360000"/>
          </a:xfrm>
        </p:spPr>
        <p:txBody>
          <a:bodyPr/>
          <a:lstStyle/>
          <a:p>
            <a:endParaRPr lang="en-US"/>
          </a:p>
        </p:txBody>
      </p:sp>
      <p:sp>
        <p:nvSpPr>
          <p:cNvPr id="2" name="Pladsholder til slidenummer 1" hidden="1"/>
          <p:cNvSpPr>
            <a:spLocks noGrp="1"/>
          </p:cNvSpPr>
          <p:nvPr>
            <p:ph type="sldNum" sz="quarter" idx="4294967295"/>
          </p:nvPr>
        </p:nvSpPr>
        <p:spPr>
          <a:xfrm>
            <a:off x="9050341" y="6358269"/>
            <a:ext cx="2778125" cy="309687"/>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5D37B1E-C366-494F-A587-962AD9AABC83}" type="slidenum">
              <a:rPr kumimoji="0" lang="da-DK" sz="998" b="0" i="0" u="none" strike="noStrike" kern="1200" cap="none" spc="0" normalizeH="0" baseline="0" noProof="0" smtClean="0">
                <a:ln>
                  <a:noFill/>
                </a:ln>
                <a:solidFill>
                  <a:srgbClr val="002138">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da-DK" sz="998" b="0" i="0" u="none" strike="noStrike" kern="1200" cap="none" spc="0" normalizeH="0" baseline="0" noProof="0">
              <a:ln>
                <a:noFill/>
              </a:ln>
              <a:solidFill>
                <a:srgbClr val="002138">
                  <a:lumMod val="75000"/>
                </a:srgbClr>
              </a:solidFill>
              <a:effectLst/>
              <a:uLnTx/>
              <a:uFillTx/>
              <a:latin typeface="Source Sans Pro"/>
              <a:ea typeface="+mn-ea"/>
              <a:cs typeface="Arial"/>
            </a:endParaRPr>
          </a:p>
        </p:txBody>
      </p:sp>
      <p:pic>
        <p:nvPicPr>
          <p:cNvPr id="7" name="Billede 6">
            <a:extLst>
              <a:ext uri="{FF2B5EF4-FFF2-40B4-BE49-F238E27FC236}">
                <a16:creationId xmlns:a16="http://schemas.microsoft.com/office/drawing/2014/main" id="{564A96C8-80C5-E08D-CCBE-ACB64576009E}"/>
              </a:ext>
            </a:extLst>
          </p:cNvPr>
          <p:cNvPicPr>
            <a:picLocks noChangeAspect="1"/>
          </p:cNvPicPr>
          <p:nvPr/>
        </p:nvPicPr>
        <p:blipFill>
          <a:blip r:embed="rId3"/>
          <a:stretch>
            <a:fillRect/>
          </a:stretch>
        </p:blipFill>
        <p:spPr>
          <a:xfrm>
            <a:off x="5689600" y="1913740"/>
            <a:ext cx="6377700" cy="3348291"/>
          </a:xfrm>
          <a:prstGeom prst="rect">
            <a:avLst/>
          </a:prstGeom>
          <a:noFill/>
        </p:spPr>
      </p:pic>
    </p:spTree>
    <p:extLst>
      <p:ext uri="{BB962C8B-B14F-4D97-AF65-F5344CB8AC3E}">
        <p14:creationId xmlns:p14="http://schemas.microsoft.com/office/powerpoint/2010/main" val="3616485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7388" y="685315"/>
            <a:ext cx="10213978" cy="947135"/>
          </a:xfrm>
        </p:spPr>
        <p:txBody>
          <a:bodyPr anchor="t">
            <a:normAutofit/>
          </a:bodyPr>
          <a:lstStyle/>
          <a:p>
            <a:r>
              <a:rPr lang="da-DK"/>
              <a:t>PERSONLIGHEDSFORSTYRRELSER</a:t>
            </a:r>
          </a:p>
        </p:txBody>
      </p:sp>
      <p:sp>
        <p:nvSpPr>
          <p:cNvPr id="3" name="Pladsholder til indhold 2"/>
          <p:cNvSpPr>
            <a:spLocks noGrp="1"/>
          </p:cNvSpPr>
          <p:nvPr>
            <p:ph sz="half" idx="1"/>
          </p:nvPr>
        </p:nvSpPr>
        <p:spPr>
          <a:xfrm>
            <a:off x="431800" y="1457325"/>
            <a:ext cx="6057899" cy="4715360"/>
          </a:xfrm>
        </p:spPr>
        <p:txBody>
          <a:bodyPr>
            <a:normAutofit fontScale="92500" lnSpcReduction="20000"/>
          </a:bodyPr>
          <a:lstStyle/>
          <a:p>
            <a:pPr>
              <a:lnSpc>
                <a:spcPct val="90000"/>
              </a:lnSpc>
              <a:buClr>
                <a:schemeClr val="tx1"/>
              </a:buClr>
              <a:buFont typeface="Wingdings" panose="05000000000000000000" pitchFamily="2" charset="2"/>
              <a:buChar char="Ø"/>
            </a:pPr>
            <a:r>
              <a:rPr lang="da-DK" sz="1000" dirty="0">
                <a:effectLst>
                  <a:outerShdw blurRad="38100" dist="38100" dir="2700000" algn="tl">
                    <a:srgbClr val="000000"/>
                  </a:outerShdw>
                </a:effectLst>
              </a:rPr>
              <a:t> </a:t>
            </a:r>
            <a:r>
              <a:rPr lang="da-DK" sz="1400" dirty="0">
                <a:effectLst>
                  <a:outerShdw blurRad="38100" dist="38100" dir="2700000" algn="tl">
                    <a:srgbClr val="000000"/>
                  </a:outerShdw>
                </a:effectLst>
              </a:rPr>
              <a:t>Den måde, vi sædvanligvis </a:t>
            </a:r>
            <a:r>
              <a:rPr lang="da-DK" sz="1400" u="sng" dirty="0">
                <a:effectLst>
                  <a:outerShdw blurRad="38100" dist="38100" dir="2700000" algn="tl">
                    <a:srgbClr val="000000"/>
                  </a:outerShdw>
                </a:effectLst>
              </a:rPr>
              <a:t>tænker, handler, oplever og udtrykker vores følelser</a:t>
            </a:r>
            <a:r>
              <a:rPr lang="da-DK" sz="1400" dirty="0">
                <a:effectLst>
                  <a:outerShdw blurRad="38100" dist="38100" dir="2700000" algn="tl">
                    <a:srgbClr val="000000"/>
                  </a:outerShdw>
                </a:effectLst>
              </a:rPr>
              <a:t> giver problemer</a:t>
            </a:r>
          </a:p>
          <a:p>
            <a:pPr>
              <a:lnSpc>
                <a:spcPct val="90000"/>
              </a:lnSpc>
              <a:buClr>
                <a:schemeClr val="tx1"/>
              </a:buClr>
              <a:buFont typeface="Wingdings" panose="05000000000000000000" pitchFamily="2" charset="2"/>
              <a:buChar char="Ø"/>
            </a:pPr>
            <a:endParaRPr lang="da-DK" sz="1400" dirty="0"/>
          </a:p>
          <a:p>
            <a:pPr>
              <a:lnSpc>
                <a:spcPct val="90000"/>
              </a:lnSpc>
              <a:buClr>
                <a:schemeClr val="tx1"/>
              </a:buClr>
              <a:buFont typeface="Wingdings" panose="05000000000000000000" pitchFamily="2" charset="2"/>
              <a:buChar char="Ø"/>
            </a:pPr>
            <a:r>
              <a:rPr lang="da-DK" sz="1400" u="sng" dirty="0">
                <a:effectLst>
                  <a:outerShdw blurRad="38100" dist="38100" dir="2700000" algn="tl">
                    <a:srgbClr val="000000"/>
                  </a:outerShdw>
                </a:effectLst>
              </a:rPr>
              <a:t> Selvopfattelse</a:t>
            </a:r>
            <a:r>
              <a:rPr lang="da-DK" sz="1400" dirty="0">
                <a:effectLst>
                  <a:outerShdw blurRad="38100" dist="38100" dir="2700000" algn="tl">
                    <a:srgbClr val="000000"/>
                  </a:outerShdw>
                </a:effectLst>
              </a:rPr>
              <a:t> er ofte negativ</a:t>
            </a:r>
          </a:p>
          <a:p>
            <a:pPr>
              <a:lnSpc>
                <a:spcPct val="90000"/>
              </a:lnSpc>
              <a:buClr>
                <a:schemeClr val="tx1"/>
              </a:buClr>
              <a:buFont typeface="Wingdings" panose="05000000000000000000" pitchFamily="2" charset="2"/>
              <a:buChar char="Ø"/>
            </a:pPr>
            <a:endParaRPr lang="en-GB" sz="1400" dirty="0">
              <a:effectLst>
                <a:outerShdw blurRad="38100" dist="38100" dir="2700000" algn="tl">
                  <a:srgbClr val="000000"/>
                </a:outerShdw>
              </a:effectLst>
            </a:endParaRPr>
          </a:p>
          <a:p>
            <a:pPr>
              <a:lnSpc>
                <a:spcPct val="90000"/>
              </a:lnSpc>
              <a:buClr>
                <a:schemeClr val="tx1"/>
              </a:buClr>
              <a:buFont typeface="Wingdings" panose="05000000000000000000" pitchFamily="2" charset="2"/>
              <a:buChar char="Ø"/>
            </a:pPr>
            <a:r>
              <a:rPr lang="da-DK" sz="1400" dirty="0">
                <a:effectLst>
                  <a:outerShdw blurRad="38100" dist="38100" dir="2700000" algn="tl">
                    <a:srgbClr val="000000"/>
                  </a:outerShdw>
                </a:effectLst>
              </a:rPr>
              <a:t> Den måde </a:t>
            </a:r>
            <a:r>
              <a:rPr lang="da-DK" sz="1400" u="sng" dirty="0">
                <a:effectLst>
                  <a:outerShdw blurRad="38100" dist="38100" dir="2700000" algn="tl">
                    <a:srgbClr val="000000"/>
                  </a:outerShdw>
                </a:effectLst>
              </a:rPr>
              <a:t>vi forholder os til andre på </a:t>
            </a:r>
            <a:r>
              <a:rPr lang="da-DK" sz="1400" dirty="0">
                <a:effectLst>
                  <a:outerShdw blurRad="38100" dist="38100" dir="2700000" algn="tl">
                    <a:srgbClr val="000000"/>
                  </a:outerShdw>
                </a:effectLst>
              </a:rPr>
              <a:t>giver problemer</a:t>
            </a:r>
          </a:p>
          <a:p>
            <a:pPr marL="0" indent="0">
              <a:lnSpc>
                <a:spcPct val="90000"/>
              </a:lnSpc>
              <a:buClr>
                <a:schemeClr val="tx1"/>
              </a:buClr>
              <a:buNone/>
            </a:pPr>
            <a:endParaRPr lang="en-GB" sz="1400" dirty="0"/>
          </a:p>
          <a:p>
            <a:pPr>
              <a:lnSpc>
                <a:spcPct val="90000"/>
              </a:lnSpc>
              <a:buClr>
                <a:schemeClr val="tx1"/>
              </a:buClr>
              <a:buFont typeface="Wingdings" panose="05000000000000000000" pitchFamily="2" charset="2"/>
              <a:buChar char="Ø"/>
            </a:pPr>
            <a:r>
              <a:rPr lang="da-DK" sz="1400" dirty="0">
                <a:effectLst>
                  <a:outerShdw blurRad="38100" dist="38100" dir="2700000" algn="tl">
                    <a:srgbClr val="000000">
                      <a:alpha val="43137"/>
                    </a:srgbClr>
                  </a:outerShdw>
                </a:effectLst>
              </a:rPr>
              <a:t> Når personligheden er præget af en vis mængde uhensigtsmæssige personlighedstræk</a:t>
            </a:r>
          </a:p>
          <a:p>
            <a:pPr>
              <a:lnSpc>
                <a:spcPct val="90000"/>
              </a:lnSpc>
              <a:buClr>
                <a:schemeClr val="tx1"/>
              </a:buClr>
              <a:buFont typeface="Wingdings" panose="05000000000000000000" pitchFamily="2" charset="2"/>
              <a:buChar char="Ø"/>
            </a:pPr>
            <a:endParaRPr lang="da-DK" sz="1400" dirty="0">
              <a:effectLst>
                <a:outerShdw blurRad="38100" dist="38100" dir="2700000" algn="tl">
                  <a:srgbClr val="000000">
                    <a:alpha val="43137"/>
                  </a:srgbClr>
                </a:outerShdw>
              </a:effectLst>
            </a:endParaRPr>
          </a:p>
          <a:p>
            <a:pPr>
              <a:lnSpc>
                <a:spcPct val="90000"/>
              </a:lnSpc>
              <a:buClr>
                <a:schemeClr val="tx1"/>
              </a:buClr>
              <a:buFont typeface="Wingdings" panose="05000000000000000000" pitchFamily="2" charset="2"/>
              <a:buChar char="Ø"/>
            </a:pPr>
            <a:r>
              <a:rPr lang="da-DK" sz="1400" dirty="0">
                <a:effectLst>
                  <a:outerShdw blurRad="38100" dist="38100" dir="2700000" algn="tl">
                    <a:srgbClr val="000000">
                      <a:alpha val="43137"/>
                    </a:srgbClr>
                  </a:outerShdw>
                </a:effectLst>
              </a:rPr>
              <a:t> Når </a:t>
            </a:r>
            <a:r>
              <a:rPr lang="da-DK" sz="1400" u="sng" dirty="0">
                <a:effectLst>
                  <a:outerShdw blurRad="38100" dist="38100" dir="2700000" algn="tl">
                    <a:srgbClr val="000000">
                      <a:alpha val="43137"/>
                    </a:srgbClr>
                  </a:outerShdw>
                </a:effectLst>
              </a:rPr>
              <a:t>personligheden bliver ufleksibel </a:t>
            </a:r>
            <a:r>
              <a:rPr lang="da-DK" sz="1400" dirty="0">
                <a:effectLst>
                  <a:outerShdw blurRad="38100" dist="38100" dir="2700000" algn="tl">
                    <a:srgbClr val="000000">
                      <a:alpha val="43137"/>
                    </a:srgbClr>
                  </a:outerShdw>
                </a:effectLst>
              </a:rPr>
              <a:t>og det bliver svært at tilpasse sig den situation, som man befinder sig i</a:t>
            </a:r>
          </a:p>
          <a:p>
            <a:pPr>
              <a:lnSpc>
                <a:spcPct val="90000"/>
              </a:lnSpc>
              <a:buClr>
                <a:schemeClr val="tx1"/>
              </a:buClr>
              <a:buFont typeface="Wingdings" panose="05000000000000000000" pitchFamily="2" charset="2"/>
              <a:buChar char="Ø"/>
            </a:pPr>
            <a:endParaRPr lang="da-DK" sz="1400" dirty="0">
              <a:effectLst>
                <a:outerShdw blurRad="38100" dist="38100" dir="2700000" algn="tl">
                  <a:srgbClr val="000000">
                    <a:alpha val="43137"/>
                  </a:srgbClr>
                </a:outerShdw>
              </a:effectLst>
            </a:endParaRPr>
          </a:p>
          <a:p>
            <a:pPr>
              <a:lnSpc>
                <a:spcPct val="90000"/>
              </a:lnSpc>
              <a:buClr>
                <a:schemeClr val="tx1"/>
              </a:buClr>
              <a:buFont typeface="Wingdings" panose="05000000000000000000" pitchFamily="2" charset="2"/>
              <a:buChar char="Ø"/>
            </a:pPr>
            <a:r>
              <a:rPr lang="da-DK" sz="1400" dirty="0">
                <a:effectLst>
                  <a:outerShdw blurRad="38100" dist="38100" dir="2700000" algn="tl">
                    <a:srgbClr val="000000">
                      <a:alpha val="43137"/>
                    </a:srgbClr>
                  </a:outerShdw>
                </a:effectLst>
              </a:rPr>
              <a:t> Personlighedsforstyrrelse </a:t>
            </a:r>
            <a:r>
              <a:rPr lang="da-DK" sz="1400" u="sng" dirty="0">
                <a:effectLst>
                  <a:outerShdw blurRad="38100" dist="38100" dir="2700000" algn="tl">
                    <a:srgbClr val="000000">
                      <a:alpha val="43137"/>
                    </a:srgbClr>
                  </a:outerShdw>
                </a:effectLst>
              </a:rPr>
              <a:t>rammer ikke hele personligheden</a:t>
            </a:r>
            <a:r>
              <a:rPr lang="da-DK" sz="1400" dirty="0">
                <a:effectLst>
                  <a:outerShdw blurRad="38100" dist="38100" dir="2700000" algn="tl">
                    <a:srgbClr val="000000">
                      <a:alpha val="43137"/>
                    </a:srgbClr>
                  </a:outerShdw>
                </a:effectLst>
              </a:rPr>
              <a:t>. Man kan have mange gode og hensigtsmæssige personlighedstræk og mange talenter ved siden af de problematiske</a:t>
            </a:r>
          </a:p>
          <a:p>
            <a:pPr>
              <a:lnSpc>
                <a:spcPct val="90000"/>
              </a:lnSpc>
            </a:pPr>
            <a:endParaRPr lang="da-DK" sz="1000" dirty="0"/>
          </a:p>
        </p:txBody>
      </p:sp>
      <p:pic>
        <p:nvPicPr>
          <p:cNvPr id="7" name="Billede 6">
            <a:extLst>
              <a:ext uri="{FF2B5EF4-FFF2-40B4-BE49-F238E27FC236}">
                <a16:creationId xmlns:a16="http://schemas.microsoft.com/office/drawing/2014/main" id="{EE9CFA42-7EE0-2217-A986-71C24D77FF8C}"/>
              </a:ext>
            </a:extLst>
          </p:cNvPr>
          <p:cNvPicPr>
            <a:picLocks noChangeAspect="1"/>
          </p:cNvPicPr>
          <p:nvPr/>
        </p:nvPicPr>
        <p:blipFill>
          <a:blip r:embed="rId3"/>
          <a:stretch>
            <a:fillRect/>
          </a:stretch>
        </p:blipFill>
        <p:spPr>
          <a:xfrm>
            <a:off x="6172200" y="2641124"/>
            <a:ext cx="5181600" cy="2720339"/>
          </a:xfrm>
          <a:prstGeom prst="rect">
            <a:avLst/>
          </a:prstGeom>
          <a:noFill/>
        </p:spPr>
      </p:pic>
      <p:sp>
        <p:nvSpPr>
          <p:cNvPr id="4" name="Pladsholder til slidenummer 3" hidden="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5D37B1E-C366-494F-A587-962AD9AABC83}" type="slidenum">
              <a:rPr kumimoji="0" lang="da-DK" sz="998" b="0" i="0" u="none" strike="noStrike" kern="1200" cap="none" spc="0" normalizeH="0" baseline="0" noProof="0" smtClean="0">
                <a:ln>
                  <a:noFill/>
                </a:ln>
                <a:solidFill>
                  <a:srgbClr val="FFFFFF">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600"/>
                </a:spcAft>
                <a:buClrTx/>
                <a:buSzTx/>
                <a:buFontTx/>
                <a:buNone/>
                <a:tabLst/>
                <a:defRPr/>
              </a:pPr>
              <a:t>23</a:t>
            </a:fld>
            <a:endParaRPr kumimoji="0" lang="da-DK" sz="998" b="0" i="0" u="none" strike="noStrike" kern="1200" cap="none" spc="0" normalizeH="0" baseline="0" noProof="0">
              <a:ln>
                <a:noFill/>
              </a:ln>
              <a:solidFill>
                <a:srgbClr val="FFFFFF">
                  <a:lumMod val="75000"/>
                </a:srgbClr>
              </a:solidFill>
              <a:effectLst/>
              <a:uLnTx/>
              <a:uFillTx/>
              <a:latin typeface="Source Sans Pro"/>
              <a:ea typeface="+mn-ea"/>
              <a:cs typeface="Arial"/>
            </a:endParaRPr>
          </a:p>
        </p:txBody>
      </p:sp>
    </p:spTree>
    <p:extLst>
      <p:ext uri="{BB962C8B-B14F-4D97-AF65-F5344CB8AC3E}">
        <p14:creationId xmlns:p14="http://schemas.microsoft.com/office/powerpoint/2010/main" val="24811389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a:off x="687388" y="685315"/>
            <a:ext cx="10213978" cy="947135"/>
          </a:xfrm>
          <a:prstGeom prst="rect">
            <a:avLst/>
          </a:prstGeom>
        </p:spPr>
        <p:txBody>
          <a:bodyPr vert="horz" lIns="0" tIns="0" rIns="0" bIns="0" rtlCol="0" anchor="t" anchorCtr="0">
            <a:normAutofit/>
          </a:bodyPr>
          <a:lstStyle/>
          <a:p>
            <a:pPr marL="0" marR="0" lvl="0" indent="0" algn="l" defTabSz="911659" rtl="0" eaLnBrk="1" fontAlgn="auto" latinLnBrk="0" hangingPunct="1">
              <a:lnSpc>
                <a:spcPct val="80000"/>
              </a:lnSpc>
              <a:spcBef>
                <a:spcPct val="0"/>
              </a:spcBef>
              <a:spcAft>
                <a:spcPts val="600"/>
              </a:spcAft>
              <a:buClrTx/>
              <a:buSzTx/>
              <a:buFontTx/>
              <a:buNone/>
              <a:tabLst/>
              <a:defRPr/>
            </a:pPr>
            <a:r>
              <a:rPr kumimoji="0" lang="da-DK" sz="3700" b="1" i="0" u="none" strike="noStrike" kern="1200" cap="none" spc="0" normalizeH="0" baseline="0" noProof="0">
                <a:ln>
                  <a:noFill/>
                </a:ln>
                <a:solidFill>
                  <a:srgbClr val="002138"/>
                </a:solidFill>
                <a:effectLst/>
                <a:uLnTx/>
                <a:uFillTx/>
                <a:latin typeface="Source Sans Pro Black"/>
                <a:ea typeface="Source Sans Pro Black" panose="020B0803030403020204" pitchFamily="34" charset="0"/>
                <a:cs typeface="Arial"/>
              </a:rPr>
              <a:t>Personlighedsforstyrrelsernes parkeringsplads</a:t>
            </a:r>
          </a:p>
        </p:txBody>
      </p:sp>
      <p:sp>
        <p:nvSpPr>
          <p:cNvPr id="2" name="Pladsholder til slidenummer 1" hidden="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5D37B1E-C366-494F-A587-962AD9AABC83}" type="slidenum">
              <a:rPr kumimoji="0" lang="da-DK" sz="998" b="0" i="0" u="none" strike="noStrike" kern="1200" cap="none" spc="0" normalizeH="0" baseline="0" noProof="0" smtClean="0">
                <a:ln>
                  <a:noFill/>
                </a:ln>
                <a:solidFill>
                  <a:srgbClr val="FFFFFF">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600"/>
                </a:spcAft>
                <a:buClrTx/>
                <a:buSzTx/>
                <a:buFontTx/>
                <a:buNone/>
                <a:tabLst/>
                <a:defRPr/>
              </a:pPr>
              <a:t>24</a:t>
            </a:fld>
            <a:endParaRPr kumimoji="0" lang="da-DK" sz="998" b="0" i="0" u="none" strike="noStrike" kern="1200" cap="none" spc="0" normalizeH="0" baseline="0" noProof="0">
              <a:ln>
                <a:noFill/>
              </a:ln>
              <a:solidFill>
                <a:srgbClr val="FFFFFF">
                  <a:lumMod val="75000"/>
                </a:srgbClr>
              </a:solidFill>
              <a:effectLst/>
              <a:uLnTx/>
              <a:uFillTx/>
              <a:latin typeface="Source Sans Pro"/>
              <a:ea typeface="+mn-ea"/>
              <a:cs typeface="Arial"/>
            </a:endParaRPr>
          </a:p>
        </p:txBody>
      </p:sp>
      <p:pic>
        <p:nvPicPr>
          <p:cNvPr id="6" name="Billede 5">
            <a:extLst>
              <a:ext uri="{FF2B5EF4-FFF2-40B4-BE49-F238E27FC236}">
                <a16:creationId xmlns:a16="http://schemas.microsoft.com/office/drawing/2014/main" id="{38D05C6B-457B-2BD4-000A-EF54E0215A5A}"/>
              </a:ext>
            </a:extLst>
          </p:cNvPr>
          <p:cNvPicPr>
            <a:picLocks noChangeAspect="1"/>
          </p:cNvPicPr>
          <p:nvPr/>
        </p:nvPicPr>
        <p:blipFill>
          <a:blip r:embed="rId3"/>
          <a:stretch>
            <a:fillRect/>
          </a:stretch>
        </p:blipFill>
        <p:spPr>
          <a:xfrm>
            <a:off x="1725930" y="1129530"/>
            <a:ext cx="8401050" cy="5351780"/>
          </a:xfrm>
          <a:prstGeom prst="rect">
            <a:avLst/>
          </a:prstGeom>
        </p:spPr>
      </p:pic>
    </p:spTree>
    <p:extLst>
      <p:ext uri="{BB962C8B-B14F-4D97-AF65-F5344CB8AC3E}">
        <p14:creationId xmlns:p14="http://schemas.microsoft.com/office/powerpoint/2010/main" val="190179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703715" y="734276"/>
            <a:ext cx="10197647" cy="354749"/>
          </a:xfrm>
        </p:spPr>
        <p:txBody>
          <a:bodyPr anchor="t">
            <a:normAutofit/>
          </a:bodyPr>
          <a:lstStyle/>
          <a:p>
            <a:r>
              <a:rPr lang="da-DK" sz="2700"/>
              <a:t>PERSONLIGHEDSFORSTYRRELSER</a:t>
            </a:r>
          </a:p>
        </p:txBody>
      </p:sp>
      <p:sp>
        <p:nvSpPr>
          <p:cNvPr id="3" name="Pladsholder til indhold 2"/>
          <p:cNvSpPr>
            <a:spLocks noGrp="1"/>
          </p:cNvSpPr>
          <p:nvPr>
            <p:ph sz="quarter" idx="44"/>
          </p:nvPr>
        </p:nvSpPr>
        <p:spPr>
          <a:xfrm>
            <a:off x="725487" y="1589088"/>
            <a:ext cx="10740512" cy="4540249"/>
          </a:xfrm>
        </p:spPr>
        <p:txBody>
          <a:bodyPr>
            <a:normAutofit/>
          </a:bodyPr>
          <a:lstStyle/>
          <a:p>
            <a:pPr>
              <a:buClr>
                <a:schemeClr val="bg1"/>
              </a:buClr>
              <a:buFont typeface="Wingdings" panose="05000000000000000000" pitchFamily="2" charset="2"/>
              <a:buChar char="Ø"/>
            </a:pPr>
            <a:endParaRPr lang="da-DK" b="1" dirty="0"/>
          </a:p>
          <a:p>
            <a:pPr marL="0" indent="0">
              <a:buClr>
                <a:schemeClr val="bg1"/>
              </a:buClr>
              <a:buNone/>
            </a:pPr>
            <a:r>
              <a:rPr lang="da-DK" dirty="0"/>
              <a:t>Arv og miljø:</a:t>
            </a:r>
          </a:p>
          <a:p>
            <a:pPr>
              <a:buClr>
                <a:schemeClr val="bg1"/>
              </a:buClr>
              <a:buFont typeface="Wingdings" panose="05000000000000000000" pitchFamily="2" charset="2"/>
              <a:buChar char="Ø"/>
            </a:pPr>
            <a:r>
              <a:rPr lang="da-DK" dirty="0"/>
              <a:t> Arv (temperament og sårbarhedsfaktorer) </a:t>
            </a:r>
          </a:p>
          <a:p>
            <a:pPr>
              <a:buClr>
                <a:schemeClr val="bg1"/>
              </a:buClr>
              <a:buFont typeface="Wingdings" panose="05000000000000000000" pitchFamily="2" charset="2"/>
              <a:buChar char="Ø"/>
            </a:pPr>
            <a:r>
              <a:rPr lang="da-DK" dirty="0"/>
              <a:t> Miljø (uhensigtsmæssige opvækstbetingelser)</a:t>
            </a:r>
          </a:p>
          <a:p>
            <a:pPr>
              <a:buClr>
                <a:schemeClr val="bg1"/>
              </a:buClr>
              <a:buFont typeface="Wingdings" panose="05000000000000000000" pitchFamily="2" charset="2"/>
              <a:buChar char="Ø"/>
            </a:pPr>
            <a:endParaRPr lang="da-DK" dirty="0"/>
          </a:p>
          <a:p>
            <a:pPr marL="0" indent="0">
              <a:buClr>
                <a:schemeClr val="bg1"/>
              </a:buClr>
              <a:buNone/>
            </a:pPr>
            <a:r>
              <a:rPr lang="da-DK" dirty="0"/>
              <a:t>Personlighedsforstyrrelser er </a:t>
            </a:r>
            <a:r>
              <a:rPr lang="da-DK" b="1" u="sng" dirty="0"/>
              <a:t>ikke evigvarende:</a:t>
            </a:r>
            <a:r>
              <a:rPr lang="da-DK" dirty="0"/>
              <a:t> </a:t>
            </a:r>
          </a:p>
          <a:p>
            <a:pPr>
              <a:buClr>
                <a:schemeClr val="bg1"/>
              </a:buClr>
              <a:buFont typeface="Wingdings" panose="05000000000000000000" pitchFamily="2" charset="2"/>
              <a:buChar char="Ø"/>
            </a:pPr>
            <a:r>
              <a:rPr lang="da-DK" dirty="0"/>
              <a:t>Mange træk kan ændre sig med alderen</a:t>
            </a:r>
          </a:p>
          <a:p>
            <a:pPr>
              <a:buClr>
                <a:schemeClr val="bg1"/>
              </a:buClr>
              <a:buFont typeface="Wingdings" panose="05000000000000000000" pitchFamily="2" charset="2"/>
              <a:buChar char="Ø"/>
            </a:pPr>
            <a:r>
              <a:rPr lang="da-DK" dirty="0"/>
              <a:t> Personlighedsforstyrrelser </a:t>
            </a:r>
            <a:r>
              <a:rPr lang="da-DK" b="1" u="sng" dirty="0"/>
              <a:t>kan ændre sværhedsgrad ved behandling</a:t>
            </a:r>
          </a:p>
          <a:p>
            <a:pPr>
              <a:buClr>
                <a:schemeClr val="bg1"/>
              </a:buClr>
              <a:buFont typeface="Wingdings" panose="05000000000000000000" pitchFamily="2" charset="2"/>
              <a:buChar char="Ø"/>
            </a:pPr>
            <a:endParaRPr lang="da-DK" b="1" dirty="0"/>
          </a:p>
        </p:txBody>
      </p:sp>
      <p:sp>
        <p:nvSpPr>
          <p:cNvPr id="4" name="Pladsholder til slidenummer 3" hidden="1"/>
          <p:cNvSpPr>
            <a:spLocks noGrp="1"/>
          </p:cNvSpPr>
          <p:nvPr>
            <p:ph type="sldNum" sz="quarter" idx="4294967295"/>
          </p:nvPr>
        </p:nvSpPr>
        <p:spPr>
          <a:xfrm>
            <a:off x="9050341" y="6358269"/>
            <a:ext cx="2778125" cy="309687"/>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5D37B1E-C366-494F-A587-962AD9AABC83}" type="slidenum">
              <a:rPr kumimoji="0" lang="da-DK" sz="998" b="0" i="0" u="none" strike="noStrike" kern="1200" cap="none" spc="0" normalizeH="0" baseline="0" noProof="0" smtClean="0">
                <a:ln>
                  <a:noFill/>
                </a:ln>
                <a:solidFill>
                  <a:srgbClr val="002138">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600"/>
                </a:spcAft>
                <a:buClrTx/>
                <a:buSzTx/>
                <a:buFontTx/>
                <a:buNone/>
                <a:tabLst/>
                <a:defRPr/>
              </a:pPr>
              <a:t>25</a:t>
            </a:fld>
            <a:endParaRPr kumimoji="0" lang="da-DK" sz="998" b="0" i="0" u="none" strike="noStrike" kern="1200" cap="none" spc="0" normalizeH="0" baseline="0" noProof="0">
              <a:ln>
                <a:noFill/>
              </a:ln>
              <a:solidFill>
                <a:srgbClr val="002138">
                  <a:lumMod val="75000"/>
                </a:srgbClr>
              </a:solidFill>
              <a:effectLst/>
              <a:uLnTx/>
              <a:uFillTx/>
              <a:latin typeface="Source Sans Pro"/>
              <a:ea typeface="+mn-ea"/>
              <a:cs typeface="Arial"/>
            </a:endParaRPr>
          </a:p>
        </p:txBody>
      </p:sp>
      <p:pic>
        <p:nvPicPr>
          <p:cNvPr id="6" name="Billede 5">
            <a:extLst>
              <a:ext uri="{FF2B5EF4-FFF2-40B4-BE49-F238E27FC236}">
                <a16:creationId xmlns:a16="http://schemas.microsoft.com/office/drawing/2014/main" id="{3DD48680-8BFA-59A1-BB39-743950050662}"/>
              </a:ext>
            </a:extLst>
          </p:cNvPr>
          <p:cNvPicPr>
            <a:picLocks noChangeAspect="1"/>
          </p:cNvPicPr>
          <p:nvPr/>
        </p:nvPicPr>
        <p:blipFill>
          <a:blip r:embed="rId3"/>
          <a:stretch>
            <a:fillRect/>
          </a:stretch>
        </p:blipFill>
        <p:spPr>
          <a:xfrm>
            <a:off x="6623567" y="447798"/>
            <a:ext cx="3981033" cy="2981202"/>
          </a:xfrm>
          <a:prstGeom prst="rect">
            <a:avLst/>
          </a:prstGeom>
        </p:spPr>
      </p:pic>
      <p:pic>
        <p:nvPicPr>
          <p:cNvPr id="8" name="Billede 7">
            <a:extLst>
              <a:ext uri="{FF2B5EF4-FFF2-40B4-BE49-F238E27FC236}">
                <a16:creationId xmlns:a16="http://schemas.microsoft.com/office/drawing/2014/main" id="{5EB80168-12D8-1F0E-F998-FB1ED984D735}"/>
              </a:ext>
            </a:extLst>
          </p:cNvPr>
          <p:cNvPicPr>
            <a:picLocks noChangeAspect="1"/>
          </p:cNvPicPr>
          <p:nvPr/>
        </p:nvPicPr>
        <p:blipFill>
          <a:blip r:embed="rId4"/>
          <a:stretch>
            <a:fillRect/>
          </a:stretch>
        </p:blipFill>
        <p:spPr>
          <a:xfrm>
            <a:off x="8027413" y="3035262"/>
            <a:ext cx="3322608" cy="1908213"/>
          </a:xfrm>
          <a:prstGeom prst="rect">
            <a:avLst/>
          </a:prstGeom>
        </p:spPr>
      </p:pic>
      <p:pic>
        <p:nvPicPr>
          <p:cNvPr id="10" name="Pladsholder til indhold 5">
            <a:extLst>
              <a:ext uri="{FF2B5EF4-FFF2-40B4-BE49-F238E27FC236}">
                <a16:creationId xmlns:a16="http://schemas.microsoft.com/office/drawing/2014/main" id="{1E6840CA-75C8-B94B-6516-140810FBF1EE}"/>
              </a:ext>
            </a:extLst>
          </p:cNvPr>
          <p:cNvPicPr>
            <a:picLocks noChangeAspect="1"/>
          </p:cNvPicPr>
          <p:nvPr/>
        </p:nvPicPr>
        <p:blipFill>
          <a:blip r:embed="rId5"/>
          <a:stretch>
            <a:fillRect/>
          </a:stretch>
        </p:blipFill>
        <p:spPr>
          <a:xfrm>
            <a:off x="9362318" y="4875174"/>
            <a:ext cx="2654422" cy="1754226"/>
          </a:xfrm>
          <a:prstGeom prst="rect">
            <a:avLst/>
          </a:prstGeom>
          <a:noFill/>
        </p:spPr>
      </p:pic>
    </p:spTree>
    <p:extLst>
      <p:ext uri="{BB962C8B-B14F-4D97-AF65-F5344CB8AC3E}">
        <p14:creationId xmlns:p14="http://schemas.microsoft.com/office/powerpoint/2010/main" val="4076707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0DE65A-A4AF-4B63-99F7-C694F1F739CE}"/>
              </a:ext>
            </a:extLst>
          </p:cNvPr>
          <p:cNvSpPr>
            <a:spLocks noGrp="1"/>
          </p:cNvSpPr>
          <p:nvPr>
            <p:ph type="title"/>
          </p:nvPr>
        </p:nvSpPr>
        <p:spPr>
          <a:xfrm>
            <a:off x="687388" y="685315"/>
            <a:ext cx="10213978" cy="947135"/>
          </a:xfrm>
        </p:spPr>
        <p:txBody>
          <a:bodyPr anchor="t">
            <a:normAutofit/>
          </a:bodyPr>
          <a:lstStyle/>
          <a:p>
            <a:r>
              <a:rPr lang="da-DK" dirty="0"/>
              <a:t>Arv og miljø</a:t>
            </a:r>
          </a:p>
        </p:txBody>
      </p:sp>
      <p:sp>
        <p:nvSpPr>
          <p:cNvPr id="3" name="Pladsholder til indhold 2">
            <a:extLst>
              <a:ext uri="{FF2B5EF4-FFF2-40B4-BE49-F238E27FC236}">
                <a16:creationId xmlns:a16="http://schemas.microsoft.com/office/drawing/2014/main" id="{DE63C166-675F-4B0A-B557-A75F1C46CFEE}"/>
              </a:ext>
            </a:extLst>
          </p:cNvPr>
          <p:cNvSpPr>
            <a:spLocks noGrp="1"/>
          </p:cNvSpPr>
          <p:nvPr>
            <p:ph sz="half" idx="1"/>
          </p:nvPr>
        </p:nvSpPr>
        <p:spPr>
          <a:xfrm>
            <a:off x="838200" y="1825625"/>
            <a:ext cx="5181600" cy="4351338"/>
          </a:xfrm>
        </p:spPr>
        <p:txBody>
          <a:bodyPr>
            <a:normAutofit/>
          </a:bodyPr>
          <a:lstStyle/>
          <a:p>
            <a:pPr>
              <a:buFont typeface="Wingdings" panose="05000000000000000000" pitchFamily="2" charset="2"/>
              <a:buChar char="Ø"/>
            </a:pPr>
            <a:r>
              <a:rPr lang="da-DK" dirty="0"/>
              <a:t> Født med forskellige dispositioner for karaktertræk, men det er omgivelserne, der er med til at tænde/slukke/omforme disse.</a:t>
            </a:r>
          </a:p>
          <a:p>
            <a:pPr>
              <a:buFont typeface="Wingdings" panose="05000000000000000000" pitchFamily="2" charset="2"/>
              <a:buChar char="Ø"/>
            </a:pPr>
            <a:endParaRPr lang="da-DK" dirty="0"/>
          </a:p>
          <a:p>
            <a:pPr>
              <a:buFont typeface="Wingdings" panose="05000000000000000000" pitchFamily="2" charset="2"/>
              <a:buChar char="Ø"/>
            </a:pPr>
            <a:r>
              <a:rPr lang="da-DK" dirty="0"/>
              <a:t>Man kan være mere </a:t>
            </a:r>
            <a:r>
              <a:rPr lang="da-DK" u="sng" dirty="0"/>
              <a:t>ængstelig anlagt </a:t>
            </a:r>
            <a:r>
              <a:rPr lang="da-DK" dirty="0"/>
              <a:t>(genetisk), som kan blive enten forstærket i ens opvækstmiljø fx gennem mobning i skolen, eller det kan blive mere afdæmpet hvis man bliver passende udfordret og får succesoplevelser med at være i sociale fællesskaber.</a:t>
            </a:r>
          </a:p>
          <a:p>
            <a:endParaRPr lang="da-DK" dirty="0"/>
          </a:p>
        </p:txBody>
      </p:sp>
      <p:pic>
        <p:nvPicPr>
          <p:cNvPr id="6" name="Pladsholder til indhold 5">
            <a:extLst>
              <a:ext uri="{FF2B5EF4-FFF2-40B4-BE49-F238E27FC236}">
                <a16:creationId xmlns:a16="http://schemas.microsoft.com/office/drawing/2014/main" id="{6273EE89-E2ED-4825-88C0-04B5CC56253D}"/>
              </a:ext>
            </a:extLst>
          </p:cNvPr>
          <p:cNvPicPr>
            <a:picLocks noGrp="1" noChangeAspect="1"/>
          </p:cNvPicPr>
          <p:nvPr>
            <p:ph sz="half" idx="2"/>
          </p:nvPr>
        </p:nvPicPr>
        <p:blipFill>
          <a:blip r:embed="rId3"/>
          <a:stretch>
            <a:fillRect/>
          </a:stretch>
        </p:blipFill>
        <p:spPr>
          <a:xfrm>
            <a:off x="6172200" y="2289113"/>
            <a:ext cx="5181600" cy="3424361"/>
          </a:xfrm>
          <a:prstGeom prst="rect">
            <a:avLst/>
          </a:prstGeom>
          <a:noFill/>
        </p:spPr>
      </p:pic>
      <p:sp>
        <p:nvSpPr>
          <p:cNvPr id="5" name="Pladsholder til slidenummer 4" hidden="1">
            <a:extLst>
              <a:ext uri="{FF2B5EF4-FFF2-40B4-BE49-F238E27FC236}">
                <a16:creationId xmlns:a16="http://schemas.microsoft.com/office/drawing/2014/main" id="{1C5D6943-1558-4493-90A9-881BA9F1E4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5D37B1E-C366-494F-A587-962AD9AABC83}" type="slidenum">
              <a:rPr kumimoji="0" lang="da-DK" sz="998" b="0" i="0" u="none" strike="noStrike" kern="1200" cap="none" spc="0" normalizeH="0" baseline="0" noProof="0" smtClean="0">
                <a:ln>
                  <a:noFill/>
                </a:ln>
                <a:solidFill>
                  <a:srgbClr val="FFFFFF">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600"/>
                </a:spcAft>
                <a:buClrTx/>
                <a:buSzTx/>
                <a:buFontTx/>
                <a:buNone/>
                <a:tabLst/>
                <a:defRPr/>
              </a:pPr>
              <a:t>26</a:t>
            </a:fld>
            <a:endParaRPr kumimoji="0" lang="da-DK" sz="998" b="0" i="0" u="none" strike="noStrike" kern="1200" cap="none" spc="0" normalizeH="0" baseline="0" noProof="0">
              <a:ln>
                <a:noFill/>
              </a:ln>
              <a:solidFill>
                <a:srgbClr val="FFFFFF">
                  <a:lumMod val="75000"/>
                </a:srgbClr>
              </a:solidFill>
              <a:effectLst/>
              <a:uLnTx/>
              <a:uFillTx/>
              <a:latin typeface="Source Sans Pro"/>
              <a:ea typeface="+mn-ea"/>
              <a:cs typeface="Arial"/>
            </a:endParaRPr>
          </a:p>
        </p:txBody>
      </p:sp>
    </p:spTree>
    <p:extLst>
      <p:ext uri="{BB962C8B-B14F-4D97-AF65-F5344CB8AC3E}">
        <p14:creationId xmlns:p14="http://schemas.microsoft.com/office/powerpoint/2010/main" val="2235177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1CBAE4-B25B-840B-E5FB-E52790C7DD0A}"/>
              </a:ext>
            </a:extLst>
          </p:cNvPr>
          <p:cNvSpPr>
            <a:spLocks noGrp="1"/>
          </p:cNvSpPr>
          <p:nvPr>
            <p:ph type="ctrTitle"/>
          </p:nvPr>
        </p:nvSpPr>
        <p:spPr/>
        <p:txBody>
          <a:bodyPr/>
          <a:lstStyle/>
          <a:p>
            <a:r>
              <a:rPr lang="da-DK"/>
              <a:t>Usikker tilknytning</a:t>
            </a:r>
            <a:endParaRPr lang="da-DK" dirty="0"/>
          </a:p>
        </p:txBody>
      </p:sp>
      <p:sp>
        <p:nvSpPr>
          <p:cNvPr id="3" name="Pladsholder til indhold 2">
            <a:extLst>
              <a:ext uri="{FF2B5EF4-FFF2-40B4-BE49-F238E27FC236}">
                <a16:creationId xmlns:a16="http://schemas.microsoft.com/office/drawing/2014/main" id="{4AA1F997-7AF6-267A-7AD7-39615EF8A221}"/>
              </a:ext>
            </a:extLst>
          </p:cNvPr>
          <p:cNvSpPr>
            <a:spLocks noGrp="1"/>
          </p:cNvSpPr>
          <p:nvPr>
            <p:ph sz="quarter" idx="44"/>
          </p:nvPr>
        </p:nvSpPr>
        <p:spPr/>
        <p:txBody>
          <a:bodyPr/>
          <a:lstStyle/>
          <a:p>
            <a:r>
              <a:rPr lang="da-DK" dirty="0"/>
              <a:t>Forældres opdragelsesstil</a:t>
            </a:r>
          </a:p>
          <a:p>
            <a:pPr lvl="1"/>
            <a:r>
              <a:rPr lang="da-DK" dirty="0"/>
              <a:t>Overbeskyttende – verden er farlig, mangel på positive erfaringer med at kunne</a:t>
            </a:r>
          </a:p>
          <a:p>
            <a:pPr lvl="1"/>
            <a:r>
              <a:rPr lang="da-DK" dirty="0"/>
              <a:t>Inkonsistent forældreadfærd</a:t>
            </a:r>
          </a:p>
          <a:p>
            <a:pPr lvl="1"/>
            <a:r>
              <a:rPr lang="da-DK" dirty="0"/>
              <a:t>Kontrollerende forældreadfærd</a:t>
            </a:r>
          </a:p>
          <a:p>
            <a:endParaRPr lang="da-DK" dirty="0"/>
          </a:p>
        </p:txBody>
      </p:sp>
      <p:pic>
        <p:nvPicPr>
          <p:cNvPr id="4" name="Billede 3">
            <a:extLst>
              <a:ext uri="{FF2B5EF4-FFF2-40B4-BE49-F238E27FC236}">
                <a16:creationId xmlns:a16="http://schemas.microsoft.com/office/drawing/2014/main" id="{E693CECE-593B-F554-9B60-C999AD7A94A8}"/>
              </a:ext>
            </a:extLst>
          </p:cNvPr>
          <p:cNvPicPr>
            <a:picLocks noChangeAspect="1"/>
          </p:cNvPicPr>
          <p:nvPr/>
        </p:nvPicPr>
        <p:blipFill>
          <a:blip r:embed="rId2"/>
          <a:stretch>
            <a:fillRect/>
          </a:stretch>
        </p:blipFill>
        <p:spPr>
          <a:xfrm>
            <a:off x="7960877" y="2511471"/>
            <a:ext cx="3981033" cy="2981202"/>
          </a:xfrm>
          <a:prstGeom prst="rect">
            <a:avLst/>
          </a:prstGeom>
        </p:spPr>
      </p:pic>
      <p:pic>
        <p:nvPicPr>
          <p:cNvPr id="5" name="Billede 4">
            <a:extLst>
              <a:ext uri="{FF2B5EF4-FFF2-40B4-BE49-F238E27FC236}">
                <a16:creationId xmlns:a16="http://schemas.microsoft.com/office/drawing/2014/main" id="{66B220AB-2AD8-5156-E225-F4B751567677}"/>
              </a:ext>
            </a:extLst>
          </p:cNvPr>
          <p:cNvPicPr>
            <a:picLocks noChangeAspect="1"/>
          </p:cNvPicPr>
          <p:nvPr/>
        </p:nvPicPr>
        <p:blipFill>
          <a:blip r:embed="rId3"/>
          <a:stretch>
            <a:fillRect/>
          </a:stretch>
        </p:blipFill>
        <p:spPr>
          <a:xfrm>
            <a:off x="6095743" y="4084523"/>
            <a:ext cx="3322608" cy="1908213"/>
          </a:xfrm>
          <a:prstGeom prst="rect">
            <a:avLst/>
          </a:prstGeom>
        </p:spPr>
      </p:pic>
    </p:spTree>
    <p:extLst>
      <p:ext uri="{BB962C8B-B14F-4D97-AF65-F5344CB8AC3E}">
        <p14:creationId xmlns:p14="http://schemas.microsoft.com/office/powerpoint/2010/main" val="45300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D97B51-381B-4AB7-B770-E7474146EFA3}"/>
              </a:ext>
            </a:extLst>
          </p:cNvPr>
          <p:cNvSpPr>
            <a:spLocks noGrp="1"/>
          </p:cNvSpPr>
          <p:nvPr>
            <p:ph type="title"/>
          </p:nvPr>
        </p:nvSpPr>
        <p:spPr>
          <a:xfrm>
            <a:off x="760939" y="356552"/>
            <a:ext cx="10656887" cy="1001762"/>
          </a:xfrm>
        </p:spPr>
        <p:txBody>
          <a:bodyPr anchor="b">
            <a:normAutofit/>
          </a:bodyPr>
          <a:lstStyle/>
          <a:p>
            <a:r>
              <a:rPr lang="da-DK" dirty="0"/>
              <a:t>Mentalisering: Inderst inde</a:t>
            </a:r>
          </a:p>
        </p:txBody>
      </p:sp>
      <p:sp>
        <p:nvSpPr>
          <p:cNvPr id="3" name="Pladsholder til indhold 2">
            <a:extLst>
              <a:ext uri="{FF2B5EF4-FFF2-40B4-BE49-F238E27FC236}">
                <a16:creationId xmlns:a16="http://schemas.microsoft.com/office/drawing/2014/main" id="{A3791355-C6AB-44EC-92BA-91E24E7EF265}"/>
              </a:ext>
            </a:extLst>
          </p:cNvPr>
          <p:cNvSpPr>
            <a:spLocks noGrp="1"/>
          </p:cNvSpPr>
          <p:nvPr>
            <p:ph idx="1"/>
          </p:nvPr>
        </p:nvSpPr>
        <p:spPr>
          <a:xfrm>
            <a:off x="765175" y="1638696"/>
            <a:ext cx="5148264" cy="4823986"/>
          </a:xfrm>
        </p:spPr>
        <p:txBody>
          <a:bodyPr>
            <a:normAutofit/>
          </a:bodyPr>
          <a:lstStyle/>
          <a:p>
            <a:r>
              <a:rPr lang="da-DK" dirty="0"/>
              <a:t>https://www.youtube.com/watch?v=ip-nQoeEZcs</a:t>
            </a:r>
            <a:endParaRPr lang="en-US" dirty="0">
              <a:hlinkClick r:id="" action="ppaction://noaction"/>
            </a:endParaRPr>
          </a:p>
          <a:p>
            <a:endParaRPr lang="en-US" dirty="0">
              <a:hlinkClick r:id="" action="ppaction://noaction"/>
            </a:endParaRPr>
          </a:p>
          <a:p>
            <a:r>
              <a:rPr lang="en-US" dirty="0">
                <a:hlinkClick r:id="" action="ppaction://noaction"/>
              </a:rPr>
              <a:t>Inside Out Sadness comforts Bing Bong (youtube.com)</a:t>
            </a:r>
            <a:endParaRPr lang="da-DK" dirty="0"/>
          </a:p>
        </p:txBody>
      </p:sp>
      <p:pic>
        <p:nvPicPr>
          <p:cNvPr id="1026" name="Picture 2" descr="Inderst inde – CVLI Danmark">
            <a:extLst>
              <a:ext uri="{FF2B5EF4-FFF2-40B4-BE49-F238E27FC236}">
                <a16:creationId xmlns:a16="http://schemas.microsoft.com/office/drawing/2014/main" id="{9FC15FF9-61BA-DF96-BFDD-303A794563B9}"/>
              </a:ext>
            </a:extLst>
          </p:cNvPr>
          <p:cNvPicPr>
            <a:picLocks noGrp="1" noChangeAspect="1" noChangeArrowheads="1"/>
          </p:cNvPicPr>
          <p:nvPr>
            <p:ph sz="quarter" idx="13"/>
          </p:nvPr>
        </p:nvPicPr>
        <p:blipFill rotWithShape="1">
          <a:blip r:embed="rId3">
            <a:extLst>
              <a:ext uri="{28A0092B-C50C-407E-A947-70E740481C1C}">
                <a14:useLocalDpi xmlns:a14="http://schemas.microsoft.com/office/drawing/2010/main" val="0"/>
              </a:ext>
            </a:extLst>
          </a:blip>
          <a:srcRect l="14500" r="19257" b="-1"/>
          <a:stretch/>
        </p:blipFill>
        <p:spPr bwMode="auto">
          <a:xfrm>
            <a:off x="6269038" y="1638300"/>
            <a:ext cx="5148788" cy="4824396"/>
          </a:xfrm>
          <a:prstGeom prst="rect">
            <a:avLst/>
          </a:prstGeom>
          <a:solidFill>
            <a:srgbClr val="FFFFFF"/>
          </a:solidFill>
        </p:spPr>
      </p:pic>
    </p:spTree>
    <p:extLst>
      <p:ext uri="{BB962C8B-B14F-4D97-AF65-F5344CB8AC3E}">
        <p14:creationId xmlns:p14="http://schemas.microsoft.com/office/powerpoint/2010/main" val="1714884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Når klappen går ned….</a:t>
            </a:r>
          </a:p>
        </p:txBody>
      </p:sp>
      <p:sp>
        <p:nvSpPr>
          <p:cNvPr id="3" name="Pladsholder til indhold 2"/>
          <p:cNvSpPr>
            <a:spLocks noGrp="1"/>
          </p:cNvSpPr>
          <p:nvPr>
            <p:ph idx="1"/>
          </p:nvPr>
        </p:nvSpPr>
        <p:spPr>
          <a:xfrm>
            <a:off x="822959" y="1584690"/>
            <a:ext cx="8275321" cy="4651058"/>
          </a:xfrm>
        </p:spPr>
        <p:txBody>
          <a:bodyPr/>
          <a:lstStyle/>
          <a:p>
            <a:pPr marL="0" indent="0">
              <a:buNone/>
            </a:pPr>
            <a:endParaRPr lang="da-DK" dirty="0"/>
          </a:p>
          <a:p>
            <a:pPr marL="0" indent="0">
              <a:buNone/>
            </a:pPr>
            <a:r>
              <a:rPr lang="da-DK" dirty="0"/>
              <a:t>Tilknytningserfaringer med gentagne fejlspejlinger og traumatiske begivenheder (begivenheder hvor vi er ladt alene til håndtering af vores oplevelse) kan betyde</a:t>
            </a:r>
            <a:r>
              <a:rPr lang="da-DK" sz="2000" dirty="0"/>
              <a:t>, at vi over tid lukker af for at bruge andre og lytte til andre. Vi kan udvikle fastlåste, rigide og unuancerede måder at forstå og handle i verden i forsøget på at mestre det ubærlige eller uforståelige </a:t>
            </a:r>
            <a:r>
              <a:rPr lang="da-DK" sz="1400" dirty="0"/>
              <a:t>(</a:t>
            </a:r>
            <a:r>
              <a:rPr lang="da-DK" sz="1400" dirty="0" err="1"/>
              <a:t>Fonagy</a:t>
            </a:r>
            <a:r>
              <a:rPr lang="da-DK" sz="1400" dirty="0"/>
              <a:t> og Target, 2014)</a:t>
            </a:r>
          </a:p>
          <a:p>
            <a:pPr marL="0" indent="0">
              <a:buNone/>
            </a:pPr>
            <a:endParaRPr lang="da-DK" dirty="0"/>
          </a:p>
          <a:p>
            <a:pPr marL="0" indent="0">
              <a:buNone/>
            </a:pPr>
            <a:r>
              <a:rPr lang="da-DK" b="1" dirty="0"/>
              <a:t>Konsekvens</a:t>
            </a:r>
          </a:p>
          <a:p>
            <a:pPr marL="0" indent="0">
              <a:buNone/>
            </a:pPr>
            <a:r>
              <a:rPr lang="da-DK" dirty="0"/>
              <a:t>Nedsat evne til at tage læring ind (epistemisk </a:t>
            </a:r>
            <a:r>
              <a:rPr lang="da-DK" dirty="0" err="1"/>
              <a:t>hypervigilans</a:t>
            </a:r>
            <a:r>
              <a:rPr lang="da-DK" dirty="0"/>
              <a:t>), nedsat evne til affektregulering </a:t>
            </a:r>
            <a:r>
              <a:rPr lang="da-DK" dirty="0">
                <a:sym typeface="Wingdings" panose="05000000000000000000" pitchFamily="2" charset="2"/>
              </a:rPr>
              <a:t> øget sandsynlighed for </a:t>
            </a:r>
            <a:r>
              <a:rPr lang="da-DK" dirty="0" err="1">
                <a:sym typeface="Wingdings" panose="05000000000000000000" pitchFamily="2" charset="2"/>
              </a:rPr>
              <a:t>mentaliseringssvigt</a:t>
            </a:r>
            <a:endParaRPr lang="da-DK" sz="2000" dirty="0"/>
          </a:p>
          <a:p>
            <a:pPr marL="0" indent="0">
              <a:buNone/>
            </a:pPr>
            <a:endParaRPr lang="da-DK" sz="2000" dirty="0"/>
          </a:p>
          <a:p>
            <a:pPr marL="0" indent="0">
              <a:buNone/>
            </a:pPr>
            <a:endParaRPr lang="da-DK" sz="2000" dirty="0"/>
          </a:p>
          <a:p>
            <a:endParaRPr lang="da-DK" sz="2000" dirty="0"/>
          </a:p>
          <a:p>
            <a:pPr marL="0" indent="0">
              <a:buNone/>
            </a:pPr>
            <a:endParaRPr lang="da-DK" sz="2000" dirty="0"/>
          </a:p>
          <a:p>
            <a:pPr marL="0" indent="0">
              <a:buNone/>
            </a:pPr>
            <a:endParaRPr lang="da-DK" dirty="0"/>
          </a:p>
        </p:txBody>
      </p:sp>
    </p:spTree>
    <p:extLst>
      <p:ext uri="{BB962C8B-B14F-4D97-AF65-F5344CB8AC3E}">
        <p14:creationId xmlns:p14="http://schemas.microsoft.com/office/powerpoint/2010/main" val="1914787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17118E-0B98-4E3F-881A-8450202497B0}"/>
              </a:ext>
            </a:extLst>
          </p:cNvPr>
          <p:cNvSpPr>
            <a:spLocks noGrp="1"/>
          </p:cNvSpPr>
          <p:nvPr>
            <p:ph type="title"/>
          </p:nvPr>
        </p:nvSpPr>
        <p:spPr>
          <a:xfrm>
            <a:off x="760939" y="356552"/>
            <a:ext cx="10656887" cy="1001762"/>
          </a:xfrm>
        </p:spPr>
        <p:txBody>
          <a:bodyPr anchor="b">
            <a:normAutofit/>
          </a:bodyPr>
          <a:lstStyle/>
          <a:p>
            <a:r>
              <a:rPr lang="da-DK" dirty="0"/>
              <a:t>Mentalisering</a:t>
            </a:r>
          </a:p>
        </p:txBody>
      </p:sp>
      <p:sp>
        <p:nvSpPr>
          <p:cNvPr id="3" name="Pladsholder til tekst 2">
            <a:extLst>
              <a:ext uri="{FF2B5EF4-FFF2-40B4-BE49-F238E27FC236}">
                <a16:creationId xmlns:a16="http://schemas.microsoft.com/office/drawing/2014/main" id="{196D0472-F062-4B88-A757-47AA6E6CAEFD}"/>
              </a:ext>
            </a:extLst>
          </p:cNvPr>
          <p:cNvSpPr>
            <a:spLocks noGrp="1"/>
          </p:cNvSpPr>
          <p:nvPr>
            <p:ph idx="1"/>
          </p:nvPr>
        </p:nvSpPr>
        <p:spPr>
          <a:xfrm>
            <a:off x="765175" y="1638696"/>
            <a:ext cx="5148264" cy="4823986"/>
          </a:xfrm>
        </p:spPr>
        <p:txBody>
          <a:bodyPr>
            <a:normAutofit/>
          </a:bodyPr>
          <a:lstStyle/>
          <a:p>
            <a:pPr marL="0" indent="0">
              <a:buNone/>
            </a:pPr>
            <a:r>
              <a:rPr lang="da-DK" dirty="0"/>
              <a:t>Mennesker med en personlighedsforstyrrelse har øget forekomst af utryg tilknytning samt nedsat </a:t>
            </a:r>
            <a:r>
              <a:rPr lang="da-DK" dirty="0" err="1"/>
              <a:t>mentaliseringsevne</a:t>
            </a:r>
            <a:r>
              <a:rPr lang="da-DK" dirty="0"/>
              <a:t> (</a:t>
            </a:r>
            <a:r>
              <a:rPr lang="da-DK" dirty="0" err="1"/>
              <a:t>Bateman</a:t>
            </a:r>
            <a:r>
              <a:rPr lang="da-DK" dirty="0"/>
              <a:t>, 2014)</a:t>
            </a:r>
          </a:p>
          <a:p>
            <a:pPr marL="0" indent="0">
              <a:buNone/>
            </a:pPr>
            <a:r>
              <a:rPr lang="da-DK" dirty="0"/>
              <a:t>Vanskeligt ved at</a:t>
            </a:r>
          </a:p>
          <a:p>
            <a:pPr marL="0" indent="0">
              <a:buNone/>
            </a:pPr>
            <a:r>
              <a:rPr lang="da-DK" dirty="0"/>
              <a:t>Gøre sig forestillinger om mentale tilstande hos sig selv og andre</a:t>
            </a:r>
          </a:p>
          <a:p>
            <a:pPr lvl="1"/>
            <a:r>
              <a:rPr lang="da-DK" dirty="0"/>
              <a:t>Tanker, følelser, behov, intentioner, motiver</a:t>
            </a:r>
          </a:p>
          <a:p>
            <a:pPr marL="0" indent="0">
              <a:buNone/>
            </a:pPr>
            <a:r>
              <a:rPr lang="da-DK" dirty="0"/>
              <a:t>At se sig selv udefra og andre indefra</a:t>
            </a:r>
          </a:p>
          <a:p>
            <a:pPr marL="0" indent="0">
              <a:buNone/>
            </a:pPr>
            <a:r>
              <a:rPr lang="da-DK" dirty="0"/>
              <a:t>At have sind på sinde</a:t>
            </a:r>
          </a:p>
          <a:p>
            <a:pPr marL="0" indent="0">
              <a:buNone/>
            </a:pPr>
            <a:endParaRPr lang="da-DK" dirty="0"/>
          </a:p>
        </p:txBody>
      </p:sp>
      <p:pic>
        <p:nvPicPr>
          <p:cNvPr id="7" name="Billede 6" descr="Sådan bruger du mentalisering i arbejdet med børn og unge - Læs fagbrevet  her | Ung BRUS">
            <a:extLst>
              <a:ext uri="{FF2B5EF4-FFF2-40B4-BE49-F238E27FC236}">
                <a16:creationId xmlns:a16="http://schemas.microsoft.com/office/drawing/2014/main" id="{A496C085-EB9B-10C6-295A-91AFBB37ECF2}"/>
              </a:ext>
            </a:extLst>
          </p:cNvPr>
          <p:cNvPicPr>
            <a:picLocks noChangeAspect="1"/>
          </p:cNvPicPr>
          <p:nvPr/>
        </p:nvPicPr>
        <p:blipFill>
          <a:blip r:embed="rId3"/>
          <a:stretch>
            <a:fillRect/>
          </a:stretch>
        </p:blipFill>
        <p:spPr>
          <a:xfrm>
            <a:off x="6758502" y="1902600"/>
            <a:ext cx="4107875" cy="3052800"/>
          </a:xfrm>
          <a:prstGeom prst="rect">
            <a:avLst/>
          </a:prstGeom>
        </p:spPr>
      </p:pic>
    </p:spTree>
    <p:extLst>
      <p:ext uri="{BB962C8B-B14F-4D97-AF65-F5344CB8AC3E}">
        <p14:creationId xmlns:p14="http://schemas.microsoft.com/office/powerpoint/2010/main" val="13060044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60939" y="356552"/>
            <a:ext cx="10656887" cy="1001762"/>
          </a:xfrm>
        </p:spPr>
        <p:txBody>
          <a:bodyPr anchor="b">
            <a:normAutofit/>
          </a:bodyPr>
          <a:lstStyle/>
          <a:p>
            <a:r>
              <a:rPr lang="da-DK" dirty="0"/>
              <a:t>Hvad påvirker mentalisering</a:t>
            </a:r>
          </a:p>
        </p:txBody>
      </p:sp>
      <p:sp>
        <p:nvSpPr>
          <p:cNvPr id="3" name="Pladsholder til indhold 2"/>
          <p:cNvSpPr>
            <a:spLocks noGrp="1"/>
          </p:cNvSpPr>
          <p:nvPr>
            <p:ph idx="1"/>
          </p:nvPr>
        </p:nvSpPr>
        <p:spPr>
          <a:xfrm>
            <a:off x="765175" y="1638696"/>
            <a:ext cx="5148264" cy="4823986"/>
          </a:xfrm>
        </p:spPr>
        <p:txBody>
          <a:bodyPr>
            <a:normAutofit/>
          </a:bodyPr>
          <a:lstStyle/>
          <a:p>
            <a:pPr marL="0" indent="0">
              <a:lnSpc>
                <a:spcPct val="90000"/>
              </a:lnSpc>
              <a:buNone/>
            </a:pPr>
            <a:r>
              <a:rPr lang="da-DK" sz="1700" dirty="0"/>
              <a:t>Patienter kan være gode til mentalisering i mange situationer, men have ”huller”, hvor de ´har vanskeligt ved at forstå, hvad der foregår hos sig selv og andre</a:t>
            </a:r>
          </a:p>
          <a:p>
            <a:pPr marL="0" indent="0">
              <a:lnSpc>
                <a:spcPct val="90000"/>
              </a:lnSpc>
              <a:buNone/>
            </a:pPr>
            <a:endParaRPr lang="da-DK" sz="1700" dirty="0"/>
          </a:p>
          <a:p>
            <a:pPr marL="0" indent="0">
              <a:lnSpc>
                <a:spcPct val="90000"/>
              </a:lnSpc>
              <a:buNone/>
            </a:pPr>
            <a:r>
              <a:rPr lang="da-DK" sz="1700" dirty="0"/>
              <a:t>Stress påvirker evnen negativt. Desto mere stres, jo vanskeligere har patienterne ved mentalisering</a:t>
            </a:r>
          </a:p>
          <a:p>
            <a:pPr>
              <a:lnSpc>
                <a:spcPct val="90000"/>
              </a:lnSpc>
            </a:pPr>
            <a:endParaRPr lang="da-DK" sz="1700" dirty="0"/>
          </a:p>
          <a:p>
            <a:pPr marL="0" indent="0">
              <a:lnSpc>
                <a:spcPct val="90000"/>
              </a:lnSpc>
              <a:buNone/>
            </a:pPr>
            <a:r>
              <a:rPr lang="da-DK" sz="1700" dirty="0"/>
              <a:t>Alle mennesker oplever at tænkningen bryder sammen og alle oplever en gang imellem at vende tilbage til tidligere tænkemåder</a:t>
            </a:r>
          </a:p>
          <a:p>
            <a:pPr marL="0" indent="0">
              <a:lnSpc>
                <a:spcPct val="90000"/>
              </a:lnSpc>
              <a:buNone/>
            </a:pPr>
            <a:endParaRPr lang="da-DK" sz="1700" dirty="0"/>
          </a:p>
          <a:p>
            <a:pPr marL="0" indent="0">
              <a:lnSpc>
                <a:spcPct val="90000"/>
              </a:lnSpc>
              <a:buNone/>
            </a:pPr>
            <a:r>
              <a:rPr lang="da-DK" sz="1700" dirty="0"/>
              <a:t>Ved personlighedsforstyrrelser sker det hurtigere og kan tage længere tid at genvinde </a:t>
            </a:r>
            <a:r>
              <a:rPr lang="da-DK" sz="1700" dirty="0" err="1"/>
              <a:t>mentaliseringsevnen</a:t>
            </a:r>
            <a:endParaRPr lang="da-DK" sz="1700" dirty="0"/>
          </a:p>
          <a:p>
            <a:pPr>
              <a:lnSpc>
                <a:spcPct val="90000"/>
              </a:lnSpc>
            </a:pPr>
            <a:endParaRPr lang="da-DK" sz="1700" dirty="0"/>
          </a:p>
          <a:p>
            <a:pPr>
              <a:lnSpc>
                <a:spcPct val="90000"/>
              </a:lnSpc>
            </a:pPr>
            <a:endParaRPr lang="da-DK" sz="1700" dirty="0"/>
          </a:p>
        </p:txBody>
      </p:sp>
    </p:spTree>
    <p:extLst>
      <p:ext uri="{BB962C8B-B14F-4D97-AF65-F5344CB8AC3E}">
        <p14:creationId xmlns:p14="http://schemas.microsoft.com/office/powerpoint/2010/main" val="2886961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FFB7BEB-2099-8B6C-A5B4-8B5534C15992}"/>
              </a:ext>
            </a:extLst>
          </p:cNvPr>
          <p:cNvSpPr>
            <a:spLocks noGrp="1"/>
          </p:cNvSpPr>
          <p:nvPr>
            <p:ph type="title"/>
          </p:nvPr>
        </p:nvSpPr>
        <p:spPr>
          <a:xfrm>
            <a:off x="687388" y="685315"/>
            <a:ext cx="10213978" cy="947135"/>
          </a:xfrm>
        </p:spPr>
        <p:txBody>
          <a:bodyPr/>
          <a:lstStyle/>
          <a:p>
            <a:r>
              <a:rPr lang="en-US" dirty="0" err="1"/>
              <a:t>Mentaliseringssvigt</a:t>
            </a:r>
            <a:endParaRPr lang="en-US" dirty="0"/>
          </a:p>
        </p:txBody>
      </p:sp>
      <p:pic>
        <p:nvPicPr>
          <p:cNvPr id="10" name="Billede 9" descr="Bilag 3: Mentaliseringssvigt">
            <a:extLst>
              <a:ext uri="{FF2B5EF4-FFF2-40B4-BE49-F238E27FC236}">
                <a16:creationId xmlns:a16="http://schemas.microsoft.com/office/drawing/2014/main" id="{C7773C54-27D8-B726-E63B-126FAF74508E}"/>
              </a:ext>
            </a:extLst>
          </p:cNvPr>
          <p:cNvPicPr>
            <a:picLocks noChangeAspect="1"/>
          </p:cNvPicPr>
          <p:nvPr/>
        </p:nvPicPr>
        <p:blipFill>
          <a:blip r:embed="rId2"/>
          <a:stretch>
            <a:fillRect/>
          </a:stretch>
        </p:blipFill>
        <p:spPr>
          <a:xfrm>
            <a:off x="2870202" y="1792068"/>
            <a:ext cx="5848350" cy="4380617"/>
          </a:xfrm>
          <a:prstGeom prst="rect">
            <a:avLst/>
          </a:prstGeom>
          <a:noFill/>
        </p:spPr>
      </p:pic>
      <p:sp>
        <p:nvSpPr>
          <p:cNvPr id="4" name="Pladsholder til slidenummer 3" hidden="1">
            <a:extLst>
              <a:ext uri="{FF2B5EF4-FFF2-40B4-BE49-F238E27FC236}">
                <a16:creationId xmlns:a16="http://schemas.microsoft.com/office/drawing/2014/main" id="{13558B51-FD16-C6DB-B94E-711908261FD4}"/>
              </a:ext>
            </a:extLst>
          </p:cNvPr>
          <p:cNvSpPr>
            <a:spLocks noGrp="1"/>
          </p:cNvSpPr>
          <p:nvPr>
            <p:ph type="sldNum" sz="quarter" idx="4294967295"/>
          </p:nvPr>
        </p:nvSpPr>
        <p:spPr>
          <a:xfrm>
            <a:off x="9050341" y="6358269"/>
            <a:ext cx="2778125" cy="309687"/>
          </a:xfrm>
        </p:spPr>
        <p:txBody>
          <a:bodyPr/>
          <a:lstStyle/>
          <a:p>
            <a:pPr>
              <a:spcAft>
                <a:spcPts val="600"/>
              </a:spcAft>
            </a:pPr>
            <a:fld id="{45D37B1E-C366-494F-A587-962AD9AABC83}" type="slidenum">
              <a:rPr lang="da-DK" smtClean="0"/>
              <a:pPr>
                <a:spcAft>
                  <a:spcPts val="600"/>
                </a:spcAft>
              </a:pPr>
              <a:t>32</a:t>
            </a:fld>
            <a:endParaRPr lang="da-DK"/>
          </a:p>
        </p:txBody>
      </p:sp>
    </p:spTree>
    <p:extLst>
      <p:ext uri="{BB962C8B-B14F-4D97-AF65-F5344CB8AC3E}">
        <p14:creationId xmlns:p14="http://schemas.microsoft.com/office/powerpoint/2010/main" val="546603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a:xfrm>
            <a:off x="687388" y="685315"/>
            <a:ext cx="10213978" cy="947135"/>
          </a:xfrm>
        </p:spPr>
        <p:txBody>
          <a:bodyPr anchor="t">
            <a:normAutofit/>
          </a:bodyPr>
          <a:lstStyle/>
          <a:p>
            <a:r>
              <a:rPr lang="da-DK" sz="3700" dirty="0"/>
              <a:t>To overordnede måder at regulere følelser på</a:t>
            </a:r>
          </a:p>
        </p:txBody>
      </p:sp>
      <p:sp>
        <p:nvSpPr>
          <p:cNvPr id="3" name="Pladsholder til indhold 2"/>
          <p:cNvSpPr>
            <a:spLocks noGrp="1"/>
          </p:cNvSpPr>
          <p:nvPr>
            <p:ph idx="1"/>
          </p:nvPr>
        </p:nvSpPr>
        <p:spPr>
          <a:xfrm>
            <a:off x="725491" y="1808163"/>
            <a:ext cx="10175875" cy="3960812"/>
          </a:xfrm>
        </p:spPr>
        <p:txBody>
          <a:bodyPr>
            <a:normAutofit/>
          </a:bodyPr>
          <a:lstStyle/>
          <a:p>
            <a:pPr lvl="0">
              <a:buClr>
                <a:schemeClr val="tx1"/>
              </a:buClr>
              <a:buFont typeface="Wingdings" panose="05000000000000000000" pitchFamily="2" charset="2"/>
              <a:buChar char="Ø"/>
            </a:pPr>
            <a:r>
              <a:rPr lang="da-DK"/>
              <a:t> </a:t>
            </a:r>
            <a:r>
              <a:rPr lang="da-DK" b="1" u="sng"/>
              <a:t>Overreguleret, regulerer for meget (evasiv</a:t>
            </a:r>
            <a:r>
              <a:rPr lang="da-DK" b="1"/>
              <a:t>) </a:t>
            </a:r>
            <a:r>
              <a:rPr lang="da-DK"/>
              <a:t>i sit samvær med andre, har ikke kontakt til/og eller viser sine følelser, men hæmmer disse</a:t>
            </a:r>
          </a:p>
          <a:p>
            <a:pPr lvl="0">
              <a:buClr>
                <a:schemeClr val="tx1"/>
              </a:buClr>
              <a:buFont typeface="Wingdings" panose="05000000000000000000" pitchFamily="2" charset="2"/>
              <a:buChar char="Ø"/>
            </a:pPr>
            <a:endParaRPr lang="da-DK"/>
          </a:p>
          <a:p>
            <a:pPr lvl="0">
              <a:buClr>
                <a:schemeClr val="tx1"/>
              </a:buClr>
              <a:buFont typeface="Wingdings" panose="05000000000000000000" pitchFamily="2" charset="2"/>
              <a:buChar char="Ø"/>
            </a:pPr>
            <a:r>
              <a:rPr lang="da-DK"/>
              <a:t> </a:t>
            </a:r>
            <a:r>
              <a:rPr lang="da-DK" b="1" u="sng"/>
              <a:t>Underreguleret, regulerer for lidt (borderline</a:t>
            </a:r>
            <a:r>
              <a:rPr lang="da-DK" b="1"/>
              <a:t>) </a:t>
            </a:r>
            <a:r>
              <a:rPr lang="da-DK"/>
              <a:t>og derved modsat har svært ved at hæmme impulser og følelser fx have vredesudbrud, kaste med ting mv. for derefter typisk at skamme sig herover</a:t>
            </a:r>
          </a:p>
          <a:p>
            <a:endParaRPr lang="da-DK"/>
          </a:p>
        </p:txBody>
      </p:sp>
      <p:sp>
        <p:nvSpPr>
          <p:cNvPr id="4" name="Pladsholder til slidenummer 3"/>
          <p:cNvSpPr>
            <a:spLocks noGrp="1"/>
          </p:cNvSpPr>
          <p:nvPr>
            <p:ph type="sldNum" sz="quarter" idx="12"/>
          </p:nvPr>
        </p:nvSpPr>
        <p:spPr>
          <a:xfrm>
            <a:off x="9050341" y="6358269"/>
            <a:ext cx="2778125" cy="309687"/>
          </a:xfrm>
        </p:spPr>
        <p:txBody>
          <a:bodyPr anchor="t">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5D37B1E-C366-494F-A587-962AD9AABC83}" type="slidenum">
              <a:rPr kumimoji="0" lang="da-DK" sz="998" b="0" i="0" u="none" strike="noStrike" kern="1200" cap="none" spc="0" normalizeH="0" baseline="0" noProof="0" smtClean="0">
                <a:ln>
                  <a:noFill/>
                </a:ln>
                <a:solidFill>
                  <a:srgbClr val="FFFFFF">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600"/>
                </a:spcAft>
                <a:buClrTx/>
                <a:buSzTx/>
                <a:buFontTx/>
                <a:buNone/>
                <a:tabLst/>
                <a:defRPr/>
              </a:pPr>
              <a:t>33</a:t>
            </a:fld>
            <a:endParaRPr kumimoji="0" lang="da-DK" sz="998" b="0" i="0" u="none" strike="noStrike" kern="1200" cap="none" spc="0" normalizeH="0" baseline="0" noProof="0">
              <a:ln>
                <a:noFill/>
              </a:ln>
              <a:solidFill>
                <a:srgbClr val="FFFFFF">
                  <a:lumMod val="75000"/>
                </a:srgbClr>
              </a:solidFill>
              <a:effectLst/>
              <a:uLnTx/>
              <a:uFillTx/>
              <a:latin typeface="Source Sans Pro"/>
              <a:ea typeface="+mn-ea"/>
              <a:cs typeface="Arial"/>
            </a:endParaRPr>
          </a:p>
        </p:txBody>
      </p:sp>
    </p:spTree>
    <p:extLst>
      <p:ext uri="{BB962C8B-B14F-4D97-AF65-F5344CB8AC3E}">
        <p14:creationId xmlns:p14="http://schemas.microsoft.com/office/powerpoint/2010/main" val="228677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0D8934-643B-42FB-0AF0-A2D14F0D5BC9}"/>
              </a:ext>
            </a:extLst>
          </p:cNvPr>
          <p:cNvSpPr>
            <a:spLocks noGrp="1"/>
          </p:cNvSpPr>
          <p:nvPr>
            <p:ph type="title"/>
          </p:nvPr>
        </p:nvSpPr>
        <p:spPr>
          <a:xfrm>
            <a:off x="760939" y="356552"/>
            <a:ext cx="10920988" cy="748349"/>
          </a:xfrm>
        </p:spPr>
        <p:txBody>
          <a:bodyPr/>
          <a:lstStyle/>
          <a:p>
            <a:r>
              <a:rPr lang="da-DK" dirty="0"/>
              <a:t>Stimulering af mentalisering via modsatrettede bevægelser</a:t>
            </a:r>
          </a:p>
        </p:txBody>
      </p:sp>
      <p:sp>
        <p:nvSpPr>
          <p:cNvPr id="4" name="Rektangel 3">
            <a:extLst>
              <a:ext uri="{FF2B5EF4-FFF2-40B4-BE49-F238E27FC236}">
                <a16:creationId xmlns:a16="http://schemas.microsoft.com/office/drawing/2014/main" id="{801D5A11-CC55-872F-B94B-CB58D090A2BA}"/>
              </a:ext>
            </a:extLst>
          </p:cNvPr>
          <p:cNvSpPr/>
          <p:nvPr/>
        </p:nvSpPr>
        <p:spPr>
          <a:xfrm>
            <a:off x="756699" y="1285154"/>
            <a:ext cx="2837401" cy="1156996"/>
          </a:xfrm>
          <a:prstGeom prst="rect">
            <a:avLst/>
          </a:prstGeom>
        </p:spPr>
        <p:style>
          <a:lnRef idx="2">
            <a:schemeClr val="accent6"/>
          </a:lnRef>
          <a:fillRef idx="1">
            <a:schemeClr val="lt1"/>
          </a:fillRef>
          <a:effectRef idx="0">
            <a:schemeClr val="accent6"/>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Automatisk: hurtig bearbejdning, </a:t>
            </a:r>
            <a:r>
              <a:rPr kumimoji="0" lang="da-DK" sz="1800" b="0" i="0" u="none" strike="noStrike" kern="1200" cap="none" spc="0" normalizeH="0" baseline="0" noProof="0" dirty="0" err="1">
                <a:ln>
                  <a:noFill/>
                </a:ln>
                <a:solidFill>
                  <a:srgbClr val="000000"/>
                </a:solidFill>
                <a:effectLst/>
                <a:uLnTx/>
                <a:uFillTx/>
                <a:latin typeface="Source Sans Pro"/>
                <a:ea typeface="+mn-ea"/>
                <a:cs typeface="Arial"/>
              </a:rPr>
              <a:t>førbevidst</a:t>
            </a: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/ubevidst </a:t>
            </a:r>
          </a:p>
        </p:txBody>
      </p:sp>
      <p:sp>
        <p:nvSpPr>
          <p:cNvPr id="6" name="Pladsholder til indhold 5">
            <a:extLst>
              <a:ext uri="{FF2B5EF4-FFF2-40B4-BE49-F238E27FC236}">
                <a16:creationId xmlns:a16="http://schemas.microsoft.com/office/drawing/2014/main" id="{EE161712-BFB3-5CC6-903A-5E0C43831C50}"/>
              </a:ext>
            </a:extLst>
          </p:cNvPr>
          <p:cNvSpPr>
            <a:spLocks noGrp="1"/>
          </p:cNvSpPr>
          <p:nvPr>
            <p:ph idx="1"/>
          </p:nvPr>
        </p:nvSpPr>
        <p:spPr>
          <a:xfrm>
            <a:off x="824270" y="5485966"/>
            <a:ext cx="2769830" cy="1156997"/>
          </a:xfrm>
          <a:prstGeom prst="rect">
            <a:avLst/>
          </a:prstGeom>
        </p:spPr>
        <p:style>
          <a:lnRef idx="2">
            <a:schemeClr val="accent6"/>
          </a:lnRef>
          <a:fillRef idx="1">
            <a:schemeClr val="lt1"/>
          </a:fillRef>
          <a:effectRef idx="0">
            <a:schemeClr val="accent6"/>
          </a:effectRef>
          <a:fontRef idx="minor">
            <a:schemeClr val="dk1"/>
          </a:fontRef>
        </p:style>
        <p:txBody>
          <a:bodyPr lIns="72000" tIns="72000" rIns="72000" bIns="72000" rtlCol="0" anchor="ctr"/>
          <a:lstStyle/>
          <a:p>
            <a:pPr marL="0" indent="0" algn="ctr">
              <a:buNone/>
            </a:pPr>
            <a:r>
              <a:rPr lang="da-DK" sz="1800" dirty="0">
                <a:solidFill>
                  <a:schemeClr val="bg1"/>
                </a:solidFill>
              </a:rPr>
              <a:t>Kognitiv: fokus på tanker, antagelser og mål</a:t>
            </a:r>
          </a:p>
        </p:txBody>
      </p:sp>
      <p:sp>
        <p:nvSpPr>
          <p:cNvPr id="7" name="Rektangel 6">
            <a:extLst>
              <a:ext uri="{FF2B5EF4-FFF2-40B4-BE49-F238E27FC236}">
                <a16:creationId xmlns:a16="http://schemas.microsoft.com/office/drawing/2014/main" id="{EFD0A6CC-EFB0-B029-0826-0695DC59EFE0}"/>
              </a:ext>
            </a:extLst>
          </p:cNvPr>
          <p:cNvSpPr/>
          <p:nvPr/>
        </p:nvSpPr>
        <p:spPr>
          <a:xfrm>
            <a:off x="820033" y="4090765"/>
            <a:ext cx="2769830" cy="1156996"/>
          </a:xfrm>
          <a:prstGeom prst="rect">
            <a:avLst/>
          </a:prstGeom>
        </p:spPr>
        <p:style>
          <a:lnRef idx="2">
            <a:schemeClr val="accent6"/>
          </a:lnRef>
          <a:fillRef idx="1">
            <a:schemeClr val="lt1"/>
          </a:fillRef>
          <a:effectRef idx="0">
            <a:schemeClr val="accent6"/>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Fokus på selv: fokus på egne mentale tilstande</a:t>
            </a:r>
          </a:p>
        </p:txBody>
      </p:sp>
      <p:sp>
        <p:nvSpPr>
          <p:cNvPr id="8" name="Rektangel 7">
            <a:extLst>
              <a:ext uri="{FF2B5EF4-FFF2-40B4-BE49-F238E27FC236}">
                <a16:creationId xmlns:a16="http://schemas.microsoft.com/office/drawing/2014/main" id="{8C457246-E694-25F3-53FA-C898DFB2A932}"/>
              </a:ext>
            </a:extLst>
          </p:cNvPr>
          <p:cNvSpPr/>
          <p:nvPr/>
        </p:nvSpPr>
        <p:spPr>
          <a:xfrm>
            <a:off x="6400801" y="1285154"/>
            <a:ext cx="2932922" cy="1156996"/>
          </a:xfrm>
          <a:prstGeom prst="rect">
            <a:avLst/>
          </a:prstGeom>
        </p:spPr>
        <p:style>
          <a:lnRef idx="2">
            <a:schemeClr val="accent6"/>
          </a:lnRef>
          <a:fillRef idx="1">
            <a:schemeClr val="lt1"/>
          </a:fillRef>
          <a:effectRef idx="0">
            <a:schemeClr val="accent6"/>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Kontrolleret: relativ langsom proces, kræver sprog, refleksion og anden mental bearbejdning</a:t>
            </a:r>
          </a:p>
        </p:txBody>
      </p:sp>
      <p:sp>
        <p:nvSpPr>
          <p:cNvPr id="9" name="Rektangel 8">
            <a:extLst>
              <a:ext uri="{FF2B5EF4-FFF2-40B4-BE49-F238E27FC236}">
                <a16:creationId xmlns:a16="http://schemas.microsoft.com/office/drawing/2014/main" id="{61F8F146-0054-0129-DEC5-7E2BCC32FD4D}"/>
              </a:ext>
            </a:extLst>
          </p:cNvPr>
          <p:cNvSpPr/>
          <p:nvPr/>
        </p:nvSpPr>
        <p:spPr>
          <a:xfrm>
            <a:off x="6400801" y="4114312"/>
            <a:ext cx="2932921" cy="1156996"/>
          </a:xfrm>
          <a:prstGeom prst="rect">
            <a:avLst/>
          </a:prstGeom>
        </p:spPr>
        <p:style>
          <a:lnRef idx="2">
            <a:schemeClr val="accent6"/>
          </a:lnRef>
          <a:fillRef idx="1">
            <a:schemeClr val="lt1"/>
          </a:fillRef>
          <a:effectRef idx="0">
            <a:schemeClr val="accent6"/>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Fokus på anden: fokus på den andens mentale tilstande</a:t>
            </a:r>
          </a:p>
        </p:txBody>
      </p:sp>
      <p:sp>
        <p:nvSpPr>
          <p:cNvPr id="10" name="Rektangel 9">
            <a:extLst>
              <a:ext uri="{FF2B5EF4-FFF2-40B4-BE49-F238E27FC236}">
                <a16:creationId xmlns:a16="http://schemas.microsoft.com/office/drawing/2014/main" id="{336E1CFD-A26F-BB59-9480-77314BB77E95}"/>
              </a:ext>
            </a:extLst>
          </p:cNvPr>
          <p:cNvSpPr/>
          <p:nvPr/>
        </p:nvSpPr>
        <p:spPr>
          <a:xfrm>
            <a:off x="6400801" y="5422077"/>
            <a:ext cx="2932921" cy="1156996"/>
          </a:xfrm>
          <a:prstGeom prst="rect">
            <a:avLst/>
          </a:prstGeom>
        </p:spPr>
        <p:style>
          <a:lnRef idx="2">
            <a:schemeClr val="accent6"/>
          </a:lnRef>
          <a:fillRef idx="1">
            <a:schemeClr val="lt1"/>
          </a:fillRef>
          <a:effectRef idx="0">
            <a:schemeClr val="accent6"/>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Affektiv: fokus på følelser, ønsker og behov</a:t>
            </a:r>
          </a:p>
        </p:txBody>
      </p:sp>
      <p:sp>
        <p:nvSpPr>
          <p:cNvPr id="11" name="Rektangel 10">
            <a:extLst>
              <a:ext uri="{FF2B5EF4-FFF2-40B4-BE49-F238E27FC236}">
                <a16:creationId xmlns:a16="http://schemas.microsoft.com/office/drawing/2014/main" id="{1E9681FB-0232-A620-79BC-DFE1BD9AB8A1}"/>
              </a:ext>
            </a:extLst>
          </p:cNvPr>
          <p:cNvSpPr/>
          <p:nvPr/>
        </p:nvSpPr>
        <p:spPr>
          <a:xfrm>
            <a:off x="756699" y="2753516"/>
            <a:ext cx="2837401" cy="1156996"/>
          </a:xfrm>
          <a:prstGeom prst="rect">
            <a:avLst/>
          </a:prstGeom>
        </p:spPr>
        <p:style>
          <a:lnRef idx="2">
            <a:schemeClr val="accent6"/>
          </a:lnRef>
          <a:fillRef idx="1">
            <a:schemeClr val="lt1"/>
          </a:fillRef>
          <a:effectRef idx="0">
            <a:schemeClr val="accent6"/>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Indre: fokus på indre tilstande hos selv og andre: kropslige fornemmelser</a:t>
            </a:r>
          </a:p>
        </p:txBody>
      </p:sp>
      <p:sp>
        <p:nvSpPr>
          <p:cNvPr id="12" name="Rektangel 11">
            <a:extLst>
              <a:ext uri="{FF2B5EF4-FFF2-40B4-BE49-F238E27FC236}">
                <a16:creationId xmlns:a16="http://schemas.microsoft.com/office/drawing/2014/main" id="{EC3A39C3-D4E4-D115-67D8-640BF3144CF1}"/>
              </a:ext>
            </a:extLst>
          </p:cNvPr>
          <p:cNvSpPr/>
          <p:nvPr/>
        </p:nvSpPr>
        <p:spPr>
          <a:xfrm>
            <a:off x="6400801" y="2592919"/>
            <a:ext cx="2932921" cy="1156996"/>
          </a:xfrm>
          <a:prstGeom prst="rect">
            <a:avLst/>
          </a:prstGeom>
        </p:spPr>
        <p:style>
          <a:lnRef idx="2">
            <a:schemeClr val="accent6"/>
          </a:lnRef>
          <a:fillRef idx="1">
            <a:schemeClr val="lt1"/>
          </a:fillRef>
          <a:effectRef idx="0">
            <a:schemeClr val="accent6"/>
          </a:effectRef>
          <a:fontRef idx="minor">
            <a:schemeClr val="dk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Ydre: fokus på ydre </a:t>
            </a:r>
            <a:r>
              <a:rPr kumimoji="0" lang="da-DK" sz="1800" b="0" i="0" u="none" strike="noStrike" kern="1200" cap="none" spc="0" normalizeH="0" baseline="0" noProof="0" dirty="0" err="1">
                <a:ln>
                  <a:noFill/>
                </a:ln>
                <a:solidFill>
                  <a:srgbClr val="000000"/>
                </a:solidFill>
                <a:effectLst/>
                <a:uLnTx/>
                <a:uFillTx/>
                <a:latin typeface="Source Sans Pro"/>
                <a:ea typeface="+mn-ea"/>
                <a:cs typeface="Arial"/>
              </a:rPr>
              <a:t>cues</a:t>
            </a:r>
            <a:r>
              <a:rPr kumimoji="0" lang="da-DK" sz="1800" b="0" i="0" u="none" strike="noStrike" kern="1200" cap="none" spc="0" normalizeH="0" baseline="0" noProof="0" dirty="0">
                <a:ln>
                  <a:noFill/>
                </a:ln>
                <a:solidFill>
                  <a:srgbClr val="000000"/>
                </a:solidFill>
                <a:effectLst/>
                <a:uLnTx/>
                <a:uFillTx/>
                <a:latin typeface="Source Sans Pro"/>
                <a:ea typeface="+mn-ea"/>
                <a:cs typeface="Arial"/>
              </a:rPr>
              <a:t>: ansigtsudtryk</a:t>
            </a:r>
          </a:p>
        </p:txBody>
      </p:sp>
      <p:cxnSp>
        <p:nvCxnSpPr>
          <p:cNvPr id="5" name="Lige pilforbindelse 4">
            <a:extLst>
              <a:ext uri="{FF2B5EF4-FFF2-40B4-BE49-F238E27FC236}">
                <a16:creationId xmlns:a16="http://schemas.microsoft.com/office/drawing/2014/main" id="{16C99210-AFFF-BBF3-DEE6-CF13828E9F0C}"/>
              </a:ext>
            </a:extLst>
          </p:cNvPr>
          <p:cNvCxnSpPr/>
          <p:nvPr/>
        </p:nvCxnSpPr>
        <p:spPr>
          <a:xfrm>
            <a:off x="3873500" y="1917700"/>
            <a:ext cx="22225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Lige pilforbindelse 12">
            <a:extLst>
              <a:ext uri="{FF2B5EF4-FFF2-40B4-BE49-F238E27FC236}">
                <a16:creationId xmlns:a16="http://schemas.microsoft.com/office/drawing/2014/main" id="{97BB9B62-BAE3-23ED-44C7-7285AFEE5D00}"/>
              </a:ext>
            </a:extLst>
          </p:cNvPr>
          <p:cNvCxnSpPr/>
          <p:nvPr/>
        </p:nvCxnSpPr>
        <p:spPr>
          <a:xfrm>
            <a:off x="3949700" y="6007100"/>
            <a:ext cx="22225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Lige pilforbindelse 13">
            <a:extLst>
              <a:ext uri="{FF2B5EF4-FFF2-40B4-BE49-F238E27FC236}">
                <a16:creationId xmlns:a16="http://schemas.microsoft.com/office/drawing/2014/main" id="{E52C6375-2E38-98B2-369B-A95D4CE7DFDE}"/>
              </a:ext>
            </a:extLst>
          </p:cNvPr>
          <p:cNvCxnSpPr/>
          <p:nvPr/>
        </p:nvCxnSpPr>
        <p:spPr>
          <a:xfrm>
            <a:off x="3949700" y="4622800"/>
            <a:ext cx="22225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Lige pilforbindelse 14">
            <a:extLst>
              <a:ext uri="{FF2B5EF4-FFF2-40B4-BE49-F238E27FC236}">
                <a16:creationId xmlns:a16="http://schemas.microsoft.com/office/drawing/2014/main" id="{789FC685-20DC-459A-04F3-00044CCEC076}"/>
              </a:ext>
            </a:extLst>
          </p:cNvPr>
          <p:cNvCxnSpPr/>
          <p:nvPr/>
        </p:nvCxnSpPr>
        <p:spPr>
          <a:xfrm>
            <a:off x="3873500" y="3200400"/>
            <a:ext cx="22225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76068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AE416-3A78-443D-A290-1F9431CD4DEB}"/>
              </a:ext>
            </a:extLst>
          </p:cNvPr>
          <p:cNvSpPr>
            <a:spLocks noGrp="1"/>
          </p:cNvSpPr>
          <p:nvPr>
            <p:ph type="title"/>
          </p:nvPr>
        </p:nvSpPr>
        <p:spPr>
          <a:xfrm>
            <a:off x="524256" y="516804"/>
            <a:ext cx="6594189" cy="1625210"/>
          </a:xfrm>
        </p:spPr>
        <p:txBody>
          <a:bodyPr vert="horz" lIns="91440" tIns="45720" rIns="91440" bIns="45720" rtlCol="0" anchor="ctr">
            <a:normAutofit/>
          </a:bodyPr>
          <a:lstStyle/>
          <a:p>
            <a:endParaRPr lang="en-US" kern="1200" dirty="0">
              <a:latin typeface="+mj-lt"/>
              <a:ea typeface="+mj-ea"/>
              <a:cs typeface="+mj-cs"/>
            </a:endParaRPr>
          </a:p>
        </p:txBody>
      </p:sp>
      <p:pic>
        <p:nvPicPr>
          <p:cNvPr id="6146" name="Picture 2" descr="Wulffmorgenthaler 13/4 - politiken.dk">
            <a:extLst>
              <a:ext uri="{FF2B5EF4-FFF2-40B4-BE49-F238E27FC236}">
                <a16:creationId xmlns:a16="http://schemas.microsoft.com/office/drawing/2014/main" id="{7840B2A3-A72A-4A8F-8B1D-E20082825B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5022" y="2660287"/>
            <a:ext cx="6483354" cy="3646887"/>
          </a:xfrm>
          <a:prstGeom prst="rect">
            <a:avLst/>
          </a:prstGeom>
          <a:noFill/>
          <a:extLst>
            <a:ext uri="{909E8E84-426E-40DD-AFC4-6F175D3DCCD1}">
              <a14:hiddenFill xmlns:a14="http://schemas.microsoft.com/office/drawing/2010/main">
                <a:solidFill>
                  <a:srgbClr val="FFFFFF"/>
                </a:solidFill>
              </a14:hiddenFill>
            </a:ext>
          </a:extLst>
        </p:spPr>
      </p:pic>
      <p:sp>
        <p:nvSpPr>
          <p:cNvPr id="3" name="Pladsholder til indhold 2">
            <a:extLst>
              <a:ext uri="{FF2B5EF4-FFF2-40B4-BE49-F238E27FC236}">
                <a16:creationId xmlns:a16="http://schemas.microsoft.com/office/drawing/2014/main" id="{3AC05995-BF3D-423C-8A19-CC2AE9608025}"/>
              </a:ext>
            </a:extLst>
          </p:cNvPr>
          <p:cNvSpPr>
            <a:spLocks noGrp="1"/>
          </p:cNvSpPr>
          <p:nvPr>
            <p:ph idx="1"/>
          </p:nvPr>
        </p:nvSpPr>
        <p:spPr>
          <a:xfrm>
            <a:off x="8029319" y="917725"/>
            <a:ext cx="3424739" cy="4852362"/>
          </a:xfrm>
        </p:spPr>
        <p:txBody>
          <a:bodyPr vert="horz" lIns="91440" tIns="45720" rIns="91440" bIns="45720" rtlCol="0" anchor="ctr">
            <a:normAutofit fontScale="70000" lnSpcReduction="20000"/>
          </a:bodyPr>
          <a:lstStyle/>
          <a:p>
            <a:r>
              <a:rPr lang="en-US" sz="2000" dirty="0" err="1"/>
              <a:t>Være</a:t>
            </a:r>
            <a:r>
              <a:rPr lang="en-US" sz="2000" dirty="0"/>
              <a:t> </a:t>
            </a:r>
            <a:r>
              <a:rPr lang="en-US" sz="2000" dirty="0" err="1"/>
              <a:t>rollemodel</a:t>
            </a:r>
            <a:r>
              <a:rPr lang="en-US" sz="2000" dirty="0"/>
              <a:t> for </a:t>
            </a:r>
            <a:r>
              <a:rPr lang="en-US" sz="2000" dirty="0" err="1"/>
              <a:t>mentalisering</a:t>
            </a:r>
            <a:endParaRPr lang="en-US" sz="2000" dirty="0"/>
          </a:p>
          <a:p>
            <a:r>
              <a:rPr lang="en-US" sz="2000" dirty="0" err="1"/>
              <a:t>Skabe</a:t>
            </a:r>
            <a:r>
              <a:rPr lang="en-US" sz="2000" dirty="0"/>
              <a:t> ”spaces of </a:t>
            </a:r>
            <a:r>
              <a:rPr lang="en-US" sz="2000" dirty="0" err="1"/>
              <a:t>possibilitites</a:t>
            </a:r>
            <a:r>
              <a:rPr lang="en-US" sz="2000" dirty="0"/>
              <a:t>” for </a:t>
            </a:r>
            <a:r>
              <a:rPr lang="en-US" sz="2000" dirty="0" err="1"/>
              <a:t>mentalisering</a:t>
            </a:r>
            <a:endParaRPr lang="en-US" sz="2000" dirty="0"/>
          </a:p>
          <a:p>
            <a:endParaRPr lang="en-US" sz="2000" dirty="0"/>
          </a:p>
          <a:p>
            <a:r>
              <a:rPr lang="en-US" sz="2000" dirty="0" err="1"/>
              <a:t>Forstærke</a:t>
            </a:r>
            <a:r>
              <a:rPr lang="en-US" sz="2000" dirty="0"/>
              <a:t>/</a:t>
            </a:r>
            <a:r>
              <a:rPr lang="en-US" sz="2000" dirty="0" err="1"/>
              <a:t>forstørre</a:t>
            </a:r>
            <a:r>
              <a:rPr lang="en-US" sz="2000" dirty="0"/>
              <a:t> god </a:t>
            </a:r>
            <a:r>
              <a:rPr lang="en-US" sz="2000" dirty="0" err="1"/>
              <a:t>mentalisering</a:t>
            </a:r>
            <a:endParaRPr lang="en-US" sz="2000" dirty="0"/>
          </a:p>
          <a:p>
            <a:r>
              <a:rPr lang="en-US" sz="2000" dirty="0" err="1"/>
              <a:t>Punktere</a:t>
            </a:r>
            <a:r>
              <a:rPr lang="en-US" sz="2000" dirty="0"/>
              <a:t> non-</a:t>
            </a:r>
            <a:r>
              <a:rPr lang="en-US" sz="2000" dirty="0" err="1"/>
              <a:t>mentalisering</a:t>
            </a:r>
            <a:endParaRPr lang="en-US" sz="2000" dirty="0"/>
          </a:p>
          <a:p>
            <a:r>
              <a:rPr lang="en-US" sz="2000" dirty="0"/>
              <a:t>Balance</a:t>
            </a:r>
          </a:p>
          <a:p>
            <a:endParaRPr lang="en-US" sz="2000" dirty="0"/>
          </a:p>
          <a:p>
            <a:r>
              <a:rPr lang="en-US" sz="2000" dirty="0" err="1"/>
              <a:t>Mentaliserende</a:t>
            </a:r>
            <a:r>
              <a:rPr lang="en-US" sz="2000" dirty="0"/>
              <a:t> </a:t>
            </a:r>
            <a:r>
              <a:rPr lang="en-US" sz="2000" dirty="0" err="1"/>
              <a:t>holdning</a:t>
            </a:r>
            <a:r>
              <a:rPr lang="en-US" sz="2000" dirty="0"/>
              <a:t>:</a:t>
            </a:r>
          </a:p>
          <a:p>
            <a:r>
              <a:rPr lang="en-US" sz="2000" dirty="0" err="1"/>
              <a:t>Nysgerrighed</a:t>
            </a:r>
            <a:endParaRPr lang="en-US" sz="2000" dirty="0"/>
          </a:p>
          <a:p>
            <a:r>
              <a:rPr lang="en-US" sz="2000" dirty="0" err="1"/>
              <a:t>Autentisk</a:t>
            </a:r>
            <a:endParaRPr lang="en-US" sz="2000" dirty="0"/>
          </a:p>
          <a:p>
            <a:r>
              <a:rPr lang="en-US" sz="2000" dirty="0" err="1"/>
              <a:t>Ikke-dømmende</a:t>
            </a:r>
            <a:endParaRPr lang="en-US" sz="2000" dirty="0"/>
          </a:p>
          <a:p>
            <a:pPr marL="0" indent="0">
              <a:buNone/>
            </a:pPr>
            <a:endParaRPr lang="en-US" sz="2000" dirty="0"/>
          </a:p>
        </p:txBody>
      </p:sp>
      <p:pic>
        <p:nvPicPr>
          <p:cNvPr id="5" name="Billede 4">
            <a:extLst>
              <a:ext uri="{FF2B5EF4-FFF2-40B4-BE49-F238E27FC236}">
                <a16:creationId xmlns:a16="http://schemas.microsoft.com/office/drawing/2014/main" id="{B749F6B0-4CD4-73F5-921B-8B52DEDB53A4}"/>
              </a:ext>
            </a:extLst>
          </p:cNvPr>
          <p:cNvPicPr>
            <a:picLocks noChangeAspect="1"/>
          </p:cNvPicPr>
          <p:nvPr/>
        </p:nvPicPr>
        <p:blipFill>
          <a:blip r:embed="rId4"/>
          <a:stretch>
            <a:fillRect/>
          </a:stretch>
        </p:blipFill>
        <p:spPr>
          <a:xfrm>
            <a:off x="762" y="428"/>
            <a:ext cx="12190476" cy="6857143"/>
          </a:xfrm>
          <a:prstGeom prst="rect">
            <a:avLst/>
          </a:prstGeom>
        </p:spPr>
      </p:pic>
    </p:spTree>
    <p:extLst>
      <p:ext uri="{BB962C8B-B14F-4D97-AF65-F5344CB8AC3E}">
        <p14:creationId xmlns:p14="http://schemas.microsoft.com/office/powerpoint/2010/main" val="24520255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D2772E-8718-E0B6-FF0D-6F164E099F7C}"/>
              </a:ext>
            </a:extLst>
          </p:cNvPr>
          <p:cNvSpPr>
            <a:spLocks noGrp="1"/>
          </p:cNvSpPr>
          <p:nvPr>
            <p:ph type="title"/>
          </p:nvPr>
        </p:nvSpPr>
        <p:spPr/>
        <p:txBody>
          <a:bodyPr>
            <a:normAutofit/>
          </a:bodyPr>
          <a:lstStyle/>
          <a:p>
            <a:r>
              <a:rPr lang="da-DK" sz="2900" dirty="0"/>
              <a:t>Alliancebrud</a:t>
            </a:r>
          </a:p>
        </p:txBody>
      </p:sp>
      <p:sp>
        <p:nvSpPr>
          <p:cNvPr id="3" name="Pladsholder til indhold 2">
            <a:extLst>
              <a:ext uri="{FF2B5EF4-FFF2-40B4-BE49-F238E27FC236}">
                <a16:creationId xmlns:a16="http://schemas.microsoft.com/office/drawing/2014/main" id="{E679A1AC-502F-2BA0-4246-2BFB75312F00}"/>
              </a:ext>
            </a:extLst>
          </p:cNvPr>
          <p:cNvSpPr>
            <a:spLocks noGrp="1"/>
          </p:cNvSpPr>
          <p:nvPr>
            <p:ph sz="half" idx="1"/>
          </p:nvPr>
        </p:nvSpPr>
        <p:spPr>
          <a:xfrm>
            <a:off x="1872876" y="1690687"/>
            <a:ext cx="8366499" cy="4802187"/>
          </a:xfrm>
        </p:spPr>
        <p:txBody>
          <a:bodyPr>
            <a:normAutofit/>
          </a:bodyPr>
          <a:lstStyle/>
          <a:p>
            <a:pPr marL="0" indent="0">
              <a:buNone/>
            </a:pPr>
            <a:r>
              <a:rPr lang="da-DK" b="1" dirty="0">
                <a:latin typeface="Source Sans Pro" panose="020B0503030403020204" pitchFamily="34" charset="0"/>
                <a:ea typeface="Source Sans Pro" panose="020B0503030403020204" pitchFamily="34" charset="0"/>
              </a:rPr>
              <a:t>Personlighedsforstyrrelser (PF)</a:t>
            </a:r>
            <a:r>
              <a:rPr lang="da-DK" dirty="0">
                <a:latin typeface="Source Sans Pro" panose="020B0503030403020204" pitchFamily="34" charset="0"/>
                <a:ea typeface="Source Sans Pro" panose="020B0503030403020204" pitchFamily="34" charset="0"/>
              </a:rPr>
              <a:t> er ofte karakteriseret ved gennemgribende mønstre af følelsesmæssig ustabilitet, affektreguleringsvanskeligheder, epistemisk mistillid, identitetsforstyrrelser, interpersonelle vanskeligheder og nedsat </a:t>
            </a:r>
            <a:r>
              <a:rPr lang="da-DK" dirty="0" err="1">
                <a:latin typeface="Source Sans Pro" panose="020B0503030403020204" pitchFamily="34" charset="0"/>
                <a:ea typeface="Source Sans Pro" panose="020B0503030403020204" pitchFamily="34" charset="0"/>
              </a:rPr>
              <a:t>mentaliseringsevne</a:t>
            </a:r>
            <a:endParaRPr lang="da-DK" dirty="0">
              <a:latin typeface="Source Sans Pro" panose="020B0503030403020204" pitchFamily="34" charset="0"/>
              <a:ea typeface="Source Sans Pro" panose="020B0503030403020204" pitchFamily="34" charset="0"/>
            </a:endParaRPr>
          </a:p>
          <a:p>
            <a:pPr marL="0" indent="0">
              <a:buNone/>
            </a:pPr>
            <a:r>
              <a:rPr lang="da-DK" dirty="0">
                <a:latin typeface="Source Sans Pro" panose="020B0503030403020204" pitchFamily="34" charset="0"/>
                <a:ea typeface="Source Sans Pro" panose="020B0503030403020204" pitchFamily="34" charset="0"/>
              </a:rPr>
              <a:t>Disse karakteristika udfordrer naturligt samarbejdet og kan føre til spændinger eller sammenbrud i relationen, såkaldte </a:t>
            </a:r>
            <a:r>
              <a:rPr lang="da-DK" b="1" dirty="0">
                <a:latin typeface="Source Sans Pro" panose="020B0503030403020204" pitchFamily="34" charset="0"/>
                <a:ea typeface="Source Sans Pro" panose="020B0503030403020204" pitchFamily="34" charset="0"/>
              </a:rPr>
              <a:t>alliancebrud</a:t>
            </a:r>
            <a:endParaRPr lang="da-DK" dirty="0">
              <a:latin typeface="Source Sans Pro" panose="020B0503030403020204" pitchFamily="34" charset="0"/>
              <a:ea typeface="Source Sans Pro" panose="020B0503030403020204" pitchFamily="34" charset="0"/>
            </a:endParaRPr>
          </a:p>
          <a:p>
            <a:pPr marL="0" indent="0">
              <a:buNone/>
            </a:pPr>
            <a:r>
              <a:rPr lang="da-DK" dirty="0">
                <a:latin typeface="Source Sans Pro" panose="020B0503030403020204" pitchFamily="34" charset="0"/>
                <a:ea typeface="Source Sans Pro" panose="020B0503030403020204" pitchFamily="34" charset="0"/>
              </a:rPr>
              <a:t>Det er velkendt, at en stærk relation mellem den professionelle og borgeren er den mest veldokumenterede faktor for positiv udvikling og læring. Pf er en </a:t>
            </a:r>
            <a:r>
              <a:rPr lang="da-DK" dirty="0" err="1">
                <a:latin typeface="Source Sans Pro" panose="020B0503030403020204" pitchFamily="34" charset="0"/>
                <a:ea typeface="Source Sans Pro" panose="020B0503030403020204" pitchFamily="34" charset="0"/>
              </a:rPr>
              <a:t>relationsforstyrrelse</a:t>
            </a:r>
            <a:r>
              <a:rPr lang="da-DK" dirty="0">
                <a:latin typeface="Source Sans Pro" panose="020B0503030403020204" pitchFamily="34" charset="0"/>
                <a:ea typeface="Source Sans Pro" panose="020B0503030403020204" pitchFamily="34" charset="0"/>
              </a:rPr>
              <a:t> og her ses evnen til opbygning af </a:t>
            </a:r>
            <a:r>
              <a:rPr lang="da-DK" dirty="0">
                <a:latin typeface="Source Sans Pro" panose="020B0503030403020204" pitchFamily="34" charset="0"/>
              </a:rPr>
              <a:t>e</a:t>
            </a:r>
            <a:r>
              <a:rPr lang="da-DK" dirty="0">
                <a:latin typeface="Source Sans Pro" panose="020B0503030403020204" pitchFamily="34" charset="0"/>
                <a:ea typeface="Source Sans Pro" panose="020B0503030403020204" pitchFamily="34" charset="0"/>
              </a:rPr>
              <a:t>n stærk alliance i sig selv som et tegn på fremgang i behandling</a:t>
            </a:r>
          </a:p>
          <a:p>
            <a:pPr marL="0" indent="0">
              <a:buNone/>
            </a:pPr>
            <a:r>
              <a:rPr lang="da-DK" dirty="0">
                <a:latin typeface="Source Sans Pro" panose="020B0503030403020204" pitchFamily="34" charset="0"/>
                <a:ea typeface="Source Sans Pro" panose="020B0503030403020204" pitchFamily="34" charset="0"/>
              </a:rPr>
              <a:t>Derfor </a:t>
            </a:r>
            <a:r>
              <a:rPr lang="da-DK" dirty="0">
                <a:latin typeface="Source Sans Pro" panose="020B0503030403020204" pitchFamily="34" charset="0"/>
              </a:rPr>
              <a:t>bør</a:t>
            </a:r>
            <a:r>
              <a:rPr lang="da-DK" dirty="0">
                <a:latin typeface="Source Sans Pro" panose="020B0503030403020204" pitchFamily="34" charset="0"/>
                <a:ea typeface="Source Sans Pro" panose="020B0503030403020204" pitchFamily="34" charset="0"/>
              </a:rPr>
              <a:t> fokus også være på at </a:t>
            </a:r>
            <a:r>
              <a:rPr lang="da-DK" b="1" dirty="0">
                <a:latin typeface="Source Sans Pro" panose="020B0503030403020204" pitchFamily="34" charset="0"/>
                <a:ea typeface="Source Sans Pro" panose="020B0503030403020204" pitchFamily="34" charset="0"/>
              </a:rPr>
              <a:t>identificere, forhandle og reparere </a:t>
            </a:r>
            <a:r>
              <a:rPr lang="da-DK" dirty="0">
                <a:latin typeface="Source Sans Pro" panose="020B0503030403020204" pitchFamily="34" charset="0"/>
                <a:ea typeface="Source Sans Pro" panose="020B0503030403020204" pitchFamily="34" charset="0"/>
              </a:rPr>
              <a:t>alliancebrud i arbejdet med borgeren, da </a:t>
            </a:r>
            <a:r>
              <a:rPr lang="da-DK" dirty="0" err="1">
                <a:latin typeface="Source Sans Pro" panose="020B0503030403020204" pitchFamily="34" charset="0"/>
                <a:ea typeface="Source Sans Pro" panose="020B0503030403020204" pitchFamily="34" charset="0"/>
              </a:rPr>
              <a:t>mentaliseringssvigt</a:t>
            </a:r>
            <a:r>
              <a:rPr lang="da-DK" dirty="0">
                <a:latin typeface="Source Sans Pro" panose="020B0503030403020204" pitchFamily="34" charset="0"/>
                <a:ea typeface="Source Sans Pro" panose="020B0503030403020204" pitchFamily="34" charset="0"/>
              </a:rPr>
              <a:t> med negativ tolkningsbias og misforståelser spiller en central rolle i samspillet.</a:t>
            </a:r>
          </a:p>
          <a:p>
            <a:pPr marL="0" indent="0">
              <a:buNone/>
            </a:pPr>
            <a:r>
              <a:rPr lang="da-DK" sz="1900" dirty="0">
                <a:ea typeface="Calibri" panose="020F0502020204030204" pitchFamily="34" charset="0"/>
                <a:cs typeface="Segoe UI" panose="020B0502040204020203" pitchFamily="34" charset="0"/>
              </a:rPr>
              <a:t>(</a:t>
            </a:r>
            <a:r>
              <a:rPr lang="da-DK" sz="1900" dirty="0" err="1">
                <a:ea typeface="Calibri" panose="020F0502020204030204" pitchFamily="34" charset="0"/>
                <a:cs typeface="Segoe UI" panose="020B0502040204020203" pitchFamily="34" charset="0"/>
              </a:rPr>
              <a:t>Gunderson</a:t>
            </a:r>
            <a:r>
              <a:rPr lang="da-DK" sz="1900" dirty="0">
                <a:ea typeface="Calibri" panose="020F0502020204030204" pitchFamily="34" charset="0"/>
                <a:cs typeface="Segoe UI" panose="020B0502040204020203" pitchFamily="34" charset="0"/>
              </a:rPr>
              <a:t>, 2011, </a:t>
            </a:r>
            <a:r>
              <a:rPr lang="da-DK" sz="1900" dirty="0" err="1">
                <a:ea typeface="Calibri" panose="020F0502020204030204" pitchFamily="34" charset="0"/>
                <a:cs typeface="Segoe UI" panose="020B0502040204020203" pitchFamily="34" charset="0"/>
              </a:rPr>
              <a:t>Flükicger</a:t>
            </a:r>
            <a:r>
              <a:rPr lang="da-DK" sz="1900" dirty="0">
                <a:ea typeface="Calibri" panose="020F0502020204030204" pitchFamily="34" charset="0"/>
                <a:cs typeface="Segoe UI" panose="020B0502040204020203" pitchFamily="34" charset="0"/>
              </a:rPr>
              <a:t>, 2018)</a:t>
            </a:r>
          </a:p>
        </p:txBody>
      </p:sp>
    </p:spTree>
    <p:extLst>
      <p:ext uri="{BB962C8B-B14F-4D97-AF65-F5344CB8AC3E}">
        <p14:creationId xmlns:p14="http://schemas.microsoft.com/office/powerpoint/2010/main" val="295674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283932-9C85-6A15-1583-EFC3216FE7A6}"/>
              </a:ext>
            </a:extLst>
          </p:cNvPr>
          <p:cNvSpPr>
            <a:spLocks noGrp="1"/>
          </p:cNvSpPr>
          <p:nvPr>
            <p:ph type="title"/>
          </p:nvPr>
        </p:nvSpPr>
        <p:spPr>
          <a:xfrm>
            <a:off x="572493" y="238539"/>
            <a:ext cx="11018520" cy="1434415"/>
          </a:xfrm>
        </p:spPr>
        <p:txBody>
          <a:bodyPr anchor="b">
            <a:normAutofit/>
          </a:bodyPr>
          <a:lstStyle/>
          <a:p>
            <a:r>
              <a:rPr lang="da-DK" sz="2900" dirty="0"/>
              <a:t>Alliancebrud</a:t>
            </a:r>
          </a:p>
        </p:txBody>
      </p:sp>
      <p:sp>
        <p:nvSpPr>
          <p:cNvPr id="3" name="Pladsholder til indhold 2">
            <a:extLst>
              <a:ext uri="{FF2B5EF4-FFF2-40B4-BE49-F238E27FC236}">
                <a16:creationId xmlns:a16="http://schemas.microsoft.com/office/drawing/2014/main" id="{9348AB4D-D2D5-7325-39F0-D29ED638CAC1}"/>
              </a:ext>
            </a:extLst>
          </p:cNvPr>
          <p:cNvSpPr>
            <a:spLocks noGrp="1"/>
          </p:cNvSpPr>
          <p:nvPr>
            <p:ph idx="1"/>
          </p:nvPr>
        </p:nvSpPr>
        <p:spPr>
          <a:xfrm>
            <a:off x="572493" y="2071316"/>
            <a:ext cx="6713552" cy="4119172"/>
          </a:xfrm>
        </p:spPr>
        <p:txBody>
          <a:bodyPr anchor="t">
            <a:normAutofit fontScale="77500" lnSpcReduction="20000"/>
          </a:bodyPr>
          <a:lstStyle/>
          <a:p>
            <a:pPr marL="0" indent="0">
              <a:buNone/>
            </a:pPr>
            <a:r>
              <a:rPr lang="da-DK" sz="2200" dirty="0"/>
              <a:t>Manglende </a:t>
            </a:r>
            <a:r>
              <a:rPr lang="da-DK" sz="2200" b="1" dirty="0"/>
              <a:t>samarbejde</a:t>
            </a:r>
            <a:r>
              <a:rPr lang="da-DK" sz="2200" dirty="0"/>
              <a:t> og enighed om mål, midler samt manglende  kvalitet af det relationelle bånd</a:t>
            </a:r>
          </a:p>
          <a:p>
            <a:pPr marL="0" indent="0">
              <a:buNone/>
            </a:pPr>
            <a:endParaRPr lang="da-DK" sz="2200" dirty="0"/>
          </a:p>
          <a:p>
            <a:pPr marL="0" indent="0">
              <a:buNone/>
            </a:pPr>
            <a:r>
              <a:rPr lang="da-DK" sz="2200" dirty="0"/>
              <a:t>Bred forståelse inkluderende</a:t>
            </a:r>
          </a:p>
          <a:p>
            <a:pPr marL="0" indent="0">
              <a:buNone/>
            </a:pPr>
            <a:r>
              <a:rPr lang="da-DK" sz="2200" dirty="0"/>
              <a:t>• Deciderede sammenbrud</a:t>
            </a:r>
          </a:p>
          <a:p>
            <a:pPr marL="0" indent="0">
              <a:buNone/>
            </a:pPr>
            <a:r>
              <a:rPr lang="da-DK" sz="2200" dirty="0"/>
              <a:t>• Små spændingstilstande</a:t>
            </a:r>
          </a:p>
          <a:p>
            <a:pPr marL="0" indent="0">
              <a:buNone/>
            </a:pPr>
            <a:endParaRPr lang="da-DK" sz="2200" dirty="0"/>
          </a:p>
          <a:p>
            <a:pPr marL="0" indent="0">
              <a:buNone/>
            </a:pPr>
            <a:r>
              <a:rPr lang="da-DK" sz="2200" dirty="0"/>
              <a:t>To typer af brud</a:t>
            </a:r>
          </a:p>
          <a:p>
            <a:pPr marL="0" indent="0">
              <a:buNone/>
            </a:pPr>
            <a:r>
              <a:rPr lang="da-DK" sz="2200" dirty="0"/>
              <a:t>Konfronterende brud</a:t>
            </a:r>
          </a:p>
          <a:p>
            <a:pPr marL="0" indent="0">
              <a:buNone/>
            </a:pPr>
            <a:r>
              <a:rPr lang="da-DK" sz="2200" dirty="0"/>
              <a:t>Tilbagetrækningsbrud</a:t>
            </a:r>
          </a:p>
          <a:p>
            <a:endParaRPr lang="da-DK" sz="2200" dirty="0"/>
          </a:p>
        </p:txBody>
      </p:sp>
      <p:pic>
        <p:nvPicPr>
          <p:cNvPr id="4" name="Billede 3">
            <a:extLst>
              <a:ext uri="{FF2B5EF4-FFF2-40B4-BE49-F238E27FC236}">
                <a16:creationId xmlns:a16="http://schemas.microsoft.com/office/drawing/2014/main" id="{28CD658F-3470-336F-AF21-E780032D6C86}"/>
              </a:ext>
            </a:extLst>
          </p:cNvPr>
          <p:cNvPicPr>
            <a:picLocks noChangeAspect="1"/>
          </p:cNvPicPr>
          <p:nvPr/>
        </p:nvPicPr>
        <p:blipFill rotWithShape="1">
          <a:blip r:embed="rId2"/>
          <a:srcRect l="6801" r="2046" b="2"/>
          <a:stretch>
            <a:fillRect/>
          </a:stretch>
        </p:blipFill>
        <p:spPr>
          <a:xfrm>
            <a:off x="7675658" y="2093976"/>
            <a:ext cx="3941064" cy="4096512"/>
          </a:xfrm>
          <a:prstGeom prst="rect">
            <a:avLst/>
          </a:prstGeom>
          <a:noFill/>
        </p:spPr>
      </p:pic>
    </p:spTree>
    <p:extLst>
      <p:ext uri="{BB962C8B-B14F-4D97-AF65-F5344CB8AC3E}">
        <p14:creationId xmlns:p14="http://schemas.microsoft.com/office/powerpoint/2010/main" val="1354168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3D9B5F2-74BA-2F0E-747F-DC00F8EB2CCE}"/>
              </a:ext>
            </a:extLst>
          </p:cNvPr>
          <p:cNvSpPr/>
          <p:nvPr/>
        </p:nvSpPr>
        <p:spPr>
          <a:xfrm>
            <a:off x="0" y="947854"/>
            <a:ext cx="12192000" cy="59101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dirty="0" err="1">
              <a:ln>
                <a:noFill/>
              </a:ln>
              <a:solidFill>
                <a:srgbClr val="FFFFFF"/>
              </a:solidFill>
              <a:effectLst/>
              <a:uLnTx/>
              <a:uFillTx/>
              <a:latin typeface="Source Sans Pro"/>
              <a:ea typeface="+mn-ea"/>
              <a:cs typeface="Arial"/>
            </a:endParaRPr>
          </a:p>
        </p:txBody>
      </p:sp>
      <p:sp>
        <p:nvSpPr>
          <p:cNvPr id="2" name="Titel 1">
            <a:extLst>
              <a:ext uri="{FF2B5EF4-FFF2-40B4-BE49-F238E27FC236}">
                <a16:creationId xmlns:a16="http://schemas.microsoft.com/office/drawing/2014/main" id="{84150E3E-2DED-45BF-02B4-52601D2C61AD}"/>
              </a:ext>
            </a:extLst>
          </p:cNvPr>
          <p:cNvSpPr>
            <a:spLocks noGrp="1"/>
          </p:cNvSpPr>
          <p:nvPr>
            <p:ph type="ctrTitle"/>
          </p:nvPr>
        </p:nvSpPr>
        <p:spPr>
          <a:xfrm>
            <a:off x="458388" y="369071"/>
            <a:ext cx="10197647" cy="354749"/>
          </a:xfrm>
        </p:spPr>
        <p:txBody>
          <a:bodyPr anchor="t">
            <a:normAutofit fontScale="90000"/>
          </a:bodyPr>
          <a:lstStyle/>
          <a:p>
            <a:r>
              <a:rPr lang="da-DK" dirty="0"/>
              <a:t>Alliancebrud</a:t>
            </a:r>
          </a:p>
        </p:txBody>
      </p:sp>
      <p:sp>
        <p:nvSpPr>
          <p:cNvPr id="5" name="TextBox 4">
            <a:extLst>
              <a:ext uri="{FF2B5EF4-FFF2-40B4-BE49-F238E27FC236}">
                <a16:creationId xmlns:a16="http://schemas.microsoft.com/office/drawing/2014/main" id="{55D4D95C-7FBE-9BA0-712B-97B5B05F689A}"/>
              </a:ext>
            </a:extLst>
          </p:cNvPr>
          <p:cNvSpPr txBox="1"/>
          <p:nvPr/>
        </p:nvSpPr>
        <p:spPr>
          <a:xfrm>
            <a:off x="115578" y="1198822"/>
            <a:ext cx="3336925" cy="1240532"/>
          </a:xfrm>
          <a:prstGeom prst="rect">
            <a:avLst/>
          </a:prstGeom>
          <a:noFill/>
        </p:spPr>
        <p:txBody>
          <a:bodyPr wrap="square">
            <a:spAutoFit/>
          </a:bodyPr>
          <a:lstStyle/>
          <a:p>
            <a:pPr marL="179641" marR="0" lvl="1" indent="0" algn="l" defTabSz="914400" rtl="0" eaLnBrk="1" fontAlgn="auto" latinLnBrk="0" hangingPunct="1">
              <a:lnSpc>
                <a:spcPct val="200000"/>
              </a:lnSpc>
              <a:spcBef>
                <a:spcPts val="0"/>
              </a:spcBef>
              <a:spcAft>
                <a:spcPts val="0"/>
              </a:spcAft>
              <a:buClrTx/>
              <a:buSzTx/>
              <a:buFontTx/>
              <a:buNone/>
              <a:tabLst/>
              <a:defRPr/>
            </a:pPr>
            <a:r>
              <a:rPr kumimoji="0" lang="da-DK" sz="2000" b="1" i="0" u="none" strike="noStrike" kern="1200" cap="none" spc="0" normalizeH="0" baseline="0" noProof="0" dirty="0">
                <a:ln>
                  <a:noFill/>
                </a:ln>
                <a:solidFill>
                  <a:srgbClr val="FFFFFF"/>
                </a:solidFill>
                <a:effectLst/>
                <a:uLnTx/>
                <a:uFillTx/>
                <a:latin typeface="Source Sans Pro"/>
                <a:ea typeface="+mn-ea"/>
                <a:cs typeface="Arial"/>
              </a:rPr>
              <a:t>Konfronterende brud</a:t>
            </a:r>
            <a:endParaRPr kumimoji="0" lang="da-DK" sz="1800" b="0" i="0" u="none" strike="noStrike" kern="1200" cap="none" spc="0" normalizeH="0" baseline="0" noProof="0" dirty="0">
              <a:ln>
                <a:noFill/>
              </a:ln>
              <a:solidFill>
                <a:srgbClr val="FFFFFF"/>
              </a:solidFill>
              <a:effectLst/>
              <a:uLnTx/>
              <a:uFillTx/>
              <a:latin typeface="Source Sans Pro"/>
              <a:ea typeface="+mn-ea"/>
              <a:cs typeface="Arial"/>
            </a:endParaRPr>
          </a:p>
          <a:p>
            <a:pPr marL="179641" marR="0" lvl="1" indent="0" algn="l" defTabSz="914400" rtl="0" eaLnBrk="1" fontAlgn="auto" latinLnBrk="0" hangingPunct="1">
              <a:lnSpc>
                <a:spcPct val="200000"/>
              </a:lnSpc>
              <a:spcBef>
                <a:spcPts val="0"/>
              </a:spcBef>
              <a:spcAft>
                <a:spcPts val="0"/>
              </a:spcAft>
              <a:buClrTx/>
              <a:buSzTx/>
              <a:buFontTx/>
              <a:buNone/>
              <a:tabLst/>
              <a:defRPr/>
            </a:pPr>
            <a:r>
              <a:rPr kumimoji="0" lang="da-DK" sz="2000" b="0" i="0" u="none" strike="noStrike" kern="1200" cap="none" spc="0" normalizeH="0" baseline="0" noProof="0" dirty="0">
                <a:ln>
                  <a:noFill/>
                </a:ln>
                <a:solidFill>
                  <a:srgbClr val="FFFFFF">
                    <a:lumMod val="95000"/>
                  </a:srgbClr>
                </a:solidFill>
                <a:effectLst/>
                <a:uLnTx/>
                <a:uFillTx/>
                <a:latin typeface="Source Sans Pro"/>
                <a:ea typeface="+mn-ea"/>
                <a:cs typeface="Arial"/>
              </a:rPr>
              <a:t>Tilbagetrækningsbrud</a:t>
            </a:r>
            <a:endParaRPr kumimoji="0" lang="da-DK" sz="1800" b="0" i="0" u="none" strike="noStrike" kern="1200" cap="none" spc="0" normalizeH="0" baseline="0" noProof="0" dirty="0">
              <a:ln>
                <a:noFill/>
              </a:ln>
              <a:solidFill>
                <a:srgbClr val="FFFFFF">
                  <a:lumMod val="95000"/>
                </a:srgbClr>
              </a:solidFill>
              <a:effectLst/>
              <a:uLnTx/>
              <a:uFillTx/>
              <a:latin typeface="Source Sans Pro"/>
              <a:ea typeface="+mn-ea"/>
              <a:cs typeface="Arial"/>
            </a:endParaRPr>
          </a:p>
        </p:txBody>
      </p:sp>
      <p:sp>
        <p:nvSpPr>
          <p:cNvPr id="9" name="TextBox 8">
            <a:extLst>
              <a:ext uri="{FF2B5EF4-FFF2-40B4-BE49-F238E27FC236}">
                <a16:creationId xmlns:a16="http://schemas.microsoft.com/office/drawing/2014/main" id="{2462A08B-45A7-891D-EB69-D49263DFC33F}"/>
              </a:ext>
            </a:extLst>
          </p:cNvPr>
          <p:cNvSpPr txBox="1"/>
          <p:nvPr/>
        </p:nvSpPr>
        <p:spPr>
          <a:xfrm>
            <a:off x="3568081" y="1298007"/>
            <a:ext cx="7391400" cy="5149295"/>
          </a:xfrm>
          <a:prstGeom prst="rect">
            <a:avLst/>
          </a:prstGeom>
          <a:noFill/>
        </p:spPr>
        <p:txBody>
          <a:bodyPr wrap="square">
            <a:spAutoFit/>
          </a:bodyPr>
          <a:lstStyle/>
          <a:p>
            <a:pPr marL="0" marR="0" lvl="1" indent="-97919" algn="l" defTabSz="914400" rtl="0" eaLnBrk="1" fontAlgn="auto" latinLnBrk="0" hangingPunct="1">
              <a:lnSpc>
                <a:spcPct val="120000"/>
              </a:lnSpc>
              <a:spcBef>
                <a:spcPts val="0"/>
              </a:spcBef>
              <a:spcAft>
                <a:spcPts val="1200"/>
              </a:spcAft>
              <a:buClrTx/>
              <a:buSzTx/>
              <a:buFontTx/>
              <a:buNone/>
              <a:tabLst/>
              <a:defRPr/>
            </a:pPr>
            <a:r>
              <a:rPr kumimoji="0" lang="da-DK" sz="1600" b="1" i="0" u="none" strike="noStrike" kern="1200" cap="none" spc="0" normalizeH="0" baseline="0" noProof="0" dirty="0">
                <a:ln>
                  <a:noFill/>
                </a:ln>
                <a:solidFill>
                  <a:srgbClr val="FFFFFF"/>
                </a:solidFill>
                <a:effectLst/>
                <a:uLnTx/>
                <a:uFillTx/>
                <a:latin typeface="Source Sans Pro"/>
                <a:ea typeface="+mn-ea"/>
                <a:cs typeface="Arial"/>
              </a:rPr>
              <a:t>Over terapeuten/patienten </a:t>
            </a:r>
            <a:r>
              <a:rPr kumimoji="0" lang="da-DK" sz="1600" b="0" i="0" u="none" strike="noStrike" kern="1200" cap="none" spc="0" normalizeH="0" baseline="0" noProof="0" dirty="0">
                <a:ln>
                  <a:noFill/>
                </a:ln>
                <a:solidFill>
                  <a:srgbClr val="FFFFFF"/>
                </a:solidFill>
                <a:effectLst/>
                <a:uLnTx/>
                <a:uFillTx/>
                <a:latin typeface="Source Sans Pro"/>
                <a:ea typeface="+mn-ea"/>
                <a:cs typeface="Arial"/>
              </a:rPr>
              <a:t>T ”(kritisk tone) det synes for mig som om du giver op hurtigt lige nu”</a:t>
            </a:r>
          </a:p>
          <a:p>
            <a:pPr marL="0" marR="0" lvl="1" indent="-97919" algn="l" defTabSz="914400" rtl="0" eaLnBrk="1" fontAlgn="auto" latinLnBrk="0" hangingPunct="1">
              <a:lnSpc>
                <a:spcPct val="120000"/>
              </a:lnSpc>
              <a:spcBef>
                <a:spcPts val="0"/>
              </a:spcBef>
              <a:spcAft>
                <a:spcPts val="1200"/>
              </a:spcAft>
              <a:buClrTx/>
              <a:buSzTx/>
              <a:buFontTx/>
              <a:buNone/>
              <a:tabLst/>
              <a:defRPr/>
            </a:pPr>
            <a:r>
              <a:rPr kumimoji="0" lang="da-DK" sz="1600" b="1" i="0" u="none" strike="noStrike" kern="1200" cap="none" spc="0" normalizeH="0" baseline="0" noProof="0" dirty="0">
                <a:ln>
                  <a:noFill/>
                </a:ln>
                <a:solidFill>
                  <a:srgbClr val="FFFFFF"/>
                </a:solidFill>
                <a:effectLst/>
                <a:uLnTx/>
                <a:uFillTx/>
                <a:latin typeface="Source Sans Pro"/>
                <a:ea typeface="+mn-ea"/>
                <a:cs typeface="Arial"/>
              </a:rPr>
              <a:t>Over aktiviteter </a:t>
            </a:r>
            <a:r>
              <a:rPr kumimoji="0" lang="da-DK" sz="1600" b="0" i="0" u="none" strike="noStrike" kern="1200" cap="none" spc="0" normalizeH="0" baseline="0" noProof="0" dirty="0">
                <a:ln>
                  <a:noFill/>
                </a:ln>
                <a:solidFill>
                  <a:srgbClr val="FFFFFF"/>
                </a:solidFill>
                <a:effectLst/>
                <a:uLnTx/>
                <a:uFillTx/>
                <a:latin typeface="Source Sans Pro"/>
                <a:ea typeface="+mn-ea"/>
                <a:cs typeface="Arial"/>
              </a:rPr>
              <a:t>P: ”jeg kan ikke se pointen i at svare på de her spørgsmål”</a:t>
            </a:r>
          </a:p>
          <a:p>
            <a:pPr marL="0" marR="0" lvl="1" indent="-97919" algn="l" defTabSz="914400" rtl="0" eaLnBrk="1" fontAlgn="auto" latinLnBrk="0" hangingPunct="1">
              <a:lnSpc>
                <a:spcPct val="120000"/>
              </a:lnSpc>
              <a:spcBef>
                <a:spcPts val="0"/>
              </a:spcBef>
              <a:spcAft>
                <a:spcPts val="1200"/>
              </a:spcAft>
              <a:buClrTx/>
              <a:buSzTx/>
              <a:buFontTx/>
              <a:buNone/>
              <a:tabLst/>
              <a:defRPr/>
            </a:pPr>
            <a:r>
              <a:rPr kumimoji="0" lang="da-DK" sz="1600" b="1" i="0" u="none" strike="noStrike" kern="1200" cap="none" spc="0" normalizeH="0" baseline="0" noProof="0" dirty="0">
                <a:ln>
                  <a:noFill/>
                </a:ln>
                <a:solidFill>
                  <a:srgbClr val="FFFFFF"/>
                </a:solidFill>
                <a:effectLst/>
                <a:uLnTx/>
                <a:uFillTx/>
                <a:latin typeface="Source Sans Pro"/>
                <a:ea typeface="+mn-ea"/>
                <a:cs typeface="Arial"/>
              </a:rPr>
              <a:t>Over fremskridt </a:t>
            </a:r>
            <a:r>
              <a:rPr kumimoji="0" lang="da-DK" sz="1600" b="0" i="0" u="none" strike="noStrike" kern="1200" cap="none" spc="0" normalizeH="0" baseline="0" noProof="0" dirty="0">
                <a:ln>
                  <a:noFill/>
                </a:ln>
                <a:solidFill>
                  <a:srgbClr val="FFFFFF"/>
                </a:solidFill>
                <a:effectLst/>
                <a:uLnTx/>
                <a:uFillTx/>
                <a:latin typeface="Source Sans Pro"/>
                <a:ea typeface="+mn-ea"/>
                <a:cs typeface="Arial"/>
              </a:rPr>
              <a:t>P: ”jeg er kommet i 2 måneder nu uden der er sket noget. Det føltes som spild af 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FFFFFF"/>
                </a:solidFill>
                <a:effectLst/>
                <a:uLnTx/>
                <a:uFillTx/>
                <a:latin typeface="Source Sans Pro"/>
                <a:ea typeface="+mn-ea"/>
                <a:cs typeface="Arial"/>
              </a:rPr>
              <a:t>Afviser den andens ideer/perspektiver: </a:t>
            </a:r>
            <a:r>
              <a:rPr kumimoji="0" lang="da-DK" sz="1600" b="0" i="0" u="none" strike="noStrike" kern="1200" cap="none" spc="0" normalizeH="0" baseline="0" noProof="0" dirty="0">
                <a:ln>
                  <a:noFill/>
                </a:ln>
                <a:solidFill>
                  <a:srgbClr val="FFFFFF"/>
                </a:solidFill>
                <a:effectLst/>
                <a:uLnTx/>
                <a:uFillTx/>
                <a:latin typeface="Source Sans Pro"/>
                <a:ea typeface="+mn-ea"/>
                <a:cs typeface="Arial"/>
              </a:rPr>
              <a:t>Professionel: "hvornår begyndte din søvnløshed?” Patient : ”hvilken forskel gør det? Det er ikke relevant”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600" b="1" i="0" u="none" strike="noStrike" kern="1200" cap="none" spc="0" normalizeH="0" baseline="0" noProof="0" dirty="0">
              <a:ln>
                <a:noFill/>
              </a:ln>
              <a:solidFill>
                <a:srgbClr val="FFFFFF"/>
              </a:solidFill>
              <a:effectLst/>
              <a:uLnTx/>
              <a:uFillTx/>
              <a:latin typeface="Source Sans Pr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FFFFFF"/>
                </a:solidFill>
                <a:effectLst/>
                <a:uLnTx/>
                <a:uFillTx/>
                <a:latin typeface="Source Sans Pro"/>
                <a:ea typeface="+mn-ea"/>
                <a:cs typeface="Arial"/>
              </a:rPr>
              <a:t>Kontrollerer/presser</a:t>
            </a:r>
            <a:endParaRPr kumimoji="0" lang="da-DK" sz="1600" b="0" i="0" u="none" strike="noStrike" kern="1200" cap="none" spc="0" normalizeH="0" baseline="0" noProof="0" dirty="0">
              <a:ln>
                <a:noFill/>
              </a:ln>
              <a:solidFill>
                <a:srgbClr val="FFFFFF"/>
              </a:solidFill>
              <a:effectLst/>
              <a:uLnTx/>
              <a:uFillTx/>
              <a:latin typeface="Source Sans Pr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FFFF"/>
                </a:solidFill>
                <a:effectLst/>
                <a:uLnTx/>
                <a:uFillTx/>
                <a:latin typeface="Source Sans Pro"/>
                <a:ea typeface="+mn-ea"/>
                <a:cs typeface="Arial"/>
              </a:rPr>
              <a:t>P: "Jeg er bare ikke tiltrukket af de fyre, der finder mig attraktiv"</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FFFF"/>
                </a:solidFill>
                <a:effectLst/>
                <a:uLnTx/>
                <a:uFillTx/>
                <a:latin typeface="Source Sans Pro"/>
                <a:ea typeface="+mn-ea"/>
                <a:cs typeface="Arial"/>
              </a:rPr>
              <a:t>T: ”Du giver dem ikke engang en chance! Du kan blive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FFFF"/>
                </a:solidFill>
                <a:effectLst/>
                <a:uLnTx/>
                <a:uFillTx/>
                <a:latin typeface="Source Sans Pro"/>
                <a:ea typeface="+mn-ea"/>
                <a:cs typeface="Arial"/>
              </a:rPr>
              <a:t>overrasket, du kan møde nogen, der ikke er helt, hvad du forventede. Du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FFFFFF"/>
                </a:solidFill>
                <a:effectLst/>
                <a:uLnTx/>
                <a:uFillTx/>
                <a:latin typeface="Source Sans Pro"/>
                <a:ea typeface="+mn-ea"/>
                <a:cs typeface="Arial"/>
              </a:rPr>
              <a:t>bør udfordre dig selv til at prøve og se, hvad der sker"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Source Sans Pro"/>
              <a:ea typeface="+mn-ea"/>
              <a:cs typeface="Arial"/>
            </a:endParaRPr>
          </a:p>
          <a:p>
            <a:pPr marL="0" marR="0" lvl="1" indent="-97919" algn="l" defTabSz="914400" rtl="0" eaLnBrk="1" fontAlgn="auto" latinLnBrk="0" hangingPunct="1">
              <a:lnSpc>
                <a:spcPct val="120000"/>
              </a:lnSpc>
              <a:spcBef>
                <a:spcPts val="0"/>
              </a:spcBef>
              <a:spcAft>
                <a:spcPts val="1200"/>
              </a:spcAft>
              <a:buClrTx/>
              <a:buSzTx/>
              <a:buFontTx/>
              <a:buNone/>
              <a:tabLst/>
              <a:defRPr/>
            </a:pPr>
            <a:endParaRPr kumimoji="0" lang="da-DK" sz="2000" b="0" i="0" u="none" strike="noStrike" kern="1200" cap="none" spc="0" normalizeH="0" baseline="0" noProof="0" dirty="0">
              <a:ln>
                <a:noFill/>
              </a:ln>
              <a:solidFill>
                <a:srgbClr val="FFFFFF"/>
              </a:solidFill>
              <a:effectLst/>
              <a:uLnTx/>
              <a:uFillTx/>
              <a:latin typeface="Source Sans Pro"/>
              <a:ea typeface="+mn-ea"/>
              <a:cs typeface="Arial"/>
            </a:endParaRPr>
          </a:p>
          <a:p>
            <a:pPr marL="0" marR="0" lvl="1" indent="-97919" algn="l" defTabSz="914400" rtl="0" eaLnBrk="1" fontAlgn="auto" latinLnBrk="0" hangingPunct="1">
              <a:lnSpc>
                <a:spcPct val="120000"/>
              </a:lnSpc>
              <a:spcBef>
                <a:spcPts val="0"/>
              </a:spcBef>
              <a:spcAft>
                <a:spcPts val="1200"/>
              </a:spcAft>
              <a:buClrTx/>
              <a:buSzTx/>
              <a:buFontTx/>
              <a:buNone/>
              <a:tabLst/>
              <a:defRPr/>
            </a:pPr>
            <a:endParaRPr kumimoji="0" lang="da-DK" sz="2000" b="0" i="0" u="none" strike="noStrike" kern="1200" cap="none" spc="0" normalizeH="0" baseline="0" noProof="0" dirty="0">
              <a:ln>
                <a:noFill/>
              </a:ln>
              <a:solidFill>
                <a:srgbClr val="FFFFFF"/>
              </a:solidFill>
              <a:effectLst/>
              <a:uLnTx/>
              <a:uFillTx/>
              <a:latin typeface="Source Sans Pro"/>
              <a:ea typeface="+mn-ea"/>
              <a:cs typeface="Arial"/>
            </a:endParaRPr>
          </a:p>
        </p:txBody>
      </p:sp>
      <p:graphicFrame>
        <p:nvGraphicFramePr>
          <p:cNvPr id="8" name="Diagram 7">
            <a:extLst>
              <a:ext uri="{FF2B5EF4-FFF2-40B4-BE49-F238E27FC236}">
                <a16:creationId xmlns:a16="http://schemas.microsoft.com/office/drawing/2014/main" id="{FFC3104F-C6ED-80A7-5BA1-E302CBE71DAB}"/>
              </a:ext>
            </a:extLst>
          </p:cNvPr>
          <p:cNvGraphicFramePr/>
          <p:nvPr/>
        </p:nvGraphicFramePr>
        <p:xfrm>
          <a:off x="-1" y="6354305"/>
          <a:ext cx="12569125" cy="503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44176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8F251-EC4A-288B-D494-22AB5D0D7CA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0DD1249-25FF-E3C7-DD56-C8A04A9F19C2}"/>
              </a:ext>
            </a:extLst>
          </p:cNvPr>
          <p:cNvSpPr/>
          <p:nvPr/>
        </p:nvSpPr>
        <p:spPr>
          <a:xfrm>
            <a:off x="0" y="1187326"/>
            <a:ext cx="12192000" cy="56706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dirty="0" err="1">
              <a:ln>
                <a:noFill/>
              </a:ln>
              <a:solidFill>
                <a:srgbClr val="FFFFFF"/>
              </a:solidFill>
              <a:effectLst/>
              <a:uLnTx/>
              <a:uFillTx/>
              <a:latin typeface="Source Sans Pro"/>
              <a:ea typeface="+mn-ea"/>
              <a:cs typeface="Arial"/>
            </a:endParaRPr>
          </a:p>
        </p:txBody>
      </p:sp>
      <p:sp>
        <p:nvSpPr>
          <p:cNvPr id="2" name="Titel 1">
            <a:extLst>
              <a:ext uri="{FF2B5EF4-FFF2-40B4-BE49-F238E27FC236}">
                <a16:creationId xmlns:a16="http://schemas.microsoft.com/office/drawing/2014/main" id="{4E7C13B3-0E7B-3290-3E4E-C32DF0FDB2D5}"/>
              </a:ext>
            </a:extLst>
          </p:cNvPr>
          <p:cNvSpPr>
            <a:spLocks noGrp="1"/>
          </p:cNvSpPr>
          <p:nvPr>
            <p:ph type="ctrTitle"/>
          </p:nvPr>
        </p:nvSpPr>
        <p:spPr/>
        <p:txBody>
          <a:bodyPr anchor="t">
            <a:normAutofit fontScale="90000"/>
          </a:bodyPr>
          <a:lstStyle/>
          <a:p>
            <a:r>
              <a:rPr lang="da-DK" dirty="0"/>
              <a:t>Alliancebrud</a:t>
            </a:r>
          </a:p>
        </p:txBody>
      </p:sp>
      <p:sp>
        <p:nvSpPr>
          <p:cNvPr id="5" name="TextBox 4">
            <a:extLst>
              <a:ext uri="{FF2B5EF4-FFF2-40B4-BE49-F238E27FC236}">
                <a16:creationId xmlns:a16="http://schemas.microsoft.com/office/drawing/2014/main" id="{971B4E7C-E41A-FD65-CA2D-A9BC07D5467B}"/>
              </a:ext>
            </a:extLst>
          </p:cNvPr>
          <p:cNvSpPr txBox="1"/>
          <p:nvPr/>
        </p:nvSpPr>
        <p:spPr>
          <a:xfrm>
            <a:off x="204788" y="1411074"/>
            <a:ext cx="3336925" cy="1240596"/>
          </a:xfrm>
          <a:prstGeom prst="rect">
            <a:avLst/>
          </a:prstGeom>
          <a:noFill/>
        </p:spPr>
        <p:txBody>
          <a:bodyPr wrap="square">
            <a:spAutoFit/>
          </a:bodyPr>
          <a:lstStyle/>
          <a:p>
            <a:pPr marL="179641" marR="0" lvl="1" indent="0" algn="l" defTabSz="914400" rtl="0" eaLnBrk="1" fontAlgn="auto" latinLnBrk="0" hangingPunct="1">
              <a:lnSpc>
                <a:spcPct val="200000"/>
              </a:lnSpc>
              <a:spcBef>
                <a:spcPts val="0"/>
              </a:spcBef>
              <a:spcAft>
                <a:spcPts val="0"/>
              </a:spcAft>
              <a:buClrTx/>
              <a:buSzTx/>
              <a:buFontTx/>
              <a:buNone/>
              <a:tabLst/>
              <a:defRPr/>
            </a:pPr>
            <a:r>
              <a:rPr kumimoji="0" lang="da-DK" sz="2000" b="0" i="0" u="none" strike="noStrike" kern="1200" cap="none" spc="0" normalizeH="0" baseline="0" noProof="0" dirty="0">
                <a:ln>
                  <a:noFill/>
                </a:ln>
                <a:solidFill>
                  <a:srgbClr val="FFFFFF">
                    <a:lumMod val="95000"/>
                  </a:srgbClr>
                </a:solidFill>
                <a:effectLst/>
                <a:uLnTx/>
                <a:uFillTx/>
                <a:latin typeface="Source Sans Pro"/>
                <a:ea typeface="+mn-ea"/>
                <a:cs typeface="Arial"/>
              </a:rPr>
              <a:t>Konfronterende brud</a:t>
            </a:r>
            <a:endParaRPr kumimoji="0" lang="da-DK" sz="1800" b="0" i="0" u="none" strike="noStrike" kern="1200" cap="none" spc="0" normalizeH="0" baseline="0" noProof="0" dirty="0">
              <a:ln>
                <a:noFill/>
              </a:ln>
              <a:solidFill>
                <a:srgbClr val="FFFFFF">
                  <a:lumMod val="95000"/>
                </a:srgbClr>
              </a:solidFill>
              <a:effectLst/>
              <a:uLnTx/>
              <a:uFillTx/>
              <a:latin typeface="Source Sans Pro"/>
              <a:ea typeface="+mn-ea"/>
              <a:cs typeface="Arial"/>
            </a:endParaRPr>
          </a:p>
          <a:p>
            <a:pPr marL="179641" marR="0" lvl="1" indent="0" algn="l" defTabSz="914400" rtl="0" eaLnBrk="1" fontAlgn="auto" latinLnBrk="0" hangingPunct="1">
              <a:lnSpc>
                <a:spcPct val="200000"/>
              </a:lnSpc>
              <a:spcBef>
                <a:spcPts val="0"/>
              </a:spcBef>
              <a:spcAft>
                <a:spcPts val="0"/>
              </a:spcAft>
              <a:buClrTx/>
              <a:buSzTx/>
              <a:buFontTx/>
              <a:buNone/>
              <a:tabLst/>
              <a:defRPr/>
            </a:pPr>
            <a:r>
              <a:rPr kumimoji="0" lang="da-DK" sz="2000" b="1" i="0" u="none" strike="noStrike" kern="1200" cap="none" spc="0" normalizeH="0" baseline="0" noProof="0" dirty="0">
                <a:ln>
                  <a:noFill/>
                </a:ln>
                <a:solidFill>
                  <a:srgbClr val="FFFFFF"/>
                </a:solidFill>
                <a:effectLst/>
                <a:uLnTx/>
                <a:uFillTx/>
                <a:latin typeface="Source Sans Pro"/>
                <a:ea typeface="+mn-ea"/>
                <a:cs typeface="Arial"/>
              </a:rPr>
              <a:t>Tilbagetrækningsbrud</a:t>
            </a:r>
            <a:endParaRPr kumimoji="0" lang="da-DK" sz="1800" b="1" i="0" u="none" strike="noStrike" kern="1200" cap="none" spc="0" normalizeH="0" baseline="0" noProof="0" dirty="0">
              <a:ln>
                <a:noFill/>
              </a:ln>
              <a:solidFill>
                <a:srgbClr val="FFFFFF"/>
              </a:solidFill>
              <a:effectLst/>
              <a:uLnTx/>
              <a:uFillTx/>
              <a:latin typeface="Source Sans Pro"/>
              <a:ea typeface="+mn-ea"/>
              <a:cs typeface="Arial"/>
            </a:endParaRPr>
          </a:p>
        </p:txBody>
      </p:sp>
      <p:sp>
        <p:nvSpPr>
          <p:cNvPr id="9" name="TextBox 8">
            <a:extLst>
              <a:ext uri="{FF2B5EF4-FFF2-40B4-BE49-F238E27FC236}">
                <a16:creationId xmlns:a16="http://schemas.microsoft.com/office/drawing/2014/main" id="{442E33D5-C01B-80FC-48CA-5F8B3BA30594}"/>
              </a:ext>
            </a:extLst>
          </p:cNvPr>
          <p:cNvSpPr txBox="1"/>
          <p:nvPr/>
        </p:nvSpPr>
        <p:spPr>
          <a:xfrm>
            <a:off x="3746501" y="1411074"/>
            <a:ext cx="7391400" cy="5610960"/>
          </a:xfrm>
          <a:prstGeom prst="rect">
            <a:avLst/>
          </a:prstGeom>
          <a:noFill/>
        </p:spPr>
        <p:txBody>
          <a:bodyPr wrap="square">
            <a:spAutoFit/>
          </a:bodyPr>
          <a:lstStyle/>
          <a:p>
            <a:pPr marL="0" marR="0" lvl="0" indent="-277559" algn="l" defTabSz="914400" rtl="0" eaLnBrk="1" fontAlgn="auto" latinLnBrk="0" hangingPunct="1">
              <a:lnSpc>
                <a:spcPct val="120000"/>
              </a:lnSpc>
              <a:spcBef>
                <a:spcPts val="0"/>
              </a:spcBef>
              <a:spcAft>
                <a:spcPts val="1200"/>
              </a:spcAft>
              <a:buClrTx/>
              <a:buSzTx/>
              <a:buFontTx/>
              <a:buNone/>
              <a:tabLst/>
              <a:defRPr/>
            </a:pPr>
            <a:r>
              <a:rPr kumimoji="0" lang="da-DK" sz="2000" b="1" i="0" u="none" strike="noStrike" kern="1200" cap="none" spc="0" normalizeH="0" baseline="0" noProof="0" dirty="0">
                <a:ln>
                  <a:noFill/>
                </a:ln>
                <a:solidFill>
                  <a:srgbClr val="FFFFFF"/>
                </a:solidFill>
                <a:effectLst/>
                <a:uLnTx/>
                <a:uFillTx/>
                <a:latin typeface="Source Sans Pro"/>
                <a:ea typeface="+mn-ea"/>
                <a:cs typeface="Arial"/>
              </a:rPr>
              <a:t>Minimal respons </a:t>
            </a:r>
            <a:r>
              <a:rPr kumimoji="0" lang="da-DK" sz="2000" b="0" i="0" u="none" strike="noStrike" kern="1200" cap="none" spc="0" normalizeH="0" baseline="0" noProof="0" dirty="0">
                <a:ln>
                  <a:noFill/>
                </a:ln>
                <a:solidFill>
                  <a:srgbClr val="FFFFFF"/>
                </a:solidFill>
                <a:effectLst/>
                <a:uLnTx/>
                <a:uFillTx/>
                <a:latin typeface="Source Sans Pro"/>
                <a:ea typeface="+mn-ea"/>
                <a:cs typeface="Arial"/>
              </a:rPr>
              <a:t>T: ”Det lyder svært. Hvordan havde du det med det?” P: ”sukker” </a:t>
            </a:r>
          </a:p>
          <a:p>
            <a:pPr marL="0" marR="0" lvl="0" indent="-277559" algn="l" defTabSz="914400" rtl="0" eaLnBrk="1" fontAlgn="auto" latinLnBrk="0" hangingPunct="1">
              <a:lnSpc>
                <a:spcPct val="120000"/>
              </a:lnSpc>
              <a:spcBef>
                <a:spcPts val="0"/>
              </a:spcBef>
              <a:spcAft>
                <a:spcPts val="1200"/>
              </a:spcAft>
              <a:buClrTx/>
              <a:buSzTx/>
              <a:buFontTx/>
              <a:buNone/>
              <a:tabLst/>
              <a:defRPr/>
            </a:pPr>
            <a:r>
              <a:rPr kumimoji="0" lang="da-DK" sz="2000" b="1" i="0" u="none" strike="noStrike" kern="1200" cap="none" spc="0" normalizeH="0" baseline="0" noProof="0" dirty="0">
                <a:ln>
                  <a:noFill/>
                </a:ln>
                <a:solidFill>
                  <a:srgbClr val="FFFFFF"/>
                </a:solidFill>
                <a:effectLst/>
                <a:uLnTx/>
                <a:uFillTx/>
                <a:latin typeface="Source Sans Pro"/>
                <a:ea typeface="+mn-ea"/>
                <a:cs typeface="Arial"/>
              </a:rPr>
              <a:t>Afvisende</a:t>
            </a:r>
            <a:r>
              <a:rPr kumimoji="0" lang="da-DK" sz="2000" b="0" i="0" u="none" strike="noStrike" kern="1200" cap="none" spc="0" normalizeH="0" baseline="0" noProof="0" dirty="0">
                <a:ln>
                  <a:noFill/>
                </a:ln>
                <a:solidFill>
                  <a:srgbClr val="FFFFFF"/>
                </a:solidFill>
                <a:effectLst/>
                <a:uLnTx/>
                <a:uFillTx/>
                <a:latin typeface="Source Sans Pro"/>
                <a:ea typeface="+mn-ea"/>
                <a:cs typeface="Arial"/>
              </a:rPr>
              <a:t> T: ”du ser ud til at være trist” P: ”jeg har det fint. Det er ingenting”</a:t>
            </a:r>
          </a:p>
          <a:p>
            <a:pPr marL="0" marR="0" lvl="0" indent="-277559" algn="l" defTabSz="914400" rtl="0" eaLnBrk="1" fontAlgn="auto" latinLnBrk="0" hangingPunct="1">
              <a:lnSpc>
                <a:spcPct val="120000"/>
              </a:lnSpc>
              <a:spcBef>
                <a:spcPts val="0"/>
              </a:spcBef>
              <a:spcAft>
                <a:spcPts val="1200"/>
              </a:spcAft>
              <a:buClrTx/>
              <a:buSzTx/>
              <a:buFontTx/>
              <a:buNone/>
              <a:tabLst/>
              <a:defRPr/>
            </a:pPr>
            <a:r>
              <a:rPr kumimoji="0" lang="da-DK" sz="2000" b="1" i="0" u="none" strike="noStrike" kern="1200" cap="none" spc="0" normalizeH="0" baseline="0" noProof="0" dirty="0">
                <a:ln>
                  <a:noFill/>
                </a:ln>
                <a:solidFill>
                  <a:srgbClr val="FFFFFF"/>
                </a:solidFill>
                <a:effectLst/>
                <a:uLnTx/>
                <a:uFillTx/>
                <a:latin typeface="Source Sans Pro"/>
                <a:ea typeface="+mn-ea"/>
                <a:cs typeface="Arial"/>
              </a:rPr>
              <a:t>Emneskift </a:t>
            </a:r>
            <a:r>
              <a:rPr kumimoji="0" lang="da-DK" sz="2000" b="0" i="0" u="none" strike="noStrike" kern="1200" cap="none" spc="0" normalizeH="0" baseline="0" noProof="0" dirty="0">
                <a:ln>
                  <a:noFill/>
                </a:ln>
                <a:solidFill>
                  <a:srgbClr val="FFFFFF"/>
                </a:solidFill>
                <a:effectLst/>
                <a:uLnTx/>
                <a:uFillTx/>
                <a:latin typeface="Source Sans Pro"/>
                <a:ea typeface="+mn-ea"/>
                <a:cs typeface="Arial"/>
              </a:rPr>
              <a:t>T ”Oplever du at jeg er vred på dig lige nu?” P ”Det har min kæreste også spurgt mig om den anden aften. Han sagde at”</a:t>
            </a:r>
          </a:p>
          <a:p>
            <a:pPr marL="0" marR="0" lvl="0" indent="-277559" algn="l" defTabSz="914400" rtl="0" eaLnBrk="1" fontAlgn="auto" latinLnBrk="0" hangingPunct="1">
              <a:lnSpc>
                <a:spcPct val="120000"/>
              </a:lnSpc>
              <a:spcBef>
                <a:spcPts val="0"/>
              </a:spcBef>
              <a:spcAft>
                <a:spcPts val="1200"/>
              </a:spcAft>
              <a:buClrTx/>
              <a:buSzTx/>
              <a:buFontTx/>
              <a:buNone/>
              <a:tabLst/>
              <a:defRPr/>
            </a:pPr>
            <a:r>
              <a:rPr kumimoji="0" lang="da-DK" sz="2000" b="1" i="0" u="none" strike="noStrike" kern="1200" cap="none" spc="0" normalizeH="0" baseline="0" noProof="0" dirty="0">
                <a:ln>
                  <a:noFill/>
                </a:ln>
                <a:solidFill>
                  <a:srgbClr val="FFFFFF"/>
                </a:solidFill>
                <a:effectLst/>
                <a:uLnTx/>
                <a:uFillTx/>
                <a:latin typeface="Source Sans Pro"/>
                <a:ea typeface="+mn-ea"/>
                <a:cs typeface="Arial"/>
              </a:rPr>
              <a:t>Stilhed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1" i="0" u="none" strike="noStrike" kern="1200" cap="none" spc="0" normalizeH="0" baseline="0" noProof="0" dirty="0">
                <a:ln>
                  <a:noFill/>
                </a:ln>
                <a:solidFill>
                  <a:srgbClr val="FFFFFF"/>
                </a:solidFill>
                <a:effectLst/>
                <a:uLnTx/>
                <a:uFillTx/>
                <a:latin typeface="Source Sans Pro"/>
                <a:ea typeface="+mn-ea"/>
                <a:cs typeface="Arial"/>
              </a:rPr>
              <a:t>Maskering af følelser </a:t>
            </a:r>
            <a:r>
              <a:rPr kumimoji="0" lang="da-DK" sz="1800" b="1" i="0" u="none" strike="noStrike" kern="1200" cap="none" spc="0" normalizeH="0" baseline="0" noProof="0" dirty="0">
                <a:ln>
                  <a:noFill/>
                </a:ln>
                <a:solidFill>
                  <a:srgbClr val="FFFFFF"/>
                </a:solidFill>
                <a:effectLst/>
                <a:uLnTx/>
                <a:uFillTx/>
                <a:latin typeface="Source Sans Pro"/>
                <a:ea typeface="+mn-ea"/>
                <a:cs typeface="Arial"/>
              </a:rPr>
              <a:t> </a:t>
            </a:r>
            <a:r>
              <a:rPr kumimoji="0" lang="da-DK" sz="1800" b="0" i="0" u="none" strike="noStrike" kern="1200" cap="none" spc="0" normalizeH="0" baseline="0" noProof="0" dirty="0">
                <a:ln>
                  <a:noFill/>
                </a:ln>
                <a:solidFill>
                  <a:srgbClr val="FFFFFF"/>
                </a:solidFill>
                <a:effectLst/>
                <a:uLnTx/>
                <a:uFillTx/>
                <a:latin typeface="Source Sans Pro"/>
                <a:ea typeface="+mn-ea"/>
                <a:cs typeface="Arial"/>
              </a:rPr>
              <a:t>T: Det er svært for dig at fortælle mig om de triste følelser. P: (Et tvunget smil). Det er ikke nemt at tale 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Source Sans Pr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1" i="0" u="none" strike="noStrike" kern="1200" cap="none" spc="0" normalizeH="0" baseline="0" noProof="0" dirty="0">
                <a:ln>
                  <a:noFill/>
                </a:ln>
                <a:solidFill>
                  <a:srgbClr val="FFFFFF"/>
                </a:solidFill>
                <a:effectLst/>
                <a:uLnTx/>
                <a:uFillTx/>
                <a:latin typeface="Source Sans Pro"/>
                <a:ea typeface="+mn-ea"/>
                <a:cs typeface="Arial"/>
              </a:rPr>
              <a:t>Selvkritik </a:t>
            </a:r>
            <a:r>
              <a:rPr kumimoji="0" lang="da-DK" sz="1800" b="0" i="0" u="none" strike="noStrike" kern="1200" cap="none" spc="0" normalizeH="0" baseline="0" noProof="0" dirty="0">
                <a:ln>
                  <a:noFill/>
                </a:ln>
                <a:solidFill>
                  <a:srgbClr val="FFFFFF"/>
                </a:solidFill>
                <a:effectLst/>
                <a:uLnTx/>
                <a:uFillTx/>
                <a:latin typeface="Source Sans Pro"/>
                <a:ea typeface="+mn-ea"/>
                <a:cs typeface="Arial"/>
              </a:rPr>
              <a:t>T: ”Det lyder vigtigt. Kan du fortælle mig mere om det?”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Source Sans Pro"/>
                <a:ea typeface="+mn-ea"/>
                <a:cs typeface="Arial"/>
              </a:rPr>
              <a:t>P: ”(suk). Hvad er meningen? Det kommer ikke til at få mig til at føle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Source Sans Pro"/>
                <a:ea typeface="+mn-ea"/>
                <a:cs typeface="Arial"/>
              </a:rPr>
              <a:t>mig bedre. Jeg er for langt væk. Jeg er et håbløst tilfælde.”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Source Sans Pro"/>
              <a:ea typeface="+mn-ea"/>
              <a:cs typeface="Arial"/>
            </a:endParaRPr>
          </a:p>
          <a:p>
            <a:pPr marL="0" marR="0" lvl="0" indent="-277559" algn="l" defTabSz="914400" rtl="0" eaLnBrk="1" fontAlgn="auto" latinLnBrk="0" hangingPunct="1">
              <a:lnSpc>
                <a:spcPct val="120000"/>
              </a:lnSpc>
              <a:spcBef>
                <a:spcPts val="0"/>
              </a:spcBef>
              <a:spcAft>
                <a:spcPts val="1200"/>
              </a:spcAft>
              <a:buClrTx/>
              <a:buSzTx/>
              <a:buFontTx/>
              <a:buNone/>
              <a:tabLst/>
              <a:defRPr/>
            </a:pPr>
            <a:endParaRPr kumimoji="0" lang="da-DK" sz="2000" b="0" i="0" u="none" strike="noStrike" kern="1200" cap="none" spc="0" normalizeH="0" baseline="0" noProof="0" dirty="0">
              <a:ln>
                <a:noFill/>
              </a:ln>
              <a:solidFill>
                <a:srgbClr val="FFFFFF"/>
              </a:solidFill>
              <a:effectLst/>
              <a:uLnTx/>
              <a:uFillTx/>
              <a:latin typeface="Source Sans Pro"/>
              <a:ea typeface="+mn-ea"/>
              <a:cs typeface="Arial"/>
            </a:endParaRPr>
          </a:p>
        </p:txBody>
      </p:sp>
      <p:graphicFrame>
        <p:nvGraphicFramePr>
          <p:cNvPr id="8" name="Diagram 7">
            <a:extLst>
              <a:ext uri="{FF2B5EF4-FFF2-40B4-BE49-F238E27FC236}">
                <a16:creationId xmlns:a16="http://schemas.microsoft.com/office/drawing/2014/main" id="{9E0EAA36-9F05-4915-A7D1-53787E5F7456}"/>
              </a:ext>
            </a:extLst>
          </p:cNvPr>
          <p:cNvGraphicFramePr/>
          <p:nvPr/>
        </p:nvGraphicFramePr>
        <p:xfrm>
          <a:off x="-1" y="6354305"/>
          <a:ext cx="12569125" cy="503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51470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82DE2A-0C99-A84F-E212-1798BD0FDD9C}"/>
              </a:ext>
            </a:extLst>
          </p:cNvPr>
          <p:cNvSpPr>
            <a:spLocks noGrp="1"/>
          </p:cNvSpPr>
          <p:nvPr>
            <p:ph type="ctrTitle"/>
          </p:nvPr>
        </p:nvSpPr>
        <p:spPr/>
        <p:txBody>
          <a:bodyPr/>
          <a:lstStyle/>
          <a:p>
            <a:r>
              <a:rPr lang="da-DK" dirty="0"/>
              <a:t>Alliancebrud</a:t>
            </a:r>
          </a:p>
        </p:txBody>
      </p:sp>
      <p:sp>
        <p:nvSpPr>
          <p:cNvPr id="3" name="Pladsholder til indhold 2">
            <a:extLst>
              <a:ext uri="{FF2B5EF4-FFF2-40B4-BE49-F238E27FC236}">
                <a16:creationId xmlns:a16="http://schemas.microsoft.com/office/drawing/2014/main" id="{7AA2D1CD-0919-61EC-D138-0C94F1255B61}"/>
              </a:ext>
            </a:extLst>
          </p:cNvPr>
          <p:cNvSpPr>
            <a:spLocks noGrp="1"/>
          </p:cNvSpPr>
          <p:nvPr>
            <p:ph sz="quarter" idx="44"/>
          </p:nvPr>
        </p:nvSpPr>
        <p:spPr/>
        <p:txBody>
          <a:bodyPr/>
          <a:lstStyle/>
          <a:p>
            <a:pPr marL="0" indent="0">
              <a:buNone/>
            </a:pPr>
            <a:r>
              <a:rPr lang="da-DK" dirty="0">
                <a:latin typeface="Source Sans Pro" panose="020B0503030403020204" pitchFamily="34" charset="0"/>
              </a:rPr>
              <a:t>I behandling af personlighedsforstyrrelser ses brud i </a:t>
            </a:r>
            <a:r>
              <a:rPr lang="da-DK" b="1" dirty="0">
                <a:solidFill>
                  <a:schemeClr val="accent1">
                    <a:lumMod val="50000"/>
                  </a:schemeClr>
                </a:solidFill>
                <a:latin typeface="Source Sans Pro" panose="020B0503030403020204" pitchFamily="34" charset="0"/>
                <a:cs typeface="Segoe UI" panose="020B0502040204020203" pitchFamily="34" charset="0"/>
              </a:rPr>
              <a:t>70-95% </a:t>
            </a:r>
            <a:r>
              <a:rPr lang="da-DK" dirty="0">
                <a:solidFill>
                  <a:schemeClr val="accent1">
                    <a:lumMod val="50000"/>
                  </a:schemeClr>
                </a:solidFill>
                <a:latin typeface="Source Sans Pro" panose="020B0503030403020204" pitchFamily="34" charset="0"/>
                <a:cs typeface="Segoe UI" panose="020B0502040204020203" pitchFamily="34" charset="0"/>
              </a:rPr>
              <a:t>af sessioner.</a:t>
            </a:r>
            <a:r>
              <a:rPr lang="da-DK" dirty="0">
                <a:latin typeface="Source Sans Pro" panose="020B0503030403020204" pitchFamily="34" charset="0"/>
              </a:rPr>
              <a:t> </a:t>
            </a:r>
          </a:p>
          <a:p>
            <a:pPr marL="0" indent="0">
              <a:buNone/>
            </a:pPr>
            <a:r>
              <a:rPr lang="da-DK" sz="1400" dirty="0">
                <a:solidFill>
                  <a:schemeClr val="tx1">
                    <a:lumMod val="65000"/>
                    <a:lumOff val="35000"/>
                  </a:schemeClr>
                </a:solidFill>
                <a:latin typeface="Source Sans Pro" panose="020B0503030403020204" pitchFamily="34" charset="0"/>
                <a:cs typeface="Segoe UI" panose="020B0502040204020203" pitchFamily="34" charset="0"/>
              </a:rPr>
              <a:t>(</a:t>
            </a:r>
            <a:r>
              <a:rPr lang="da-DK" sz="1400" dirty="0" err="1">
                <a:solidFill>
                  <a:schemeClr val="tx1">
                    <a:lumMod val="65000"/>
                    <a:lumOff val="35000"/>
                  </a:schemeClr>
                </a:solidFill>
                <a:latin typeface="Source Sans Pro" panose="020B0503030403020204" pitchFamily="34" charset="0"/>
                <a:cs typeface="Segoe UI" panose="020B0502040204020203" pitchFamily="34" charset="0"/>
              </a:rPr>
              <a:t>Schenk</a:t>
            </a:r>
            <a:r>
              <a:rPr lang="da-DK" sz="1400" dirty="0">
                <a:solidFill>
                  <a:schemeClr val="tx1">
                    <a:lumMod val="65000"/>
                    <a:lumOff val="35000"/>
                  </a:schemeClr>
                </a:solidFill>
                <a:latin typeface="Source Sans Pro" panose="020B0503030403020204" pitchFamily="34" charset="0"/>
                <a:cs typeface="Segoe UI" panose="020B0502040204020203" pitchFamily="34" charset="0"/>
              </a:rPr>
              <a:t> et al., 2021)</a:t>
            </a:r>
            <a:endParaRPr lang="da-DK" sz="1400" dirty="0">
              <a:latin typeface="Source Sans Pro" panose="020B0503030403020204" pitchFamily="34" charset="0"/>
            </a:endParaRPr>
          </a:p>
          <a:p>
            <a:pPr marL="0" indent="0">
              <a:buNone/>
            </a:pPr>
            <a:r>
              <a:rPr lang="da-DK" dirty="0">
                <a:latin typeface="Source Sans Pro" panose="020B0503030403020204" pitchFamily="34" charset="0"/>
              </a:rPr>
              <a:t>hjælpere bør derfor forvente perioder med alvorlige forstyrrelser i den terapeutiske alliance samt en høj forekomst af brud. Dette stiller krav om, at de professionelle om at bevare og håndtere alliancen, også under perioder med betydelig belastning og relationel ustabilitet</a:t>
            </a:r>
          </a:p>
          <a:p>
            <a:pPr marL="0" indent="0">
              <a:buNone/>
            </a:pPr>
            <a:r>
              <a:rPr lang="en-US" sz="1400" dirty="0">
                <a:ea typeface="Calibri" panose="020F0502020204030204" pitchFamily="34" charset="0"/>
                <a:cs typeface="Segoe UI" panose="020B0502040204020203" pitchFamily="34" charset="0"/>
              </a:rPr>
              <a:t>(Gersh et al., 2018; Schenk, </a:t>
            </a:r>
            <a:r>
              <a:rPr lang="en-US" sz="1400" dirty="0" err="1">
                <a:ea typeface="Calibri" panose="020F0502020204030204" pitchFamily="34" charset="0"/>
                <a:cs typeface="Segoe UI" panose="020B0502040204020203" pitchFamily="34" charset="0"/>
              </a:rPr>
              <a:t>Fürer</a:t>
            </a:r>
            <a:r>
              <a:rPr lang="en-US" sz="1400" dirty="0">
                <a:ea typeface="Calibri" panose="020F0502020204030204" pitchFamily="34" charset="0"/>
                <a:cs typeface="Segoe UI" panose="020B0502040204020203" pitchFamily="34" charset="0"/>
              </a:rPr>
              <a:t>, Zimmermann, </a:t>
            </a:r>
            <a:r>
              <a:rPr lang="en-US" sz="1400" dirty="0" err="1">
                <a:ea typeface="Calibri" panose="020F0502020204030204" pitchFamily="34" charset="0"/>
                <a:cs typeface="Segoe UI" panose="020B0502040204020203" pitchFamily="34" charset="0"/>
              </a:rPr>
              <a:t>Steppan</a:t>
            </a:r>
            <a:r>
              <a:rPr lang="en-US" sz="1400" dirty="0">
                <a:ea typeface="Calibri" panose="020F0502020204030204" pitchFamily="34" charset="0"/>
                <a:cs typeface="Segoe UI" panose="020B0502040204020203" pitchFamily="34" charset="0"/>
              </a:rPr>
              <a:t>, &amp; Schmeck, 2021).</a:t>
            </a:r>
            <a:endParaRPr lang="da-DK" sz="1400" dirty="0">
              <a:cs typeface="Segoe UI" panose="020B0502040204020203" pitchFamily="34" charset="0"/>
            </a:endParaRPr>
          </a:p>
          <a:p>
            <a:endParaRPr lang="da-DK" dirty="0"/>
          </a:p>
        </p:txBody>
      </p:sp>
    </p:spTree>
    <p:extLst>
      <p:ext uri="{BB962C8B-B14F-4D97-AF65-F5344CB8AC3E}">
        <p14:creationId xmlns:p14="http://schemas.microsoft.com/office/powerpoint/2010/main" val="33592269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A36777-23DB-AD7A-C9E8-C8CA5F2C3AC6}"/>
              </a:ext>
            </a:extLst>
          </p:cNvPr>
          <p:cNvSpPr>
            <a:spLocks noGrp="1"/>
          </p:cNvSpPr>
          <p:nvPr>
            <p:ph type="title"/>
          </p:nvPr>
        </p:nvSpPr>
        <p:spPr>
          <a:xfrm>
            <a:off x="687388" y="685315"/>
            <a:ext cx="10213978" cy="947135"/>
          </a:xfrm>
        </p:spPr>
        <p:txBody>
          <a:bodyPr anchor="t">
            <a:normAutofit/>
          </a:bodyPr>
          <a:lstStyle/>
          <a:p>
            <a:r>
              <a:rPr lang="da-DK"/>
              <a:t>Alliancebrud</a:t>
            </a:r>
          </a:p>
        </p:txBody>
      </p:sp>
      <p:sp>
        <p:nvSpPr>
          <p:cNvPr id="3" name="Pladsholder til indhold 2">
            <a:extLst>
              <a:ext uri="{FF2B5EF4-FFF2-40B4-BE49-F238E27FC236}">
                <a16:creationId xmlns:a16="http://schemas.microsoft.com/office/drawing/2014/main" id="{CBF7EFB1-A1C0-4135-EDC6-0C437E42BCE9}"/>
              </a:ext>
            </a:extLst>
          </p:cNvPr>
          <p:cNvSpPr>
            <a:spLocks noGrp="1"/>
          </p:cNvSpPr>
          <p:nvPr>
            <p:ph sz="half" idx="1"/>
          </p:nvPr>
        </p:nvSpPr>
        <p:spPr>
          <a:xfrm>
            <a:off x="838200" y="1825625"/>
            <a:ext cx="5181600" cy="4351338"/>
          </a:xfrm>
        </p:spPr>
        <p:txBody>
          <a:bodyPr>
            <a:normAutofit/>
          </a:bodyPr>
          <a:lstStyle/>
          <a:p>
            <a:pPr marL="0" indent="0">
              <a:buNone/>
            </a:pPr>
            <a:r>
              <a:rPr lang="da-DK" dirty="0"/>
              <a:t>Brud er ofte forudsætning for forandring, og kan give anledning til:</a:t>
            </a:r>
          </a:p>
          <a:p>
            <a:pPr marL="0" indent="0">
              <a:buNone/>
            </a:pPr>
            <a:r>
              <a:rPr lang="da-DK" dirty="0"/>
              <a:t>Ny meningsdannelse </a:t>
            </a:r>
          </a:p>
          <a:p>
            <a:pPr marL="0" indent="0">
              <a:buNone/>
            </a:pPr>
            <a:r>
              <a:rPr lang="da-DK" dirty="0"/>
              <a:t>Affektintegration </a:t>
            </a:r>
          </a:p>
          <a:p>
            <a:pPr marL="0" indent="0">
              <a:buNone/>
            </a:pPr>
            <a:r>
              <a:rPr lang="da-DK" dirty="0"/>
              <a:t>Øget tillid i tilknytningsrelationer </a:t>
            </a:r>
          </a:p>
          <a:p>
            <a:pPr marL="0" indent="0">
              <a:buNone/>
            </a:pPr>
            <a:r>
              <a:rPr lang="da-DK" dirty="0" err="1"/>
              <a:t>Korrektive</a:t>
            </a:r>
            <a:r>
              <a:rPr lang="da-DK" dirty="0"/>
              <a:t> emotionelle oplevelser</a:t>
            </a:r>
          </a:p>
          <a:p>
            <a:pPr marL="0" indent="0">
              <a:buNone/>
            </a:pPr>
            <a:r>
              <a:rPr lang="da-DK" sz="1400" dirty="0"/>
              <a:t>(</a:t>
            </a:r>
            <a:r>
              <a:rPr lang="da-DK" sz="1400" dirty="0" err="1"/>
              <a:t>Gersch</a:t>
            </a:r>
            <a:r>
              <a:rPr lang="da-DK" sz="1400" dirty="0"/>
              <a:t>, 2021, Høgenhaug et al., 2024)</a:t>
            </a:r>
          </a:p>
          <a:p>
            <a:endParaRPr lang="da-DK" dirty="0"/>
          </a:p>
        </p:txBody>
      </p:sp>
      <p:pic>
        <p:nvPicPr>
          <p:cNvPr id="6146" name="Picture 2" descr="Fra frø til plante | Det Danske Spejderkorps">
            <a:extLst>
              <a:ext uri="{FF2B5EF4-FFF2-40B4-BE49-F238E27FC236}">
                <a16:creationId xmlns:a16="http://schemas.microsoft.com/office/drawing/2014/main" id="{B996C273-47CF-EDBA-52FA-9EB0B74A95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093" r="17486"/>
          <a:stretch>
            <a:fillRect/>
          </a:stretch>
        </p:blipFill>
        <p:spPr bwMode="auto">
          <a:xfrm>
            <a:off x="6580717" y="1825625"/>
            <a:ext cx="4364565" cy="4351338"/>
          </a:xfrm>
          <a:prstGeom prst="rect">
            <a:avLst/>
          </a:prstGeom>
          <a:solidFill>
            <a:srgbClr val="FFFFFF"/>
          </a:solidFill>
        </p:spPr>
      </p:pic>
    </p:spTree>
    <p:extLst>
      <p:ext uri="{BB962C8B-B14F-4D97-AF65-F5344CB8AC3E}">
        <p14:creationId xmlns:p14="http://schemas.microsoft.com/office/powerpoint/2010/main" val="7669518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D2772E-8718-E0B6-FF0D-6F164E099F7C}"/>
              </a:ext>
            </a:extLst>
          </p:cNvPr>
          <p:cNvSpPr>
            <a:spLocks noGrp="1"/>
          </p:cNvSpPr>
          <p:nvPr>
            <p:ph type="title"/>
          </p:nvPr>
        </p:nvSpPr>
        <p:spPr/>
        <p:txBody>
          <a:bodyPr>
            <a:normAutofit/>
          </a:bodyPr>
          <a:lstStyle/>
          <a:p>
            <a:r>
              <a:rPr lang="da-DK" sz="2900" dirty="0"/>
              <a:t>Alliancebrud</a:t>
            </a:r>
          </a:p>
        </p:txBody>
      </p:sp>
      <p:sp>
        <p:nvSpPr>
          <p:cNvPr id="3" name="Pladsholder til indhold 2">
            <a:extLst>
              <a:ext uri="{FF2B5EF4-FFF2-40B4-BE49-F238E27FC236}">
                <a16:creationId xmlns:a16="http://schemas.microsoft.com/office/drawing/2014/main" id="{E679A1AC-502F-2BA0-4246-2BFB75312F00}"/>
              </a:ext>
            </a:extLst>
          </p:cNvPr>
          <p:cNvSpPr>
            <a:spLocks noGrp="1"/>
          </p:cNvSpPr>
          <p:nvPr>
            <p:ph sz="half" idx="1"/>
          </p:nvPr>
        </p:nvSpPr>
        <p:spPr>
          <a:xfrm>
            <a:off x="1055021" y="1421978"/>
            <a:ext cx="6613232" cy="4845808"/>
          </a:xfrm>
        </p:spPr>
        <p:txBody>
          <a:bodyPr>
            <a:normAutofit/>
          </a:bodyPr>
          <a:lstStyle/>
          <a:p>
            <a:pPr marL="0" indent="0">
              <a:buNone/>
            </a:pPr>
            <a:r>
              <a:rPr lang="da-DK" b="1" dirty="0">
                <a:latin typeface="Source Sans Pro" panose="020B0503030403020204" pitchFamily="34" charset="0"/>
                <a:ea typeface="Source Sans Pro" panose="020B0503030403020204" pitchFamily="34" charset="0"/>
              </a:rPr>
              <a:t>Reparation af alliancebrud</a:t>
            </a:r>
            <a:r>
              <a:rPr lang="da-DK" dirty="0">
                <a:latin typeface="Source Sans Pro" panose="020B0503030403020204" pitchFamily="34" charset="0"/>
                <a:ea typeface="Source Sans Pro" panose="020B0503030403020204" pitchFamily="34" charset="0"/>
              </a:rPr>
              <a:t> er forbundet med en stærkere alliance og bedre behandlingsresultat, mens manglende adressering og reparation af brud er forbundet med for tidligt behandlingsophør, manglende fremgang og forværring af symptomer</a:t>
            </a:r>
          </a:p>
          <a:p>
            <a:pPr marL="0" indent="0">
              <a:buNone/>
            </a:pPr>
            <a:r>
              <a:rPr lang="da-DK" sz="1400" dirty="0">
                <a:latin typeface="Source Sans Pro" panose="020B0503030403020204" pitchFamily="34" charset="0"/>
                <a:ea typeface="Source Sans Pro" panose="020B0503030403020204" pitchFamily="34" charset="0"/>
              </a:rPr>
              <a:t>(Høgenhaug et al., 2026, Eubanks et al., 2018)</a:t>
            </a:r>
          </a:p>
          <a:p>
            <a:pPr marL="0" indent="0">
              <a:buNone/>
            </a:pPr>
            <a:endParaRPr lang="da-DK" dirty="0">
              <a:latin typeface="Source Sans Pro" panose="020B0503030403020204" pitchFamily="34" charset="0"/>
              <a:ea typeface="Source Sans Pro" panose="020B0503030403020204" pitchFamily="34" charset="0"/>
            </a:endParaRPr>
          </a:p>
        </p:txBody>
      </p:sp>
      <p:pic>
        <p:nvPicPr>
          <p:cNvPr id="7" name="Billede 6">
            <a:extLst>
              <a:ext uri="{FF2B5EF4-FFF2-40B4-BE49-F238E27FC236}">
                <a16:creationId xmlns:a16="http://schemas.microsoft.com/office/drawing/2014/main" id="{AB92B7B7-C132-48B5-91CF-5E4781741593}"/>
              </a:ext>
            </a:extLst>
          </p:cNvPr>
          <p:cNvPicPr>
            <a:picLocks noChangeAspect="1"/>
          </p:cNvPicPr>
          <p:nvPr/>
        </p:nvPicPr>
        <p:blipFill>
          <a:blip r:embed="rId2"/>
          <a:stretch>
            <a:fillRect/>
          </a:stretch>
        </p:blipFill>
        <p:spPr>
          <a:xfrm>
            <a:off x="7668253" y="1588296"/>
            <a:ext cx="4034211" cy="3363266"/>
          </a:xfrm>
          <a:prstGeom prst="rect">
            <a:avLst/>
          </a:prstGeom>
        </p:spPr>
      </p:pic>
    </p:spTree>
    <p:extLst>
      <p:ext uri="{BB962C8B-B14F-4D97-AF65-F5344CB8AC3E}">
        <p14:creationId xmlns:p14="http://schemas.microsoft.com/office/powerpoint/2010/main" val="3377349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ED028-E9BB-121C-B91B-85AEB07CCE0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1522164-9CC0-0D89-1217-9FFCB466CB24}"/>
              </a:ext>
            </a:extLst>
          </p:cNvPr>
          <p:cNvSpPr/>
          <p:nvPr/>
        </p:nvSpPr>
        <p:spPr>
          <a:xfrm>
            <a:off x="0" y="1248229"/>
            <a:ext cx="12192000" cy="56097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K" sz="1800" b="0" i="0" u="none" strike="noStrike" kern="1200" cap="none" spc="0" normalizeH="0" baseline="0" noProof="0" dirty="0" err="1">
              <a:ln>
                <a:noFill/>
              </a:ln>
              <a:solidFill>
                <a:srgbClr val="FFFFFF"/>
              </a:solidFill>
              <a:effectLst/>
              <a:uLnTx/>
              <a:uFillTx/>
              <a:latin typeface="Source Sans Pro"/>
              <a:ea typeface="+mn-ea"/>
              <a:cs typeface="Arial"/>
            </a:endParaRPr>
          </a:p>
        </p:txBody>
      </p:sp>
      <p:sp>
        <p:nvSpPr>
          <p:cNvPr id="2" name="Titel 1">
            <a:extLst>
              <a:ext uri="{FF2B5EF4-FFF2-40B4-BE49-F238E27FC236}">
                <a16:creationId xmlns:a16="http://schemas.microsoft.com/office/drawing/2014/main" id="{28539A89-B0D6-A828-9473-AFAC3703B64D}"/>
              </a:ext>
            </a:extLst>
          </p:cNvPr>
          <p:cNvSpPr>
            <a:spLocks noGrp="1"/>
          </p:cNvSpPr>
          <p:nvPr>
            <p:ph type="ctrTitle"/>
          </p:nvPr>
        </p:nvSpPr>
        <p:spPr/>
        <p:txBody>
          <a:bodyPr anchor="t">
            <a:normAutofit fontScale="90000"/>
          </a:bodyPr>
          <a:lstStyle/>
          <a:p>
            <a:r>
              <a:rPr lang="da-DK" dirty="0"/>
              <a:t>Alliancebrud</a:t>
            </a:r>
          </a:p>
        </p:txBody>
      </p:sp>
      <p:sp>
        <p:nvSpPr>
          <p:cNvPr id="5" name="TextBox 4">
            <a:extLst>
              <a:ext uri="{FF2B5EF4-FFF2-40B4-BE49-F238E27FC236}">
                <a16:creationId xmlns:a16="http://schemas.microsoft.com/office/drawing/2014/main" id="{AA211019-3BEE-EFDF-365A-E9EA12F78D0E}"/>
              </a:ext>
            </a:extLst>
          </p:cNvPr>
          <p:cNvSpPr txBox="1"/>
          <p:nvPr/>
        </p:nvSpPr>
        <p:spPr>
          <a:xfrm>
            <a:off x="-70817" y="1248229"/>
            <a:ext cx="3336925" cy="625043"/>
          </a:xfrm>
          <a:prstGeom prst="rect">
            <a:avLst/>
          </a:prstGeom>
          <a:noFill/>
        </p:spPr>
        <p:txBody>
          <a:bodyPr wrap="square">
            <a:spAutoFit/>
          </a:bodyPr>
          <a:lstStyle/>
          <a:p>
            <a:pPr marL="179641" marR="0" lvl="1" indent="0" algn="l" defTabSz="914400" rtl="0" eaLnBrk="1" fontAlgn="auto" latinLnBrk="0" hangingPunct="1">
              <a:lnSpc>
                <a:spcPct val="200000"/>
              </a:lnSpc>
              <a:spcBef>
                <a:spcPts val="0"/>
              </a:spcBef>
              <a:spcAft>
                <a:spcPts val="0"/>
              </a:spcAft>
              <a:buClrTx/>
              <a:buSzTx/>
              <a:buFontTx/>
              <a:buNone/>
              <a:tabLst/>
              <a:defRPr/>
            </a:pPr>
            <a:r>
              <a:rPr kumimoji="0" lang="da-DK" sz="2000" b="1" i="0" u="none" strike="noStrike" kern="1200" cap="none" spc="0" normalizeH="0" baseline="0" noProof="0" dirty="0">
                <a:ln>
                  <a:noFill/>
                </a:ln>
                <a:solidFill>
                  <a:srgbClr val="FFFFFF"/>
                </a:solidFill>
                <a:effectLst/>
                <a:uLnTx/>
                <a:uFillTx/>
                <a:latin typeface="Source Sans Pro"/>
                <a:ea typeface="+mn-ea"/>
                <a:cs typeface="Arial"/>
              </a:rPr>
              <a:t>Reparation</a:t>
            </a:r>
          </a:p>
        </p:txBody>
      </p:sp>
      <p:sp>
        <p:nvSpPr>
          <p:cNvPr id="9" name="TextBox 8">
            <a:extLst>
              <a:ext uri="{FF2B5EF4-FFF2-40B4-BE49-F238E27FC236}">
                <a16:creationId xmlns:a16="http://schemas.microsoft.com/office/drawing/2014/main" id="{F41455EF-7997-2109-27F0-42457FAA087A}"/>
              </a:ext>
            </a:extLst>
          </p:cNvPr>
          <p:cNvSpPr txBox="1"/>
          <p:nvPr/>
        </p:nvSpPr>
        <p:spPr>
          <a:xfrm>
            <a:off x="1754651" y="1469553"/>
            <a:ext cx="10508166" cy="4923143"/>
          </a:xfrm>
          <a:prstGeom prst="rect">
            <a:avLst/>
          </a:prstGeom>
          <a:noFill/>
        </p:spPr>
        <p:txBody>
          <a:bodyPr wrap="square">
            <a:spAutoFit/>
          </a:bodyPr>
          <a:lstStyle/>
          <a:p>
            <a:pPr marL="0" marR="0" lvl="1" indent="-97919" algn="l" defTabSz="914400" rtl="0" eaLnBrk="1" fontAlgn="auto" latinLnBrk="0" hangingPunct="1">
              <a:lnSpc>
                <a:spcPct val="90000"/>
              </a:lnSpc>
              <a:spcBef>
                <a:spcPts val="0"/>
              </a:spcBef>
              <a:spcAft>
                <a:spcPts val="0"/>
              </a:spcAft>
              <a:buClrTx/>
              <a:buSzTx/>
              <a:buFontTx/>
              <a:buNone/>
              <a:tabLst/>
              <a:defRPr/>
            </a:pPr>
            <a:r>
              <a:rPr kumimoji="0" lang="da-DK" sz="1700" b="0" i="0" u="none" strike="noStrike" kern="1200" cap="none" spc="0" normalizeH="0" baseline="0" noProof="0" dirty="0">
                <a:ln>
                  <a:noFill/>
                </a:ln>
                <a:solidFill>
                  <a:srgbClr val="FFFFFF"/>
                </a:solidFill>
                <a:effectLst/>
                <a:uLnTx/>
                <a:uFillTx/>
                <a:latin typeface="Source Sans Pro"/>
                <a:ea typeface="+mn-ea"/>
                <a:cs typeface="Arial"/>
              </a:rPr>
              <a:t>Genetablering af samarbejde omkring enighed om mål, middel og genetablering af det emotionelle bånd mellem patient og terapeut igennem: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700" b="0" i="0" u="none" strike="noStrike" kern="1200" cap="none" spc="0" normalizeH="0" baseline="0" noProof="0" dirty="0">
              <a:ln>
                <a:noFill/>
              </a:ln>
              <a:solidFill>
                <a:srgbClr val="FFFFFF"/>
              </a:solidFill>
              <a:effectLst/>
              <a:uLnTx/>
              <a:uFillTx/>
              <a:latin typeface="Source Sans Pr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700" b="1" i="0" u="none" strike="noStrike" kern="1200" cap="none" spc="0" normalizeH="0" baseline="0" noProof="0" dirty="0">
                <a:ln>
                  <a:noFill/>
                </a:ln>
                <a:solidFill>
                  <a:srgbClr val="FFFFFF"/>
                </a:solidFill>
                <a:effectLst/>
                <a:uLnTx/>
                <a:uFillTx/>
                <a:latin typeface="Source Sans Pro"/>
                <a:ea typeface="+mn-ea"/>
                <a:cs typeface="Arial"/>
              </a:rPr>
              <a:t>Den mentaliserende holdning </a:t>
            </a:r>
            <a:r>
              <a:rPr kumimoji="0" lang="da-DK" sz="1700" b="0" i="0" u="none" strike="noStrike" kern="1200" cap="none" spc="0" normalizeH="0" baseline="0" noProof="0" dirty="0">
                <a:ln>
                  <a:noFill/>
                </a:ln>
                <a:solidFill>
                  <a:srgbClr val="FFFFFF"/>
                </a:solidFill>
                <a:effectLst/>
                <a:uLnTx/>
                <a:uFillTx/>
                <a:latin typeface="Source Sans Pro"/>
                <a:ea typeface="+mn-ea"/>
                <a:cs typeface="Arial"/>
              </a:rPr>
              <a:t>som grundsten: nysgerrig, ikke-vidende, autentisk, åben, engageret, validerende</a:t>
            </a:r>
          </a:p>
          <a:p>
            <a:pPr marL="0" marR="0" lvl="1" indent="-97919" algn="l" defTabSz="914400" rtl="0" eaLnBrk="1" fontAlgn="auto" latinLnBrk="0" hangingPunct="1">
              <a:lnSpc>
                <a:spcPct val="90000"/>
              </a:lnSpc>
              <a:spcBef>
                <a:spcPts val="0"/>
              </a:spcBef>
              <a:spcAft>
                <a:spcPts val="0"/>
              </a:spcAft>
              <a:buClrTx/>
              <a:buSzTx/>
              <a:buFontTx/>
              <a:buNone/>
              <a:tabLst/>
              <a:defRPr/>
            </a:pPr>
            <a:endParaRPr kumimoji="0" lang="da-DK" sz="1700" b="0" i="0" u="none" strike="noStrike" kern="1200" cap="none" spc="0" normalizeH="0" baseline="0" noProof="0" dirty="0">
              <a:ln>
                <a:noFill/>
              </a:ln>
              <a:solidFill>
                <a:srgbClr val="FFFFFF"/>
              </a:solidFill>
              <a:effectLst/>
              <a:uLnTx/>
              <a:uFillTx/>
              <a:latin typeface="Source Sans Pr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700" b="1" i="0" u="none" strike="noStrike" kern="1200" cap="none" spc="0" normalizeH="0" baseline="0" noProof="0" dirty="0">
                <a:ln>
                  <a:noFill/>
                </a:ln>
                <a:solidFill>
                  <a:srgbClr val="FFFFFF"/>
                </a:solidFill>
                <a:effectLst/>
                <a:uLnTx/>
                <a:uFillTx/>
                <a:latin typeface="Source Sans Pro"/>
                <a:ea typeface="+mn-ea"/>
                <a:cs typeface="Arial"/>
              </a:rPr>
              <a:t>Forhandling af mål: </a:t>
            </a:r>
            <a:r>
              <a:rPr kumimoji="0" lang="da-DK" sz="1700" b="0" i="0" u="none" strike="noStrike" kern="1200" cap="none" spc="0" normalizeH="0" baseline="0" noProof="0" dirty="0">
                <a:ln>
                  <a:noFill/>
                </a:ln>
                <a:solidFill>
                  <a:srgbClr val="FFFFFF"/>
                </a:solidFill>
                <a:effectLst/>
                <a:uLnTx/>
                <a:uFillTx/>
                <a:latin typeface="Source Sans Pro"/>
                <a:ea typeface="+mn-ea"/>
                <a:cs typeface="Arial"/>
              </a:rPr>
              <a:t>skifte fra dynamisk udforskning til fokus på akut symptomlindring</a:t>
            </a:r>
          </a:p>
          <a:p>
            <a:pPr marL="0" marR="0" lvl="1" indent="-97919" algn="l" defTabSz="914400" rtl="0" eaLnBrk="1" fontAlgn="auto" latinLnBrk="0" hangingPunct="1">
              <a:lnSpc>
                <a:spcPct val="90000"/>
              </a:lnSpc>
              <a:spcBef>
                <a:spcPts val="0"/>
              </a:spcBef>
              <a:spcAft>
                <a:spcPts val="0"/>
              </a:spcAft>
              <a:buClrTx/>
              <a:buSzTx/>
              <a:buFontTx/>
              <a:buNone/>
              <a:tabLst/>
              <a:defRPr/>
            </a:pPr>
            <a:endParaRPr kumimoji="0" lang="da-DK" sz="1700" b="0" i="0" u="none" strike="noStrike" kern="1200" cap="none" spc="0" normalizeH="0" baseline="0" noProof="0" dirty="0">
              <a:ln>
                <a:noFill/>
              </a:ln>
              <a:solidFill>
                <a:srgbClr val="FFFFFF"/>
              </a:solidFill>
              <a:effectLst/>
              <a:uLnTx/>
              <a:uFillTx/>
              <a:latin typeface="Source Sans Pr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700" b="1" i="0" u="none" strike="noStrike" kern="1200" cap="none" spc="0" normalizeH="0" baseline="0" noProof="0" dirty="0">
                <a:ln>
                  <a:noFill/>
                </a:ln>
                <a:solidFill>
                  <a:srgbClr val="FFFFFF"/>
                </a:solidFill>
                <a:effectLst/>
                <a:uLnTx/>
                <a:uFillTx/>
                <a:latin typeface="Source Sans Pro"/>
                <a:ea typeface="+mn-ea"/>
                <a:cs typeface="Arial"/>
              </a:rPr>
              <a:t>Invitation til udforskning af brud: </a:t>
            </a:r>
            <a:r>
              <a:rPr kumimoji="0" lang="da-DK" sz="1700" b="0" i="0" u="none" strike="noStrike" kern="1200" cap="none" spc="0" normalizeH="0" baseline="0" noProof="0" dirty="0">
                <a:ln>
                  <a:noFill/>
                </a:ln>
                <a:solidFill>
                  <a:srgbClr val="FFFFFF"/>
                </a:solidFill>
                <a:effectLst/>
                <a:uLnTx/>
                <a:uFillTx/>
                <a:latin typeface="Source Sans Pro"/>
                <a:ea typeface="+mn-ea"/>
                <a:cs typeface="Arial"/>
              </a:rPr>
              <a:t>T: ”Du virker fjern lige nu. Jeg vil gerne bruge lidt tid på at prøve at forstå, hvad der foregår mellem os lige nu. Ville det være ok med dig?</a:t>
            </a:r>
            <a:endParaRPr kumimoji="0" lang="da-DK" sz="1700" b="1" i="0" u="none" strike="noStrike" kern="1200" cap="none" spc="0" normalizeH="0" baseline="0" noProof="0" dirty="0">
              <a:ln>
                <a:noFill/>
              </a:ln>
              <a:solidFill>
                <a:srgbClr val="FFFFFF"/>
              </a:solidFill>
              <a:effectLst/>
              <a:uLnTx/>
              <a:uFillTx/>
              <a:latin typeface="Source Sans Pro"/>
              <a:ea typeface="+mn-ea"/>
              <a:cs typeface="Arial"/>
            </a:endParaRPr>
          </a:p>
          <a:p>
            <a:pPr marL="0" marR="0" lvl="1" indent="-97919" algn="l" defTabSz="914400" rtl="0" eaLnBrk="1" fontAlgn="auto" latinLnBrk="0" hangingPunct="1">
              <a:lnSpc>
                <a:spcPct val="90000"/>
              </a:lnSpc>
              <a:spcBef>
                <a:spcPts val="0"/>
              </a:spcBef>
              <a:spcAft>
                <a:spcPts val="0"/>
              </a:spcAft>
              <a:buClrTx/>
              <a:buSzTx/>
              <a:buFontTx/>
              <a:buNone/>
              <a:tabLst/>
              <a:defRPr/>
            </a:pPr>
            <a:endParaRPr kumimoji="0" lang="da-DK" sz="1700" b="0" i="0" u="none" strike="noStrike" kern="1200" cap="none" spc="0" normalizeH="0" baseline="0" noProof="0" dirty="0">
              <a:ln>
                <a:noFill/>
              </a:ln>
              <a:solidFill>
                <a:srgbClr val="FFFFFF"/>
              </a:solidFill>
              <a:effectLst/>
              <a:uLnTx/>
              <a:uFillTx/>
              <a:latin typeface="Source Sans Pr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700" b="1" i="0" u="none" strike="noStrike" kern="1200" cap="none" spc="0" normalizeH="0" baseline="0" noProof="0" dirty="0">
                <a:ln>
                  <a:noFill/>
                </a:ln>
                <a:solidFill>
                  <a:srgbClr val="FFFFFF"/>
                </a:solidFill>
                <a:effectLst/>
                <a:uLnTx/>
                <a:uFillTx/>
                <a:latin typeface="Source Sans Pro"/>
                <a:ea typeface="+mn-ea"/>
                <a:cs typeface="Arial"/>
              </a:rPr>
              <a:t>Tilkendegivelse af egen andel i brud </a:t>
            </a:r>
            <a:r>
              <a:rPr kumimoji="0" lang="da-DK" sz="1700" b="0" i="0" u="none" strike="noStrike" kern="1200" cap="none" spc="0" normalizeH="0" baseline="0" noProof="0" dirty="0">
                <a:ln>
                  <a:noFill/>
                </a:ln>
                <a:solidFill>
                  <a:srgbClr val="FFFFFF"/>
                </a:solidFill>
                <a:effectLst/>
                <a:uLnTx/>
                <a:uFillTx/>
                <a:latin typeface="Source Sans Pro"/>
                <a:ea typeface="+mn-ea"/>
                <a:cs typeface="Arial"/>
              </a:rPr>
              <a:t>T: ”OK, jeg vil blive ved dette et øjeblik, fordi det er muligt, at jeg måske var uklar eller uden at indse det gav dig visse signaler du kunne forstå på den måde”</a:t>
            </a:r>
          </a:p>
          <a:p>
            <a:pPr marL="0" marR="0" lvl="1" indent="-97919" algn="l" defTabSz="914400" rtl="0" eaLnBrk="1" fontAlgn="auto" latinLnBrk="0" hangingPunct="1">
              <a:lnSpc>
                <a:spcPct val="90000"/>
              </a:lnSpc>
              <a:spcBef>
                <a:spcPts val="0"/>
              </a:spcBef>
              <a:spcAft>
                <a:spcPts val="0"/>
              </a:spcAft>
              <a:buClrTx/>
              <a:buSzTx/>
              <a:buFontTx/>
              <a:buNone/>
              <a:tabLst/>
              <a:defRPr/>
            </a:pPr>
            <a:endParaRPr kumimoji="0" lang="da-DK" sz="1700" b="0" i="0" u="none" strike="noStrike" kern="1200" cap="none" spc="0" normalizeH="0" baseline="0" noProof="0" dirty="0">
              <a:ln>
                <a:noFill/>
              </a:ln>
              <a:solidFill>
                <a:srgbClr val="FFFFFF"/>
              </a:solidFill>
              <a:effectLst/>
              <a:uLnTx/>
              <a:uFillTx/>
              <a:latin typeface="Source Sans Pr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700" b="1" i="0" u="none" strike="noStrike" kern="1200" cap="none" spc="0" normalizeH="0" baseline="0" noProof="0" dirty="0">
                <a:ln>
                  <a:noFill/>
                </a:ln>
                <a:solidFill>
                  <a:srgbClr val="FFFFFF"/>
                </a:solidFill>
                <a:effectLst/>
                <a:uLnTx/>
                <a:uFillTx/>
                <a:latin typeface="Source Sans Pro"/>
                <a:ea typeface="+mn-ea"/>
                <a:cs typeface="Arial"/>
              </a:rPr>
              <a:t>Linke brud til interpersonelle vanskeligheder: </a:t>
            </a:r>
            <a:r>
              <a:rPr kumimoji="0" lang="da-DK" sz="1700" b="0" i="0" u="none" strike="noStrike" kern="1200" cap="none" spc="0" normalizeH="0" baseline="0" noProof="0" dirty="0">
                <a:ln>
                  <a:noFill/>
                </a:ln>
                <a:solidFill>
                  <a:srgbClr val="FFFFFF"/>
                </a:solidFill>
                <a:effectLst/>
                <a:uLnTx/>
                <a:uFillTx/>
                <a:latin typeface="Source Sans Pro"/>
                <a:ea typeface="+mn-ea"/>
                <a:cs typeface="Arial"/>
              </a:rPr>
              <a:t>P: ”Jeg har aldrig fået den slags feedback fra nogen, at jeg kan virke arrogant sammen med andre. Det får mig til at tænke på andre situationer. Er det måske sådan jeg ødelægger mine forhold til andre mennesker?” T: ” På tidspunkter hvor du føler dig mindre selvsikker, kan du måske være mere tilbøjelig til at reagere på en måde der kan fremstå arrogant. Har du selv lagt mærke til det i andre situationer?”</a:t>
            </a:r>
          </a:p>
          <a:p>
            <a:pPr marL="0" marR="0" lvl="1" indent="-97919" algn="l" defTabSz="914400" rtl="0" eaLnBrk="1" fontAlgn="auto" latinLnBrk="0" hangingPunct="1">
              <a:lnSpc>
                <a:spcPct val="90000"/>
              </a:lnSpc>
              <a:spcBef>
                <a:spcPts val="0"/>
              </a:spcBef>
              <a:spcAft>
                <a:spcPts val="0"/>
              </a:spcAft>
              <a:buClrTx/>
              <a:buSzTx/>
              <a:buFontTx/>
              <a:buNone/>
              <a:tabLst/>
              <a:defRPr/>
            </a:pPr>
            <a:endParaRPr kumimoji="0" lang="da-DK" sz="2000" b="1" i="0" u="none" strike="noStrike" kern="1200" cap="none" spc="0" normalizeH="0" baseline="0" noProof="0" dirty="0">
              <a:ln>
                <a:noFill/>
              </a:ln>
              <a:solidFill>
                <a:srgbClr val="FFFFFF"/>
              </a:solidFill>
              <a:effectLst/>
              <a:uLnTx/>
              <a:uFillTx/>
              <a:latin typeface="Source Sans Pro"/>
              <a:ea typeface="+mn-ea"/>
              <a:cs typeface="Arial"/>
            </a:endParaRPr>
          </a:p>
        </p:txBody>
      </p:sp>
    </p:spTree>
    <p:extLst>
      <p:ext uri="{BB962C8B-B14F-4D97-AF65-F5344CB8AC3E}">
        <p14:creationId xmlns:p14="http://schemas.microsoft.com/office/powerpoint/2010/main" val="1343778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9DDB9C-AE76-44F2-1458-7B729AB30A7F}"/>
              </a:ext>
            </a:extLst>
          </p:cNvPr>
          <p:cNvSpPr>
            <a:spLocks noGrp="1"/>
          </p:cNvSpPr>
          <p:nvPr>
            <p:ph type="title"/>
          </p:nvPr>
        </p:nvSpPr>
        <p:spPr>
          <a:xfrm>
            <a:off x="687388" y="685315"/>
            <a:ext cx="10213978" cy="947135"/>
          </a:xfrm>
        </p:spPr>
        <p:txBody>
          <a:bodyPr anchor="t">
            <a:normAutofit/>
          </a:bodyPr>
          <a:lstStyle/>
          <a:p>
            <a:r>
              <a:rPr lang="da-DK" sz="3700" dirty="0"/>
              <a:t>Reparation: Besøg borgerens sind før du præsenterer dit eget</a:t>
            </a:r>
          </a:p>
        </p:txBody>
      </p:sp>
      <p:pic>
        <p:nvPicPr>
          <p:cNvPr id="7" name="Billede 6" descr="Sådan bruger du mentalisering i arbejdet med børn og unge - Læs fagbrevet  her | Ung BRUS">
            <a:extLst>
              <a:ext uri="{FF2B5EF4-FFF2-40B4-BE49-F238E27FC236}">
                <a16:creationId xmlns:a16="http://schemas.microsoft.com/office/drawing/2014/main" id="{5B0D8524-6D7B-EAD1-DFB8-9ACF51F2CF83}"/>
              </a:ext>
            </a:extLst>
          </p:cNvPr>
          <p:cNvPicPr>
            <a:picLocks noChangeAspect="1"/>
          </p:cNvPicPr>
          <p:nvPr/>
        </p:nvPicPr>
        <p:blipFill>
          <a:blip r:embed="rId2"/>
          <a:stretch>
            <a:fillRect/>
          </a:stretch>
        </p:blipFill>
        <p:spPr>
          <a:xfrm>
            <a:off x="3148576" y="1808163"/>
            <a:ext cx="5329704" cy="3960812"/>
          </a:xfrm>
          <a:prstGeom prst="rect">
            <a:avLst/>
          </a:prstGeom>
          <a:noFill/>
        </p:spPr>
      </p:pic>
      <p:sp>
        <p:nvSpPr>
          <p:cNvPr id="10" name="Slide Number Placeholder 3">
            <a:extLst>
              <a:ext uri="{FF2B5EF4-FFF2-40B4-BE49-F238E27FC236}">
                <a16:creationId xmlns:a16="http://schemas.microsoft.com/office/drawing/2014/main" id="{EFF4DFD4-1F65-DCAD-4B56-DD04C2EEDD1A}"/>
              </a:ext>
            </a:extLst>
          </p:cNvPr>
          <p:cNvSpPr>
            <a:spLocks noGrp="1"/>
          </p:cNvSpPr>
          <p:nvPr>
            <p:ph type="sldNum" sz="quarter" idx="12"/>
          </p:nvPr>
        </p:nvSpPr>
        <p:spPr>
          <a:xfrm>
            <a:off x="9050341" y="6358269"/>
            <a:ext cx="2778125" cy="309687"/>
          </a:xfrm>
        </p:spPr>
        <p:txBody>
          <a:bodyPr anchor="t">
            <a:normAutofit/>
          </a:bodyPr>
          <a:lstStyle/>
          <a:p>
            <a:pPr>
              <a:spcAft>
                <a:spcPts val="600"/>
              </a:spcAft>
            </a:pPr>
            <a:fld id="{45D37B1E-C366-494F-A587-962AD9AABC83}" type="slidenum">
              <a:rPr lang="da-DK" smtClean="0"/>
              <a:pPr>
                <a:spcAft>
                  <a:spcPts val="600"/>
                </a:spcAft>
              </a:pPr>
              <a:t>44</a:t>
            </a:fld>
            <a:endParaRPr lang="da-DK"/>
          </a:p>
        </p:txBody>
      </p:sp>
    </p:spTree>
    <p:extLst>
      <p:ext uri="{BB962C8B-B14F-4D97-AF65-F5344CB8AC3E}">
        <p14:creationId xmlns:p14="http://schemas.microsoft.com/office/powerpoint/2010/main" val="2892069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B4AFFD-6C35-82C9-155E-DE13ECE1ED8F}"/>
              </a:ext>
            </a:extLst>
          </p:cNvPr>
          <p:cNvSpPr>
            <a:spLocks noGrp="1"/>
          </p:cNvSpPr>
          <p:nvPr>
            <p:ph type="title"/>
          </p:nvPr>
        </p:nvSpPr>
        <p:spPr/>
        <p:txBody>
          <a:bodyPr/>
          <a:lstStyle/>
          <a:p>
            <a:r>
              <a:rPr lang="da-DK" dirty="0"/>
              <a:t>Validering</a:t>
            </a:r>
          </a:p>
        </p:txBody>
      </p:sp>
      <p:sp>
        <p:nvSpPr>
          <p:cNvPr id="3" name="Pladsholder til indhold 2">
            <a:extLst>
              <a:ext uri="{FF2B5EF4-FFF2-40B4-BE49-F238E27FC236}">
                <a16:creationId xmlns:a16="http://schemas.microsoft.com/office/drawing/2014/main" id="{612E2D33-C6EC-7447-3613-0507B2412F7F}"/>
              </a:ext>
            </a:extLst>
          </p:cNvPr>
          <p:cNvSpPr>
            <a:spLocks noGrp="1"/>
          </p:cNvSpPr>
          <p:nvPr>
            <p:ph idx="1"/>
          </p:nvPr>
        </p:nvSpPr>
        <p:spPr>
          <a:xfrm>
            <a:off x="725491" y="1808163"/>
            <a:ext cx="10544489" cy="4364522"/>
          </a:xfrm>
        </p:spPr>
        <p:txBody>
          <a:bodyPr/>
          <a:lstStyle/>
          <a:p>
            <a:pPr marL="0" indent="0">
              <a:buNone/>
            </a:pPr>
            <a:r>
              <a:rPr lang="da-DK" dirty="0"/>
              <a:t>At anerkende, bekræfte og acceptere en anden persons følelser, tanker og oplevelser som forståelige og meningsfulde ud fra borgerens perspektiv.</a:t>
            </a:r>
          </a:p>
          <a:p>
            <a:pPr marL="0" indent="0">
              <a:buNone/>
            </a:pPr>
            <a:r>
              <a:rPr lang="da-DK" dirty="0"/>
              <a:t>At validere betyder </a:t>
            </a:r>
            <a:r>
              <a:rPr lang="da-DK" i="1" dirty="0"/>
              <a:t>ikke</a:t>
            </a:r>
            <a:r>
              <a:rPr lang="da-DK" dirty="0"/>
              <a:t> nødvendigvis, at du er enig i borgerens handlinger eller måde at tolke situationen på. Det betyder derimod, at du viser, at borgerens følelser giver mening ud fra de omstændigheder, borgeren står i, eller de erfaringer vedkommende har</a:t>
            </a:r>
          </a:p>
          <a:p>
            <a:pPr marL="0" indent="0">
              <a:buNone/>
            </a:pPr>
            <a:r>
              <a:rPr lang="da-DK" b="1" dirty="0"/>
              <a:t>Hvorfor er validering vigtigt?</a:t>
            </a:r>
          </a:p>
          <a:p>
            <a:pPr lvl="0"/>
            <a:r>
              <a:rPr lang="da-DK" b="1" dirty="0"/>
              <a:t>Skaber tryghed:</a:t>
            </a:r>
            <a:r>
              <a:rPr lang="da-DK" dirty="0"/>
              <a:t> at føle sig hørt, mødt og taget alvorligt, hvilket opbygger tillid.</a:t>
            </a:r>
          </a:p>
          <a:p>
            <a:pPr lvl="0"/>
            <a:r>
              <a:rPr lang="da-DK" b="1" dirty="0"/>
              <a:t>Dæmper intense følelser:</a:t>
            </a:r>
            <a:r>
              <a:rPr lang="da-DK" dirty="0"/>
              <a:t> Når vi føler os oprigtigt forstået, falder vores nervesystem ofte til ro.</a:t>
            </a:r>
          </a:p>
          <a:p>
            <a:pPr lvl="0"/>
            <a:r>
              <a:rPr lang="da-DK" b="1" dirty="0"/>
              <a:t>Modvirker skam:</a:t>
            </a:r>
            <a:r>
              <a:rPr lang="da-DK" dirty="0"/>
              <a:t> Mange mennesker dømmer sig selv for deres følelser, validering er modvægt til dommen </a:t>
            </a:r>
          </a:p>
        </p:txBody>
      </p:sp>
      <p:sp>
        <p:nvSpPr>
          <p:cNvPr id="4" name="Pladsholder til slidenummer 3">
            <a:extLst>
              <a:ext uri="{FF2B5EF4-FFF2-40B4-BE49-F238E27FC236}">
                <a16:creationId xmlns:a16="http://schemas.microsoft.com/office/drawing/2014/main" id="{4FE468AF-B578-C202-9790-994664F936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D37B1E-C366-494F-A587-962AD9AABC83}" type="slidenum">
              <a:rPr kumimoji="0" lang="da-DK" sz="998" b="0" i="0" u="none" strike="noStrike" kern="1200" cap="none" spc="0" normalizeH="0" baseline="0" noProof="0" smtClean="0">
                <a:ln>
                  <a:noFill/>
                </a:ln>
                <a:solidFill>
                  <a:srgbClr val="FFFFFF">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da-DK" sz="998" b="0" i="0" u="none" strike="noStrike" kern="1200" cap="none" spc="0" normalizeH="0" baseline="0" noProof="0" dirty="0">
              <a:ln>
                <a:noFill/>
              </a:ln>
              <a:solidFill>
                <a:srgbClr val="FFFFFF">
                  <a:lumMod val="75000"/>
                </a:srgbClr>
              </a:solidFill>
              <a:effectLst/>
              <a:uLnTx/>
              <a:uFillTx/>
              <a:latin typeface="Source Sans Pro"/>
              <a:ea typeface="+mn-ea"/>
              <a:cs typeface="Arial"/>
            </a:endParaRPr>
          </a:p>
        </p:txBody>
      </p:sp>
    </p:spTree>
    <p:extLst>
      <p:ext uri="{BB962C8B-B14F-4D97-AF65-F5344CB8AC3E}">
        <p14:creationId xmlns:p14="http://schemas.microsoft.com/office/powerpoint/2010/main" val="2606153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77DA69-EAAC-AF13-412B-5E0A1BADC4A6}"/>
              </a:ext>
            </a:extLst>
          </p:cNvPr>
          <p:cNvSpPr>
            <a:spLocks noGrp="1"/>
          </p:cNvSpPr>
          <p:nvPr>
            <p:ph type="title"/>
          </p:nvPr>
        </p:nvSpPr>
        <p:spPr/>
        <p:txBody>
          <a:bodyPr/>
          <a:lstStyle/>
          <a:p>
            <a:r>
              <a:rPr lang="da-DK" dirty="0"/>
              <a:t>Reparation</a:t>
            </a:r>
          </a:p>
        </p:txBody>
      </p:sp>
      <p:sp>
        <p:nvSpPr>
          <p:cNvPr id="3" name="Pladsholder til indhold 2">
            <a:extLst>
              <a:ext uri="{FF2B5EF4-FFF2-40B4-BE49-F238E27FC236}">
                <a16:creationId xmlns:a16="http://schemas.microsoft.com/office/drawing/2014/main" id="{15E89CD0-AE9E-48E4-B8D5-98B3FBBDC75B}"/>
              </a:ext>
            </a:extLst>
          </p:cNvPr>
          <p:cNvSpPr>
            <a:spLocks noGrp="1"/>
          </p:cNvSpPr>
          <p:nvPr>
            <p:ph idx="1"/>
          </p:nvPr>
        </p:nvSpPr>
        <p:spPr/>
        <p:txBody>
          <a:bodyPr>
            <a:normAutofit/>
          </a:bodyPr>
          <a:lstStyle/>
          <a:p>
            <a:pPr marL="0" indent="0">
              <a:buNone/>
            </a:pPr>
            <a:r>
              <a:rPr lang="da-DK" dirty="0"/>
              <a:t>Forskningen peger på, at en af årsagerne til manglende reparation af alliancebrud bunder i </a:t>
            </a:r>
            <a:r>
              <a:rPr lang="da-DK" b="1" dirty="0"/>
              <a:t>nedsat egen indsigt </a:t>
            </a:r>
            <a:r>
              <a:rPr lang="da-DK" dirty="0"/>
              <a:t>ift. hvordan man reagerer, når man selv kommer under pres. </a:t>
            </a:r>
          </a:p>
          <a:p>
            <a:pPr marL="0" indent="0">
              <a:buNone/>
            </a:pPr>
            <a:endParaRPr lang="da-DK" dirty="0"/>
          </a:p>
          <a:p>
            <a:pPr marL="0" indent="0">
              <a:buNone/>
            </a:pPr>
            <a:r>
              <a:rPr lang="da-DK" dirty="0"/>
              <a:t>Dette kan lede til </a:t>
            </a:r>
            <a:r>
              <a:rPr lang="da-DK" b="1" dirty="0"/>
              <a:t>reaktiv respons </a:t>
            </a:r>
            <a:r>
              <a:rPr lang="da-DK" dirty="0"/>
              <a:t>i interaktionen:</a:t>
            </a:r>
          </a:p>
          <a:p>
            <a:pPr marL="0" indent="0">
              <a:buNone/>
            </a:pPr>
            <a:r>
              <a:rPr lang="da-DK" dirty="0"/>
              <a:t>Bliver direktiv, kontrollerende, anvender komplekse intervention, </a:t>
            </a:r>
            <a:r>
              <a:rPr lang="da-DK" dirty="0" err="1"/>
              <a:t>psykoedukere</a:t>
            </a:r>
            <a:r>
              <a:rPr lang="da-DK" dirty="0"/>
              <a:t>, afviser patientens perspektiv, rigid i sin tilgang ift. love, regler, antal aftaler/tid mm., undgåelse</a:t>
            </a:r>
          </a:p>
          <a:p>
            <a:pPr marL="0" indent="0">
              <a:buNone/>
            </a:pPr>
            <a:r>
              <a:rPr lang="da-DK" sz="1500" dirty="0" err="1">
                <a:solidFill>
                  <a:schemeClr val="tx1">
                    <a:lumMod val="50000"/>
                    <a:lumOff val="50000"/>
                  </a:schemeClr>
                </a:solidFill>
              </a:rPr>
              <a:t>Castonguay</a:t>
            </a:r>
            <a:r>
              <a:rPr lang="da-DK" sz="1500" dirty="0">
                <a:solidFill>
                  <a:schemeClr val="tx1">
                    <a:lumMod val="50000"/>
                    <a:lumOff val="50000"/>
                  </a:schemeClr>
                </a:solidFill>
              </a:rPr>
              <a:t> et al., 2010, Safran 1996, </a:t>
            </a:r>
            <a:r>
              <a:rPr lang="da-DK" sz="1500" dirty="0" err="1">
                <a:solidFill>
                  <a:schemeClr val="tx1">
                    <a:lumMod val="50000"/>
                    <a:lumOff val="50000"/>
                  </a:schemeClr>
                </a:solidFill>
              </a:rPr>
              <a:t>Ackerman</a:t>
            </a:r>
            <a:r>
              <a:rPr lang="da-DK" sz="1500" dirty="0">
                <a:solidFill>
                  <a:schemeClr val="tx1">
                    <a:lumMod val="50000"/>
                    <a:lumOff val="50000"/>
                  </a:schemeClr>
                </a:solidFill>
              </a:rPr>
              <a:t> 2001, Høgenhaug et al., 2025</a:t>
            </a:r>
          </a:p>
        </p:txBody>
      </p:sp>
    </p:spTree>
    <p:extLst>
      <p:ext uri="{BB962C8B-B14F-4D97-AF65-F5344CB8AC3E}">
        <p14:creationId xmlns:p14="http://schemas.microsoft.com/office/powerpoint/2010/main" val="22224696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29FFA2-E1B0-38B8-C589-AA972BBD836D}"/>
              </a:ext>
            </a:extLst>
          </p:cNvPr>
          <p:cNvSpPr>
            <a:spLocks noGrp="1"/>
          </p:cNvSpPr>
          <p:nvPr>
            <p:ph type="title"/>
          </p:nvPr>
        </p:nvSpPr>
        <p:spPr>
          <a:xfrm>
            <a:off x="713678" y="781398"/>
            <a:ext cx="10127166" cy="883812"/>
          </a:xfrm>
        </p:spPr>
        <p:txBody>
          <a:bodyPr>
            <a:normAutofit fontScale="90000"/>
          </a:bodyPr>
          <a:lstStyle/>
          <a:p>
            <a:r>
              <a:rPr lang="da-DK" dirty="0"/>
              <a:t>... stærke følelsesmæssige reaktioner er noget af det, der gør møder allersværest.</a:t>
            </a:r>
            <a:br>
              <a:rPr lang="da-DK" dirty="0"/>
            </a:br>
            <a:endParaRPr lang="da-DK" dirty="0"/>
          </a:p>
        </p:txBody>
      </p:sp>
      <p:sp>
        <p:nvSpPr>
          <p:cNvPr id="3" name="Pladsholder til indhold 2">
            <a:extLst>
              <a:ext uri="{FF2B5EF4-FFF2-40B4-BE49-F238E27FC236}">
                <a16:creationId xmlns:a16="http://schemas.microsoft.com/office/drawing/2014/main" id="{B98DC1DB-A981-BF03-839C-7450A8727DFE}"/>
              </a:ext>
            </a:extLst>
          </p:cNvPr>
          <p:cNvSpPr>
            <a:spLocks noGrp="1"/>
          </p:cNvSpPr>
          <p:nvPr>
            <p:ph idx="1"/>
          </p:nvPr>
        </p:nvSpPr>
        <p:spPr>
          <a:xfrm>
            <a:off x="725491" y="1808162"/>
            <a:ext cx="10601639" cy="4489767"/>
          </a:xfrm>
        </p:spPr>
        <p:txBody>
          <a:bodyPr>
            <a:normAutofit fontScale="92500" lnSpcReduction="10000"/>
          </a:bodyPr>
          <a:lstStyle/>
          <a:p>
            <a:pPr marL="0" indent="0">
              <a:buNone/>
            </a:pPr>
            <a:r>
              <a:rPr lang="da-DK" dirty="0"/>
              <a:t>• skyldfølelse,</a:t>
            </a:r>
          </a:p>
          <a:p>
            <a:pPr marL="0" indent="0">
              <a:buNone/>
            </a:pPr>
            <a:r>
              <a:rPr lang="da-DK" dirty="0"/>
              <a:t>• redningsfantasi,</a:t>
            </a:r>
          </a:p>
          <a:p>
            <a:pPr marL="0" indent="0">
              <a:buNone/>
            </a:pPr>
            <a:r>
              <a:rPr lang="da-DK" dirty="0"/>
              <a:t>• raseri,</a:t>
            </a:r>
          </a:p>
          <a:p>
            <a:pPr marL="0" indent="0">
              <a:buNone/>
            </a:pPr>
            <a:r>
              <a:rPr lang="da-DK" dirty="0"/>
              <a:t>• had,</a:t>
            </a:r>
          </a:p>
          <a:p>
            <a:pPr marL="0" indent="0">
              <a:buNone/>
            </a:pPr>
            <a:r>
              <a:rPr lang="da-DK" dirty="0"/>
              <a:t>• værdiløshed,</a:t>
            </a:r>
          </a:p>
          <a:p>
            <a:pPr marL="0" indent="0">
              <a:buNone/>
            </a:pPr>
            <a:r>
              <a:rPr lang="da-DK" dirty="0"/>
              <a:t>• angst og rædsel,</a:t>
            </a:r>
          </a:p>
          <a:p>
            <a:pPr marL="0" indent="0">
              <a:buNone/>
            </a:pPr>
            <a:r>
              <a:rPr lang="da-DK" dirty="0"/>
              <a:t>• hjælpeløshed, utilstrækkelighed,</a:t>
            </a:r>
          </a:p>
          <a:p>
            <a:pPr marL="0" indent="0">
              <a:buNone/>
            </a:pPr>
            <a:r>
              <a:rPr lang="da-DK" dirty="0"/>
              <a:t>• overvældethed</a:t>
            </a:r>
          </a:p>
          <a:p>
            <a:pPr marL="0" indent="0">
              <a:buNone/>
            </a:pPr>
            <a:r>
              <a:rPr lang="da-DK" dirty="0"/>
              <a:t>• en følelse af at være overinvolveret eller underinvolveret</a:t>
            </a:r>
          </a:p>
          <a:p>
            <a:pPr marL="0" indent="0">
              <a:buNone/>
            </a:pPr>
            <a:r>
              <a:rPr lang="da-DK" sz="1800" dirty="0" err="1">
                <a:solidFill>
                  <a:schemeClr val="tx1">
                    <a:lumMod val="50000"/>
                    <a:lumOff val="50000"/>
                  </a:schemeClr>
                </a:solidFill>
              </a:rPr>
              <a:t>Kernberg</a:t>
            </a:r>
            <a:r>
              <a:rPr lang="da-DK" sz="1800" dirty="0">
                <a:solidFill>
                  <a:schemeClr val="tx1">
                    <a:lumMod val="50000"/>
                    <a:lumOff val="50000"/>
                  </a:schemeClr>
                </a:solidFill>
              </a:rPr>
              <a:t>, 1989 og </a:t>
            </a:r>
            <a:r>
              <a:rPr lang="da-DK" sz="1800" dirty="0" err="1">
                <a:solidFill>
                  <a:schemeClr val="tx1">
                    <a:lumMod val="50000"/>
                    <a:lumOff val="50000"/>
                  </a:schemeClr>
                </a:solidFill>
              </a:rPr>
              <a:t>Gabbard</a:t>
            </a:r>
            <a:r>
              <a:rPr lang="da-DK" sz="1800" dirty="0">
                <a:solidFill>
                  <a:schemeClr val="tx1">
                    <a:lumMod val="50000"/>
                    <a:lumOff val="50000"/>
                  </a:schemeClr>
                </a:solidFill>
              </a:rPr>
              <a:t>, 2000</a:t>
            </a:r>
          </a:p>
          <a:p>
            <a:endParaRPr lang="da-DK" dirty="0"/>
          </a:p>
        </p:txBody>
      </p:sp>
      <p:pic>
        <p:nvPicPr>
          <p:cNvPr id="7170" name="Picture 2" descr="Handl konstruktivt, når arbejdet vækker stærke eller ubehagelige følelser">
            <a:extLst>
              <a:ext uri="{FF2B5EF4-FFF2-40B4-BE49-F238E27FC236}">
                <a16:creationId xmlns:a16="http://schemas.microsoft.com/office/drawing/2014/main" id="{6AAA0AFA-B9AF-5833-8D50-1D83B7920A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8422" y="2282371"/>
            <a:ext cx="5721350" cy="20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3137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08C008-0493-F43D-2674-BF3597D50DB5}"/>
              </a:ext>
            </a:extLst>
          </p:cNvPr>
          <p:cNvSpPr>
            <a:spLocks noGrp="1"/>
          </p:cNvSpPr>
          <p:nvPr>
            <p:ph type="title"/>
          </p:nvPr>
        </p:nvSpPr>
        <p:spPr/>
        <p:txBody>
          <a:bodyPr/>
          <a:lstStyle/>
          <a:p>
            <a:r>
              <a:rPr lang="da-DK" dirty="0"/>
              <a:t>Alliancefokuseret træning: Supervision og sparring som modgift til reaktiv respons</a:t>
            </a:r>
          </a:p>
        </p:txBody>
      </p:sp>
      <p:sp>
        <p:nvSpPr>
          <p:cNvPr id="3" name="Pladsholder til indhold 2">
            <a:extLst>
              <a:ext uri="{FF2B5EF4-FFF2-40B4-BE49-F238E27FC236}">
                <a16:creationId xmlns:a16="http://schemas.microsoft.com/office/drawing/2014/main" id="{B5E1264D-7FE8-9D24-D0DD-10498F0429F0}"/>
              </a:ext>
            </a:extLst>
          </p:cNvPr>
          <p:cNvSpPr>
            <a:spLocks noGrp="1"/>
          </p:cNvSpPr>
          <p:nvPr>
            <p:ph idx="1"/>
          </p:nvPr>
        </p:nvSpPr>
        <p:spPr>
          <a:xfrm>
            <a:off x="1008062" y="2631123"/>
            <a:ext cx="10175875" cy="3960812"/>
          </a:xfrm>
        </p:spPr>
        <p:txBody>
          <a:bodyPr/>
          <a:lstStyle/>
          <a:p>
            <a:pPr marL="0" indent="0">
              <a:buNone/>
            </a:pPr>
            <a:r>
              <a:rPr lang="da-DK" dirty="0"/>
              <a:t>Principper for alliancefokuseret træning</a:t>
            </a:r>
          </a:p>
          <a:p>
            <a:pPr marL="514350" indent="-514350">
              <a:buFont typeface="+mj-lt"/>
              <a:buAutoNum type="arabicPeriod"/>
            </a:pPr>
            <a:r>
              <a:rPr lang="da-DK" b="1" dirty="0"/>
              <a:t>Lær at genkende den relationelle kontekst</a:t>
            </a:r>
            <a:r>
              <a:rPr lang="da-DK" dirty="0"/>
              <a:t>: procesfokus (ofte øget fokus på indhold frem for proces) ”hvad sker der imellem os”</a:t>
            </a:r>
          </a:p>
          <a:p>
            <a:pPr marL="514350" indent="-514350">
              <a:buFont typeface="+mj-lt"/>
              <a:buAutoNum type="arabicPeriod"/>
            </a:pPr>
            <a:r>
              <a:rPr lang="da-DK" b="1" dirty="0"/>
              <a:t>Åbenhed for selvrefleksion: </a:t>
            </a:r>
            <a:r>
              <a:rPr lang="da-DK" dirty="0"/>
              <a:t>frem for at nægte eget bidrag inviteres til udforskning af egne reaktioner som noget informativt</a:t>
            </a:r>
          </a:p>
          <a:p>
            <a:pPr marL="0" indent="0">
              <a:buNone/>
            </a:pPr>
            <a:endParaRPr lang="da-DK" dirty="0"/>
          </a:p>
          <a:p>
            <a:pPr marL="514350" indent="-514350">
              <a:buFont typeface="+mj-lt"/>
              <a:buAutoNum type="arabicPeriod"/>
            </a:pPr>
            <a:endParaRPr lang="da-DK" dirty="0"/>
          </a:p>
          <a:p>
            <a:pPr marL="514350" indent="-514350">
              <a:buFont typeface="+mj-lt"/>
              <a:buAutoNum type="arabicPeriod"/>
            </a:pPr>
            <a:endParaRPr lang="da-DK" dirty="0"/>
          </a:p>
        </p:txBody>
      </p:sp>
    </p:spTree>
    <p:extLst>
      <p:ext uri="{BB962C8B-B14F-4D97-AF65-F5344CB8AC3E}">
        <p14:creationId xmlns:p14="http://schemas.microsoft.com/office/powerpoint/2010/main" val="434168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E0DC8E-99CA-5DF9-DF08-0BC7CB3D1950}"/>
              </a:ext>
            </a:extLst>
          </p:cNvPr>
          <p:cNvSpPr>
            <a:spLocks noGrp="1"/>
          </p:cNvSpPr>
          <p:nvPr>
            <p:ph type="title"/>
          </p:nvPr>
        </p:nvSpPr>
        <p:spPr>
          <a:xfrm>
            <a:off x="638882" y="639193"/>
            <a:ext cx="4241728" cy="3573516"/>
          </a:xfrm>
        </p:spPr>
        <p:txBody>
          <a:bodyPr vert="horz" lIns="91440" tIns="45720" rIns="91440" bIns="45720" rtlCol="0" anchor="b">
            <a:normAutofit/>
          </a:bodyPr>
          <a:lstStyle/>
          <a:p>
            <a:r>
              <a:rPr lang="en-US" sz="5100" kern="1200" dirty="0">
                <a:solidFill>
                  <a:schemeClr val="tx1"/>
                </a:solidFill>
                <a:latin typeface="+mj-lt"/>
                <a:ea typeface="+mj-ea"/>
                <a:cs typeface="+mj-cs"/>
              </a:rPr>
              <a:t>Reparation: </a:t>
            </a:r>
            <a:r>
              <a:rPr lang="en-US" sz="5100" kern="1200" dirty="0" err="1">
                <a:solidFill>
                  <a:schemeClr val="tx1"/>
                </a:solidFill>
                <a:latin typeface="+mj-lt"/>
                <a:ea typeface="+mj-ea"/>
                <a:cs typeface="+mj-cs"/>
              </a:rPr>
              <a:t>en</a:t>
            </a:r>
            <a:r>
              <a:rPr lang="en-US" sz="5100" kern="1200" dirty="0">
                <a:solidFill>
                  <a:schemeClr val="tx1"/>
                </a:solidFill>
                <a:latin typeface="+mj-lt"/>
                <a:ea typeface="+mj-ea"/>
                <a:cs typeface="+mj-cs"/>
              </a:rPr>
              <a:t> </a:t>
            </a:r>
            <a:r>
              <a:rPr lang="en-US" sz="5100" kern="1200" dirty="0" err="1">
                <a:solidFill>
                  <a:schemeClr val="tx1"/>
                </a:solidFill>
                <a:latin typeface="+mj-lt"/>
                <a:ea typeface="+mj-ea"/>
                <a:cs typeface="+mj-cs"/>
              </a:rPr>
              <a:t>interaktiv</a:t>
            </a:r>
            <a:r>
              <a:rPr lang="en-US" sz="5100" kern="1200" dirty="0">
                <a:solidFill>
                  <a:schemeClr val="tx1"/>
                </a:solidFill>
                <a:latin typeface="+mj-lt"/>
                <a:ea typeface="+mj-ea"/>
                <a:cs typeface="+mj-cs"/>
              </a:rPr>
              <a:t> dans</a:t>
            </a:r>
            <a:br>
              <a:rPr lang="en-US" sz="5100" kern="1200" dirty="0">
                <a:solidFill>
                  <a:schemeClr val="tx1"/>
                </a:solidFill>
                <a:latin typeface="+mj-lt"/>
                <a:ea typeface="+mj-ea"/>
                <a:cs typeface="+mj-cs"/>
              </a:rPr>
            </a:br>
            <a:endParaRPr lang="en-US" sz="5100" kern="1200" dirty="0">
              <a:solidFill>
                <a:schemeClr val="tx1"/>
              </a:solidFill>
              <a:latin typeface="+mj-lt"/>
              <a:ea typeface="+mj-ea"/>
              <a:cs typeface="+mj-cs"/>
            </a:endParaRPr>
          </a:p>
        </p:txBody>
      </p:sp>
      <p:pic>
        <p:nvPicPr>
          <p:cNvPr id="1026" name="Picture 2" descr="It doesn't matter how many resources you have. If you don't know... |  Picture Quotes">
            <a:extLst>
              <a:ext uri="{FF2B5EF4-FFF2-40B4-BE49-F238E27FC236}">
                <a16:creationId xmlns:a16="http://schemas.microsoft.com/office/drawing/2014/main" id="{44955A26-543F-9F3A-D9C9-E665DA5A698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258136" y="640080"/>
            <a:ext cx="6006935" cy="5550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620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E08435-908F-398B-196C-7E8769B63CDD}"/>
              </a:ext>
            </a:extLst>
          </p:cNvPr>
          <p:cNvSpPr>
            <a:spLocks noGrp="1"/>
          </p:cNvSpPr>
          <p:nvPr>
            <p:ph type="body" idx="41"/>
          </p:nvPr>
        </p:nvSpPr>
        <p:spPr>
          <a:xfrm>
            <a:off x="684218" y="728663"/>
            <a:ext cx="7442195" cy="1185077"/>
          </a:xfrm>
        </p:spPr>
        <p:txBody>
          <a:bodyPr anchor="t">
            <a:normAutofit/>
          </a:bodyPr>
          <a:lstStyle/>
          <a:p>
            <a:pPr>
              <a:spcAft>
                <a:spcPts val="600"/>
              </a:spcAft>
            </a:pPr>
            <a:r>
              <a:rPr lang="da-DK" dirty="0"/>
              <a:t>Case </a:t>
            </a:r>
            <a:br>
              <a:rPr lang="da-DK" dirty="0"/>
            </a:br>
            <a:endParaRPr lang="da-DK" sz="3000" dirty="0"/>
          </a:p>
        </p:txBody>
      </p:sp>
      <p:sp>
        <p:nvSpPr>
          <p:cNvPr id="3" name="Pladsholder til indhold 2">
            <a:extLst>
              <a:ext uri="{FF2B5EF4-FFF2-40B4-BE49-F238E27FC236}">
                <a16:creationId xmlns:a16="http://schemas.microsoft.com/office/drawing/2014/main" id="{B6CBB8D4-F19A-8889-6192-ECAE5384879B}"/>
              </a:ext>
            </a:extLst>
          </p:cNvPr>
          <p:cNvSpPr>
            <a:spLocks noGrp="1"/>
          </p:cNvSpPr>
          <p:nvPr>
            <p:ph sz="quarter" idx="53"/>
          </p:nvPr>
        </p:nvSpPr>
        <p:spPr>
          <a:xfrm>
            <a:off x="725488" y="2528888"/>
            <a:ext cx="7400925" cy="3600458"/>
          </a:xfrm>
        </p:spPr>
        <p:txBody>
          <a:bodyPr>
            <a:normAutofit fontScale="92500" lnSpcReduction="20000"/>
          </a:bodyPr>
          <a:lstStyle/>
          <a:p>
            <a:pPr marL="0" indent="0">
              <a:buNone/>
            </a:pPr>
            <a:r>
              <a:rPr lang="da-DK" sz="1600" b="1" dirty="0" err="1"/>
              <a:t>Caseformulering</a:t>
            </a:r>
            <a:r>
              <a:rPr lang="da-DK" sz="1600" b="1" dirty="0"/>
              <a:t>:</a:t>
            </a:r>
            <a:r>
              <a:rPr lang="da-DK" sz="1600" dirty="0"/>
              <a:t> Opvokset med mor og yngre bror. Har gennem opvæksten oplevet mange flytninger og skoleskift. Afsluttede 9. klasse og har efterfølgende startet på flere uddannelser, som ikke er blevet færdiggjort. Har haft flere forskellige jobs og arbejder aktuelt som pædagogmedhjælper, hvilket hun har gjort i ca. et år. Læser samtidig enkeltfag med henblik på at søge ind på pædagoguddannelsen.</a:t>
            </a:r>
          </a:p>
          <a:p>
            <a:pPr marL="0" indent="0">
              <a:buNone/>
            </a:pPr>
            <a:r>
              <a:rPr lang="da-DK" sz="1600" b="1" dirty="0"/>
              <a:t>Diagnose, køn, aldersspænd:</a:t>
            </a:r>
            <a:r>
              <a:rPr lang="da-DK" sz="1600" dirty="0"/>
              <a:t> Emotionel ustabil personlighedsstruktur, borderline type og ADHD. Har tidligere været behandlet i et andet ambulatorium. Kvinde, 25-30 år.</a:t>
            </a:r>
          </a:p>
          <a:p>
            <a:pPr marL="0" indent="0">
              <a:buNone/>
            </a:pPr>
            <a:r>
              <a:rPr lang="da-DK" sz="1600" b="1" dirty="0"/>
              <a:t>Mål:</a:t>
            </a:r>
            <a:r>
              <a:rPr lang="da-DK" sz="1600" dirty="0"/>
              <a:t> Har aldrig oplevet rigtigt at kunne mærke sig selv og ønsker derfor at arbejde med sit nervesystem, så hun gradvist bliver bedre til at mærke sig selv, sine følelser og forstå, hvad der sker i hende. Når hun føler sig presset, oplever hun en tendens til at give op eller trække sig væk (</a:t>
            </a:r>
            <a:r>
              <a:rPr lang="da-DK" sz="1600" b="1" dirty="0" err="1"/>
              <a:t>mentaliseringssvigt</a:t>
            </a:r>
            <a:r>
              <a:rPr lang="da-DK" sz="1600" b="1" dirty="0"/>
              <a:t> med efterfølgende alliancebrud</a:t>
            </a:r>
            <a:r>
              <a:rPr lang="da-DK" sz="1600" dirty="0"/>
              <a:t>). Hun kan fremstå nærværende, men har efterfølgende svært ved at huske, hvad der er sket og hvad der er blevet talt om. Dette ønsker hun at ændre. Der laves aftale om, at hun kan søge støtte hos sin kæreste og mor, og der arbejdes med vigtigheden af at møde op i gruppen og fortælle om sine oplevelser, også når terapien opleves svær og hun får impulsen til at give op og trække sig.</a:t>
            </a:r>
          </a:p>
          <a:p>
            <a:pPr>
              <a:lnSpc>
                <a:spcPct val="90000"/>
              </a:lnSpc>
            </a:pPr>
            <a:endParaRPr lang="da-DK" sz="1500" dirty="0"/>
          </a:p>
          <a:p>
            <a:pPr>
              <a:lnSpc>
                <a:spcPct val="90000"/>
              </a:lnSpc>
            </a:pPr>
            <a:endParaRPr lang="da-DK" sz="1500" dirty="0"/>
          </a:p>
        </p:txBody>
      </p:sp>
      <p:pic>
        <p:nvPicPr>
          <p:cNvPr id="5" name="Billede 4" descr="Depression - Netdoktor">
            <a:extLst>
              <a:ext uri="{FF2B5EF4-FFF2-40B4-BE49-F238E27FC236}">
                <a16:creationId xmlns:a16="http://schemas.microsoft.com/office/drawing/2014/main" id="{228DF5E5-BA0C-7267-1315-DF07D122BE1C}"/>
              </a:ext>
            </a:extLst>
          </p:cNvPr>
          <p:cNvPicPr>
            <a:picLocks noChangeAspect="1"/>
          </p:cNvPicPr>
          <p:nvPr/>
        </p:nvPicPr>
        <p:blipFill>
          <a:blip r:embed="rId2"/>
          <a:srcRect l="35944" r="35195" b="-1"/>
          <a:stretch>
            <a:fillRect/>
          </a:stretch>
        </p:blipFill>
        <p:spPr>
          <a:xfrm>
            <a:off x="9050332" y="10"/>
            <a:ext cx="3141667" cy="6857990"/>
          </a:xfrm>
          <a:prstGeom prst="rect">
            <a:avLst/>
          </a:prstGeom>
          <a:noFill/>
        </p:spPr>
      </p:pic>
      <p:sp>
        <p:nvSpPr>
          <p:cNvPr id="10" name="Text Placeholder 4">
            <a:extLst>
              <a:ext uri="{FF2B5EF4-FFF2-40B4-BE49-F238E27FC236}">
                <a16:creationId xmlns:a16="http://schemas.microsoft.com/office/drawing/2014/main" id="{F0113D3B-4FC8-C00E-BC81-CD48F0A213EA}"/>
              </a:ext>
            </a:extLst>
          </p:cNvPr>
          <p:cNvSpPr>
            <a:spLocks noGrp="1"/>
          </p:cNvSpPr>
          <p:nvPr>
            <p:ph type="body" sz="quarter" idx="55"/>
          </p:nvPr>
        </p:nvSpPr>
        <p:spPr>
          <a:xfrm>
            <a:off x="11466000" y="360000"/>
            <a:ext cx="360000" cy="360000"/>
          </a:xfrm>
        </p:spPr>
        <p:txBody>
          <a:bodyPr/>
          <a:lstStyle/>
          <a:p>
            <a:endParaRPr lang="en-US"/>
          </a:p>
        </p:txBody>
      </p:sp>
      <p:sp>
        <p:nvSpPr>
          <p:cNvPr id="4" name="Pladsholder til slidenummer 3" hidden="1">
            <a:extLst>
              <a:ext uri="{FF2B5EF4-FFF2-40B4-BE49-F238E27FC236}">
                <a16:creationId xmlns:a16="http://schemas.microsoft.com/office/drawing/2014/main" id="{7FE0E7BF-A682-917C-DC0A-7CA4BD007C6E}"/>
              </a:ext>
            </a:extLst>
          </p:cNvPr>
          <p:cNvSpPr>
            <a:spLocks noGrp="1"/>
          </p:cNvSpPr>
          <p:nvPr>
            <p:ph type="sldNum" sz="quarter" idx="4294967295"/>
          </p:nvPr>
        </p:nvSpPr>
        <p:spPr>
          <a:xfrm>
            <a:off x="9050341" y="6358269"/>
            <a:ext cx="2778125" cy="309687"/>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5D37B1E-C366-494F-A587-962AD9AABC83}" type="slidenum">
              <a:rPr kumimoji="0" lang="da-DK" sz="998" b="0" i="0" u="none" strike="noStrike" kern="1200" cap="none" spc="0" normalizeH="0" baseline="0" noProof="0" smtClean="0">
                <a:ln>
                  <a:noFill/>
                </a:ln>
                <a:solidFill>
                  <a:srgbClr val="002138">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600"/>
                </a:spcAft>
                <a:buClrTx/>
                <a:buSzTx/>
                <a:buFontTx/>
                <a:buNone/>
                <a:tabLst/>
                <a:defRPr/>
              </a:pPr>
              <a:t>50</a:t>
            </a:fld>
            <a:endParaRPr kumimoji="0" lang="da-DK" sz="998" b="0" i="0" u="none" strike="noStrike" kern="1200" cap="none" spc="0" normalizeH="0" baseline="0" noProof="0">
              <a:ln>
                <a:noFill/>
              </a:ln>
              <a:solidFill>
                <a:srgbClr val="002138">
                  <a:lumMod val="75000"/>
                </a:srgbClr>
              </a:solidFill>
              <a:effectLst/>
              <a:uLnTx/>
              <a:uFillTx/>
              <a:latin typeface="Source Sans Pro"/>
              <a:ea typeface="+mn-ea"/>
              <a:cs typeface="Arial"/>
            </a:endParaRPr>
          </a:p>
        </p:txBody>
      </p:sp>
    </p:spTree>
    <p:extLst>
      <p:ext uri="{BB962C8B-B14F-4D97-AF65-F5344CB8AC3E}">
        <p14:creationId xmlns:p14="http://schemas.microsoft.com/office/powerpoint/2010/main" val="13478610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DCCF44-DFE7-AFA6-DF03-ABC6C6AE14CD}"/>
              </a:ext>
            </a:extLst>
          </p:cNvPr>
          <p:cNvSpPr>
            <a:spLocks noGrp="1"/>
          </p:cNvSpPr>
          <p:nvPr>
            <p:ph type="title"/>
          </p:nvPr>
        </p:nvSpPr>
        <p:spPr>
          <a:xfrm>
            <a:off x="687388" y="685315"/>
            <a:ext cx="10213978" cy="947135"/>
          </a:xfrm>
        </p:spPr>
        <p:txBody>
          <a:bodyPr anchor="t">
            <a:normAutofit/>
          </a:bodyPr>
          <a:lstStyle/>
          <a:p>
            <a:r>
              <a:rPr lang="da-DK" dirty="0"/>
              <a:t>Hændelsen</a:t>
            </a:r>
          </a:p>
        </p:txBody>
      </p:sp>
      <p:pic>
        <p:nvPicPr>
          <p:cNvPr id="5" name="Billede 4" descr="TS-Transport om eksklusion: - Vi var blevet ekskluderet under alle omstændigheder">
            <a:extLst>
              <a:ext uri="{FF2B5EF4-FFF2-40B4-BE49-F238E27FC236}">
                <a16:creationId xmlns:a16="http://schemas.microsoft.com/office/drawing/2014/main" id="{0B705B53-025F-B51A-6C9F-35C755ADDB40}"/>
              </a:ext>
            </a:extLst>
          </p:cNvPr>
          <p:cNvPicPr>
            <a:picLocks noChangeAspect="1"/>
          </p:cNvPicPr>
          <p:nvPr/>
        </p:nvPicPr>
        <p:blipFill>
          <a:blip r:embed="rId3"/>
          <a:srcRect l="12256" r="16506" b="-2"/>
          <a:stretch>
            <a:fillRect/>
          </a:stretch>
        </p:blipFill>
        <p:spPr>
          <a:xfrm>
            <a:off x="765175" y="1638696"/>
            <a:ext cx="5148264" cy="4823986"/>
          </a:xfrm>
          <a:prstGeom prst="rect">
            <a:avLst/>
          </a:prstGeom>
          <a:noFill/>
        </p:spPr>
      </p:pic>
      <p:sp>
        <p:nvSpPr>
          <p:cNvPr id="3" name="Pladsholder til indhold 2">
            <a:extLst>
              <a:ext uri="{FF2B5EF4-FFF2-40B4-BE49-F238E27FC236}">
                <a16:creationId xmlns:a16="http://schemas.microsoft.com/office/drawing/2014/main" id="{6517156B-CCDD-4160-DD3F-979D040376D8}"/>
              </a:ext>
            </a:extLst>
          </p:cNvPr>
          <p:cNvSpPr>
            <a:spLocks noGrp="1"/>
          </p:cNvSpPr>
          <p:nvPr>
            <p:ph sz="quarter" idx="13"/>
          </p:nvPr>
        </p:nvSpPr>
        <p:spPr>
          <a:xfrm>
            <a:off x="6269038" y="685315"/>
            <a:ext cx="5235574" cy="5777381"/>
          </a:xfrm>
        </p:spPr>
        <p:txBody>
          <a:bodyPr>
            <a:normAutofit fontScale="85000" lnSpcReduction="20000"/>
          </a:bodyPr>
          <a:lstStyle/>
          <a:p>
            <a:pPr marL="0" indent="0">
              <a:buNone/>
            </a:pPr>
            <a:r>
              <a:rPr lang="da-DK" sz="1600" b="1" dirty="0"/>
              <a:t>Beskrivelse af brud/samarbejdsvanskeligheder:</a:t>
            </a:r>
            <a:r>
              <a:rPr lang="da-DK" sz="1600" dirty="0"/>
              <a:t> Kandidaten oplever, at hun har svært ved at komme til orde og byde ind i gruppesessionerne og ofte først får taletid sent i sessionen. Hun oplever derfor, at det kan være nytteløst at åbne op, fordi hun ikke når at tale færdig, inden sessionen slutter, hvilket skaber stress. Hun har talt med sine behandlere om dette, og de har aftalt, at de skal hjælpe hende med at komme på som en af de første i de efterfølgende sessioner. Hun oplever imidlertid ikke, at dette sker, og tager derfor kontakt til behandlerne mellem gruppesessionerne for at tale om det. </a:t>
            </a:r>
          </a:p>
          <a:p>
            <a:pPr marL="0" indent="0">
              <a:buNone/>
            </a:pPr>
            <a:r>
              <a:rPr lang="da-DK" sz="1600" dirty="0"/>
              <a:t>Casen illustrerer et </a:t>
            </a:r>
            <a:r>
              <a:rPr lang="da-DK" sz="1600" b="1" dirty="0"/>
              <a:t>tilbagetrækningsbrud</a:t>
            </a:r>
            <a:r>
              <a:rPr lang="da-DK" sz="1600" dirty="0"/>
              <a:t>, hvor hendes oplevelse af ikke at kunne komme til orde kan føre til, at hun trækker sig fra gruppen og terapien.</a:t>
            </a:r>
          </a:p>
          <a:p>
            <a:pPr marL="0" indent="0">
              <a:buNone/>
            </a:pPr>
            <a:r>
              <a:rPr lang="da-DK" sz="1600" b="1" dirty="0"/>
              <a:t>Resulterer i at IPS rækker ud:</a:t>
            </a:r>
            <a:r>
              <a:rPr lang="da-DK" sz="1600" dirty="0"/>
              <a:t> IPS-konsulenten tager kontakt til socialrådgiveren, som er tovholder for IPS-forløbet i ambulatoriet og får kontakt til behandlerne i gruppen, der hjælper til hvordan IPS-konsulenten kan støtte op om kandidatens arbejde med at fortælle om egne oplevelser i gruppen.</a:t>
            </a:r>
          </a:p>
          <a:p>
            <a:pPr marL="0" indent="0">
              <a:buNone/>
            </a:pPr>
            <a:r>
              <a:rPr lang="da-DK" sz="1600" b="1" dirty="0"/>
              <a:t>Gruppeprocessen:</a:t>
            </a:r>
            <a:r>
              <a:rPr lang="da-DK" sz="1600" dirty="0"/>
              <a:t> Efter aftale med kandidaten tager behandlerne problematikken op i gruppen. Formålet er at skabe fælles forståelse af hendes oplevelse og give gruppen mulighed for at støtte hende i fremtidige situationer. </a:t>
            </a:r>
          </a:p>
          <a:p>
            <a:pPr marL="0" indent="0">
              <a:buNone/>
            </a:pPr>
            <a:r>
              <a:rPr lang="da-DK" sz="1600" dirty="0"/>
              <a:t>De får talt om, hvordan Kandidatens oplevelse af ikke at blive set eller hørt har medført et </a:t>
            </a:r>
            <a:r>
              <a:rPr lang="da-DK" sz="1600" b="1" dirty="0" err="1"/>
              <a:t>mentaliseringssvigt</a:t>
            </a:r>
            <a:r>
              <a:rPr lang="da-DK" sz="1600" dirty="0"/>
              <a:t>, hvor hun får vanskeligt ved at have </a:t>
            </a:r>
            <a:r>
              <a:rPr lang="da-DK" sz="1600" b="1" dirty="0"/>
              <a:t>tillid</a:t>
            </a:r>
            <a:r>
              <a:rPr lang="da-DK" sz="1600" dirty="0"/>
              <a:t> til at der er plads til hende i gruppen og at de andre vil hende. At hun rækker ud frem for at trække sig ved hjælp af IPS konsulent betyder, at der er mulighed for </a:t>
            </a:r>
            <a:r>
              <a:rPr lang="da-DK" sz="1600" b="1" dirty="0"/>
              <a:t>reparation</a:t>
            </a:r>
            <a:r>
              <a:rPr lang="da-DK" sz="1600" dirty="0"/>
              <a:t> og for at få en </a:t>
            </a:r>
            <a:r>
              <a:rPr lang="da-DK" sz="1600" b="1" dirty="0"/>
              <a:t>korrektiv emotionel erfaring</a:t>
            </a:r>
            <a:r>
              <a:rPr lang="da-DK" sz="1600" dirty="0"/>
              <a:t>. </a:t>
            </a:r>
          </a:p>
          <a:p>
            <a:pPr>
              <a:lnSpc>
                <a:spcPct val="90000"/>
              </a:lnSpc>
            </a:pPr>
            <a:endParaRPr lang="da-DK" sz="1500" dirty="0"/>
          </a:p>
        </p:txBody>
      </p:sp>
      <p:sp>
        <p:nvSpPr>
          <p:cNvPr id="4" name="Pladsholder til slidenummer 3" hidden="1">
            <a:extLst>
              <a:ext uri="{FF2B5EF4-FFF2-40B4-BE49-F238E27FC236}">
                <a16:creationId xmlns:a16="http://schemas.microsoft.com/office/drawing/2014/main" id="{83AFF5E0-7A10-E2EF-0870-6B343CCDBE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5D37B1E-C366-494F-A587-962AD9AABC83}" type="slidenum">
              <a:rPr kumimoji="0" lang="da-DK" sz="998" b="0" i="0" u="none" strike="noStrike" kern="1200" cap="none" spc="0" normalizeH="0" baseline="0" noProof="0" smtClean="0">
                <a:ln>
                  <a:noFill/>
                </a:ln>
                <a:solidFill>
                  <a:srgbClr val="FFFFFF">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600"/>
                </a:spcAft>
                <a:buClrTx/>
                <a:buSzTx/>
                <a:buFontTx/>
                <a:buNone/>
                <a:tabLst/>
                <a:defRPr/>
              </a:pPr>
              <a:t>51</a:t>
            </a:fld>
            <a:endParaRPr kumimoji="0" lang="da-DK" sz="998" b="0" i="0" u="none" strike="noStrike" kern="1200" cap="none" spc="0" normalizeH="0" baseline="0" noProof="0">
              <a:ln>
                <a:noFill/>
              </a:ln>
              <a:solidFill>
                <a:srgbClr val="FFFFFF">
                  <a:lumMod val="75000"/>
                </a:srgbClr>
              </a:solidFill>
              <a:effectLst/>
              <a:uLnTx/>
              <a:uFillTx/>
              <a:latin typeface="Source Sans Pro"/>
              <a:ea typeface="+mn-ea"/>
              <a:cs typeface="Arial"/>
            </a:endParaRPr>
          </a:p>
        </p:txBody>
      </p:sp>
    </p:spTree>
    <p:extLst>
      <p:ext uri="{BB962C8B-B14F-4D97-AF65-F5344CB8AC3E}">
        <p14:creationId xmlns:p14="http://schemas.microsoft.com/office/powerpoint/2010/main" val="31039333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B2B8E1-42F3-C340-C5B5-22365085D436}"/>
              </a:ext>
            </a:extLst>
          </p:cNvPr>
          <p:cNvSpPr>
            <a:spLocks noGrp="1"/>
          </p:cNvSpPr>
          <p:nvPr>
            <p:ph type="title"/>
          </p:nvPr>
        </p:nvSpPr>
        <p:spPr>
          <a:xfrm>
            <a:off x="687388" y="685315"/>
            <a:ext cx="10213978" cy="947135"/>
          </a:xfrm>
        </p:spPr>
        <p:txBody>
          <a:bodyPr anchor="t">
            <a:normAutofit/>
          </a:bodyPr>
          <a:lstStyle/>
          <a:p>
            <a:r>
              <a:rPr lang="da-DK" dirty="0"/>
              <a:t>Håndtering/proces</a:t>
            </a:r>
          </a:p>
        </p:txBody>
      </p:sp>
      <p:sp>
        <p:nvSpPr>
          <p:cNvPr id="3" name="Pladsholder til indhold 2">
            <a:extLst>
              <a:ext uri="{FF2B5EF4-FFF2-40B4-BE49-F238E27FC236}">
                <a16:creationId xmlns:a16="http://schemas.microsoft.com/office/drawing/2014/main" id="{96236359-38D8-0DE8-ADED-42D2FC00879A}"/>
              </a:ext>
            </a:extLst>
          </p:cNvPr>
          <p:cNvSpPr>
            <a:spLocks noGrp="1"/>
          </p:cNvSpPr>
          <p:nvPr>
            <p:ph sz="half" idx="1"/>
          </p:nvPr>
        </p:nvSpPr>
        <p:spPr>
          <a:xfrm>
            <a:off x="838200" y="1825625"/>
            <a:ext cx="5181600" cy="4351338"/>
          </a:xfrm>
        </p:spPr>
        <p:txBody>
          <a:bodyPr>
            <a:normAutofit/>
          </a:bodyPr>
          <a:lstStyle/>
          <a:p>
            <a:pPr>
              <a:lnSpc>
                <a:spcPct val="90000"/>
              </a:lnSpc>
            </a:pPr>
            <a:r>
              <a:rPr lang="da-DK" sz="1500"/>
              <a:t>Greb i samarbejdet – der gives sparring fra behandler til hvordan IPS-konsulent kan støtte kandidaten til at håndtere det der er svært i gruppen. Det er behandlernes vurdering, at kandidaten er i god proces. De oplever, at hun er udfordret i gruppen, men at hun udvikler sig. </a:t>
            </a:r>
          </a:p>
          <a:p>
            <a:pPr marL="0" indent="0">
              <a:lnSpc>
                <a:spcPct val="90000"/>
              </a:lnSpc>
              <a:buNone/>
            </a:pPr>
            <a:endParaRPr lang="da-DK" sz="1500"/>
          </a:p>
          <a:p>
            <a:pPr>
              <a:lnSpc>
                <a:spcPct val="90000"/>
              </a:lnSpc>
            </a:pPr>
            <a:r>
              <a:rPr lang="da-DK" sz="1500"/>
              <a:t>Ny forståelse/meningsdannelse – der er talt med IPS-konsulent om hvordan han kan forstå processen i gruppen, og hvordan han kan støtte op herom sammen med kandidaten. </a:t>
            </a:r>
          </a:p>
          <a:p>
            <a:pPr>
              <a:lnSpc>
                <a:spcPct val="90000"/>
              </a:lnSpc>
            </a:pPr>
            <a:endParaRPr lang="da-DK" sz="1500"/>
          </a:p>
          <a:p>
            <a:pPr marL="0" indent="0">
              <a:lnSpc>
                <a:spcPct val="90000"/>
              </a:lnSpc>
              <a:buNone/>
            </a:pPr>
            <a:r>
              <a:rPr lang="da-DK" sz="1500"/>
              <a:t>Grad af reparation/resultat – senere er kandidaten blevet mere aktiv og tillidsfuld i gruppesessionerne. Kandidaten har senere valgt at afslutte gruppeforløbet før tid. Hun er påbegyndt uddannelse, har også et deltidsjob, og kan ikke overskue at færdiggøre behandlingsforløbet. </a:t>
            </a:r>
          </a:p>
        </p:txBody>
      </p:sp>
      <p:pic>
        <p:nvPicPr>
          <p:cNvPr id="5" name="Billede 4" descr="Ring til os og planlæg dit samarbejde med os | Coonect">
            <a:extLst>
              <a:ext uri="{FF2B5EF4-FFF2-40B4-BE49-F238E27FC236}">
                <a16:creationId xmlns:a16="http://schemas.microsoft.com/office/drawing/2014/main" id="{C004AC3B-DE71-38A5-4676-B1A143D8A104}"/>
              </a:ext>
            </a:extLst>
          </p:cNvPr>
          <p:cNvPicPr>
            <a:picLocks noChangeAspect="1"/>
          </p:cNvPicPr>
          <p:nvPr/>
        </p:nvPicPr>
        <p:blipFill>
          <a:blip r:embed="rId2"/>
          <a:srcRect l="3007" r="-1" b="-1"/>
          <a:stretch>
            <a:fillRect/>
          </a:stretch>
        </p:blipFill>
        <p:spPr>
          <a:xfrm>
            <a:off x="6172200" y="1825625"/>
            <a:ext cx="5181600" cy="4351338"/>
          </a:xfrm>
          <a:prstGeom prst="rect">
            <a:avLst/>
          </a:prstGeom>
          <a:noFill/>
        </p:spPr>
      </p:pic>
      <p:sp>
        <p:nvSpPr>
          <p:cNvPr id="4" name="Pladsholder til slidenummer 3" hidden="1">
            <a:extLst>
              <a:ext uri="{FF2B5EF4-FFF2-40B4-BE49-F238E27FC236}">
                <a16:creationId xmlns:a16="http://schemas.microsoft.com/office/drawing/2014/main" id="{B502BA3D-B3A4-1F9C-D06C-0F92DBFD585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5D37B1E-C366-494F-A587-962AD9AABC83}" type="slidenum">
              <a:rPr kumimoji="0" lang="da-DK" sz="998" b="0" i="0" u="none" strike="noStrike" kern="1200" cap="none" spc="0" normalizeH="0" baseline="0" noProof="0" smtClean="0">
                <a:ln>
                  <a:noFill/>
                </a:ln>
                <a:solidFill>
                  <a:srgbClr val="FFFFFF">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600"/>
                </a:spcAft>
                <a:buClrTx/>
                <a:buSzTx/>
                <a:buFontTx/>
                <a:buNone/>
                <a:tabLst/>
                <a:defRPr/>
              </a:pPr>
              <a:t>52</a:t>
            </a:fld>
            <a:endParaRPr kumimoji="0" lang="da-DK" sz="998" b="0" i="0" u="none" strike="noStrike" kern="1200" cap="none" spc="0" normalizeH="0" baseline="0" noProof="0">
              <a:ln>
                <a:noFill/>
              </a:ln>
              <a:solidFill>
                <a:srgbClr val="FFFFFF">
                  <a:lumMod val="75000"/>
                </a:srgbClr>
              </a:solidFill>
              <a:effectLst/>
              <a:uLnTx/>
              <a:uFillTx/>
              <a:latin typeface="Source Sans Pro"/>
              <a:ea typeface="+mn-ea"/>
              <a:cs typeface="Arial"/>
            </a:endParaRPr>
          </a:p>
        </p:txBody>
      </p:sp>
    </p:spTree>
    <p:extLst>
      <p:ext uri="{BB962C8B-B14F-4D97-AF65-F5344CB8AC3E}">
        <p14:creationId xmlns:p14="http://schemas.microsoft.com/office/powerpoint/2010/main" val="36187416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A11E78-2790-B949-63CB-3A2222E6169C}"/>
              </a:ext>
            </a:extLst>
          </p:cNvPr>
          <p:cNvSpPr>
            <a:spLocks noGrp="1"/>
          </p:cNvSpPr>
          <p:nvPr>
            <p:ph type="title"/>
          </p:nvPr>
        </p:nvSpPr>
        <p:spPr/>
        <p:txBody>
          <a:bodyPr/>
          <a:lstStyle/>
          <a:p>
            <a:r>
              <a:rPr lang="da-DK" dirty="0"/>
              <a:t>IPS-konsulent</a:t>
            </a:r>
          </a:p>
        </p:txBody>
      </p:sp>
      <p:sp>
        <p:nvSpPr>
          <p:cNvPr id="3" name="Pladsholder til indhold 2">
            <a:extLst>
              <a:ext uri="{FF2B5EF4-FFF2-40B4-BE49-F238E27FC236}">
                <a16:creationId xmlns:a16="http://schemas.microsoft.com/office/drawing/2014/main" id="{20CDCEA0-B3F5-63A0-9EAC-02288170011E}"/>
              </a:ext>
            </a:extLst>
          </p:cNvPr>
          <p:cNvSpPr>
            <a:spLocks noGrp="1"/>
          </p:cNvSpPr>
          <p:nvPr>
            <p:ph idx="1"/>
          </p:nvPr>
        </p:nvSpPr>
        <p:spPr/>
        <p:txBody>
          <a:bodyPr/>
          <a:lstStyle/>
          <a:p>
            <a:r>
              <a:rPr lang="da-DK" dirty="0"/>
              <a:t>kort beskrivelse af forløbet, forud og efter, at der blev rettet henvendelse til behandlerne om kandidatens problematik.</a:t>
            </a:r>
          </a:p>
          <a:p>
            <a:r>
              <a:rPr lang="da-DK" dirty="0"/>
              <a:t>”Gå ved siden af kandidaten”– støtte og sparre med hvad der er svært i forløbet i psykiatrien. </a:t>
            </a:r>
          </a:p>
          <a:p>
            <a:r>
              <a:rPr lang="da-DK" dirty="0"/>
              <a:t>Tilbagemelding til kandidaten efter at have talt med behandlerne, om hvordan hun udvikler sig i gruppen. Spejle hende i at hun udvikler sig og er i en god proces. </a:t>
            </a:r>
          </a:p>
          <a:p>
            <a:r>
              <a:rPr lang="da-DK" dirty="0"/>
              <a:t>Evt. Spørgsmål til forløbet.</a:t>
            </a:r>
          </a:p>
          <a:p>
            <a:endParaRPr lang="da-DK" dirty="0"/>
          </a:p>
          <a:p>
            <a:pPr marL="0" indent="0">
              <a:buNone/>
            </a:pPr>
            <a:endParaRPr lang="da-DK" dirty="0"/>
          </a:p>
        </p:txBody>
      </p:sp>
      <p:sp>
        <p:nvSpPr>
          <p:cNvPr id="4" name="Pladsholder til slidenummer 3">
            <a:extLst>
              <a:ext uri="{FF2B5EF4-FFF2-40B4-BE49-F238E27FC236}">
                <a16:creationId xmlns:a16="http://schemas.microsoft.com/office/drawing/2014/main" id="{AB8E1C07-B63B-ECAF-2DA2-EB4BB79CC06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D37B1E-C366-494F-A587-962AD9AABC83}" type="slidenum">
              <a:rPr kumimoji="0" lang="da-DK" sz="998" b="0" i="0" u="none" strike="noStrike" kern="1200" cap="none" spc="0" normalizeH="0" baseline="0" noProof="0" smtClean="0">
                <a:ln>
                  <a:noFill/>
                </a:ln>
                <a:solidFill>
                  <a:srgbClr val="FFFFFF">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da-DK" sz="998" b="0" i="0" u="none" strike="noStrike" kern="1200" cap="none" spc="0" normalizeH="0" baseline="0" noProof="0" dirty="0">
              <a:ln>
                <a:noFill/>
              </a:ln>
              <a:solidFill>
                <a:srgbClr val="FFFFFF">
                  <a:lumMod val="75000"/>
                </a:srgbClr>
              </a:solidFill>
              <a:effectLst/>
              <a:uLnTx/>
              <a:uFillTx/>
              <a:latin typeface="Source Sans Pro"/>
              <a:ea typeface="+mn-ea"/>
              <a:cs typeface="Arial"/>
            </a:endParaRPr>
          </a:p>
        </p:txBody>
      </p:sp>
    </p:spTree>
    <p:extLst>
      <p:ext uri="{BB962C8B-B14F-4D97-AF65-F5344CB8AC3E}">
        <p14:creationId xmlns:p14="http://schemas.microsoft.com/office/powerpoint/2010/main" val="27623275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CEA577-F9F1-FB93-0DF5-7217E9BD9F18}"/>
              </a:ext>
            </a:extLst>
          </p:cNvPr>
          <p:cNvSpPr>
            <a:spLocks noGrp="1"/>
          </p:cNvSpPr>
          <p:nvPr>
            <p:ph type="title"/>
          </p:nvPr>
        </p:nvSpPr>
        <p:spPr>
          <a:xfrm>
            <a:off x="687388" y="685315"/>
            <a:ext cx="10213978" cy="947135"/>
          </a:xfrm>
        </p:spPr>
        <p:txBody>
          <a:bodyPr anchor="t">
            <a:normAutofit/>
          </a:bodyPr>
          <a:lstStyle/>
          <a:p>
            <a:r>
              <a:rPr lang="da-DK" dirty="0"/>
              <a:t>Take </a:t>
            </a:r>
            <a:r>
              <a:rPr lang="da-DK" dirty="0" err="1"/>
              <a:t>away</a:t>
            </a:r>
            <a:r>
              <a:rPr lang="da-DK" dirty="0"/>
              <a:t> point</a:t>
            </a:r>
          </a:p>
        </p:txBody>
      </p:sp>
      <p:sp>
        <p:nvSpPr>
          <p:cNvPr id="3" name="Pladsholder til indhold 2">
            <a:extLst>
              <a:ext uri="{FF2B5EF4-FFF2-40B4-BE49-F238E27FC236}">
                <a16:creationId xmlns:a16="http://schemas.microsoft.com/office/drawing/2014/main" id="{618BAB6C-E6D7-6531-C5F5-CF11305D0C0E}"/>
              </a:ext>
            </a:extLst>
          </p:cNvPr>
          <p:cNvSpPr>
            <a:spLocks noGrp="1"/>
          </p:cNvSpPr>
          <p:nvPr>
            <p:ph sz="half" idx="1"/>
          </p:nvPr>
        </p:nvSpPr>
        <p:spPr>
          <a:xfrm>
            <a:off x="838200" y="1825625"/>
            <a:ext cx="5181600" cy="4351338"/>
          </a:xfrm>
        </p:spPr>
        <p:txBody>
          <a:bodyPr>
            <a:normAutofit/>
          </a:bodyPr>
          <a:lstStyle/>
          <a:p>
            <a:pPr marL="0" indent="0">
              <a:buNone/>
            </a:pPr>
            <a:r>
              <a:rPr lang="da-DK" dirty="0"/>
              <a:t>1. Udgangspunkt i borgerens motivation og at borgeren er tydeligt inddraget i processen (Tag udgangspunkt i den dynamiske </a:t>
            </a:r>
            <a:r>
              <a:rPr lang="da-DK" dirty="0" err="1"/>
              <a:t>caseformulering</a:t>
            </a:r>
            <a:r>
              <a:rPr lang="da-DK" dirty="0"/>
              <a:t> – hvem er </a:t>
            </a:r>
            <a:r>
              <a:rPr lang="da-DK" dirty="0" err="1"/>
              <a:t>key</a:t>
            </a:r>
            <a:r>
              <a:rPr lang="da-DK" dirty="0"/>
              <a:t> </a:t>
            </a:r>
            <a:r>
              <a:rPr lang="da-DK" dirty="0" err="1"/>
              <a:t>worker</a:t>
            </a:r>
            <a:r>
              <a:rPr lang="da-DK" dirty="0"/>
              <a:t> – tillidsperson for borgeren)</a:t>
            </a:r>
          </a:p>
          <a:p>
            <a:pPr marL="0" indent="0">
              <a:buNone/>
            </a:pPr>
            <a:r>
              <a:rPr lang="da-DK" dirty="0"/>
              <a:t>2. tydelighed i kommunikation mellem sektorerne: afklar hvad er kernopgaven lige nu, hvordan skal det gribes an, hvem har ansvar for hvad (i arbejdet med PF er misforståelser reglen ikke undtagelsen)</a:t>
            </a:r>
          </a:p>
          <a:p>
            <a:pPr marL="0" indent="0">
              <a:buNone/>
            </a:pPr>
            <a:r>
              <a:rPr lang="da-DK" dirty="0"/>
              <a:t>3. Systematik og kontinuitet i møderne i patientens team (et mentaliserende team - mentaliseringen svigter hurtigt – at sikre og bevare fælles forståelse)</a:t>
            </a:r>
          </a:p>
          <a:p>
            <a:endParaRPr lang="da-DK" dirty="0"/>
          </a:p>
        </p:txBody>
      </p:sp>
      <p:pic>
        <p:nvPicPr>
          <p:cNvPr id="5" name="Billede 4" descr="Planlægning af Brobygning">
            <a:extLst>
              <a:ext uri="{FF2B5EF4-FFF2-40B4-BE49-F238E27FC236}">
                <a16:creationId xmlns:a16="http://schemas.microsoft.com/office/drawing/2014/main" id="{FE63CE03-F369-03CF-2A64-FF8D50550E48}"/>
              </a:ext>
            </a:extLst>
          </p:cNvPr>
          <p:cNvPicPr>
            <a:picLocks noChangeAspect="1"/>
          </p:cNvPicPr>
          <p:nvPr/>
        </p:nvPicPr>
        <p:blipFill>
          <a:blip r:embed="rId2"/>
          <a:stretch>
            <a:fillRect/>
          </a:stretch>
        </p:blipFill>
        <p:spPr>
          <a:xfrm>
            <a:off x="6172200" y="2550446"/>
            <a:ext cx="5181600" cy="2901696"/>
          </a:xfrm>
          <a:prstGeom prst="rect">
            <a:avLst/>
          </a:prstGeom>
          <a:noFill/>
        </p:spPr>
      </p:pic>
      <p:sp>
        <p:nvSpPr>
          <p:cNvPr id="4" name="Pladsholder til slidenummer 3" hidden="1">
            <a:extLst>
              <a:ext uri="{FF2B5EF4-FFF2-40B4-BE49-F238E27FC236}">
                <a16:creationId xmlns:a16="http://schemas.microsoft.com/office/drawing/2014/main" id="{B06A7572-0FFD-F012-3D9F-A157ECCC81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5D37B1E-C366-494F-A587-962AD9AABC83}" type="slidenum">
              <a:rPr kumimoji="0" lang="da-DK" sz="998" b="0" i="0" u="none" strike="noStrike" kern="1200" cap="none" spc="0" normalizeH="0" baseline="0" noProof="0" smtClean="0">
                <a:ln>
                  <a:noFill/>
                </a:ln>
                <a:solidFill>
                  <a:srgbClr val="FFFFFF">
                    <a:lumMod val="75000"/>
                  </a:srgbClr>
                </a:solidFill>
                <a:effectLst/>
                <a:uLnTx/>
                <a:uFillTx/>
                <a:latin typeface="Source Sans Pro"/>
                <a:ea typeface="+mn-ea"/>
                <a:cs typeface="Arial"/>
              </a:rPr>
              <a:pPr marL="0" marR="0" lvl="0" indent="0" algn="r" defTabSz="914400" rtl="0" eaLnBrk="1" fontAlgn="auto" latinLnBrk="0" hangingPunct="1">
                <a:lnSpc>
                  <a:spcPct val="100000"/>
                </a:lnSpc>
                <a:spcBef>
                  <a:spcPts val="0"/>
                </a:spcBef>
                <a:spcAft>
                  <a:spcPts val="600"/>
                </a:spcAft>
                <a:buClrTx/>
                <a:buSzTx/>
                <a:buFontTx/>
                <a:buNone/>
                <a:tabLst/>
                <a:defRPr/>
              </a:pPr>
              <a:t>54</a:t>
            </a:fld>
            <a:endParaRPr kumimoji="0" lang="da-DK" sz="998" b="0" i="0" u="none" strike="noStrike" kern="1200" cap="none" spc="0" normalizeH="0" baseline="0" noProof="0">
              <a:ln>
                <a:noFill/>
              </a:ln>
              <a:solidFill>
                <a:srgbClr val="FFFFFF">
                  <a:lumMod val="75000"/>
                </a:srgbClr>
              </a:solidFill>
              <a:effectLst/>
              <a:uLnTx/>
              <a:uFillTx/>
              <a:latin typeface="Source Sans Pro"/>
              <a:ea typeface="+mn-ea"/>
              <a:cs typeface="Arial"/>
            </a:endParaRPr>
          </a:p>
        </p:txBody>
      </p:sp>
    </p:spTree>
    <p:extLst>
      <p:ext uri="{BB962C8B-B14F-4D97-AF65-F5344CB8AC3E}">
        <p14:creationId xmlns:p14="http://schemas.microsoft.com/office/powerpoint/2010/main" val="40548175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CACA06-A70E-EA58-A910-2EF223B11D60}"/>
              </a:ext>
            </a:extLst>
          </p:cNvPr>
          <p:cNvSpPr>
            <a:spLocks noGrp="1"/>
          </p:cNvSpPr>
          <p:nvPr>
            <p:ph type="title"/>
          </p:nvPr>
        </p:nvSpPr>
        <p:spPr/>
        <p:txBody>
          <a:bodyPr/>
          <a:lstStyle/>
          <a:p>
            <a:r>
              <a:rPr lang="da-DK" dirty="0"/>
              <a:t>Næste webinar</a:t>
            </a:r>
          </a:p>
        </p:txBody>
      </p:sp>
      <p:sp>
        <p:nvSpPr>
          <p:cNvPr id="3" name="Pladsholder til indhold 2">
            <a:extLst>
              <a:ext uri="{FF2B5EF4-FFF2-40B4-BE49-F238E27FC236}">
                <a16:creationId xmlns:a16="http://schemas.microsoft.com/office/drawing/2014/main" id="{182361B6-351F-486A-B575-CA8EBB985F3A}"/>
              </a:ext>
            </a:extLst>
          </p:cNvPr>
          <p:cNvSpPr>
            <a:spLocks noGrp="1"/>
          </p:cNvSpPr>
          <p:nvPr>
            <p:ph idx="1"/>
          </p:nvPr>
        </p:nvSpPr>
        <p:spPr/>
        <p:txBody>
          <a:bodyPr/>
          <a:lstStyle/>
          <a:p>
            <a:r>
              <a:rPr lang="da-DK" b="1" i="0" dirty="0">
                <a:effectLst/>
                <a:latin typeface="-apple-system"/>
              </a:rPr>
              <a:t>✅ </a:t>
            </a:r>
            <a:r>
              <a:rPr lang="da-DK" dirty="0"/>
              <a:t>Recovery i teori og praksis</a:t>
            </a:r>
          </a:p>
          <a:p>
            <a:endParaRPr lang="da-DK" dirty="0"/>
          </a:p>
          <a:p>
            <a:r>
              <a:rPr lang="da-DK" b="1" i="0" dirty="0">
                <a:effectLst/>
                <a:latin typeface="-apple-system"/>
              </a:rPr>
              <a:t>✅ </a:t>
            </a:r>
            <a:r>
              <a:rPr lang="da-DK" dirty="0"/>
              <a:t>4. november 2026 kl. 13-15</a:t>
            </a:r>
          </a:p>
          <a:p>
            <a:endParaRPr lang="da-DK" dirty="0"/>
          </a:p>
        </p:txBody>
      </p:sp>
    </p:spTree>
    <p:extLst>
      <p:ext uri="{BB962C8B-B14F-4D97-AF65-F5344CB8AC3E}">
        <p14:creationId xmlns:p14="http://schemas.microsoft.com/office/powerpoint/2010/main" val="2055343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00BB9493-9308-0FC7-5973-9E63ED10114F}"/>
              </a:ext>
            </a:extLst>
          </p:cNvPr>
          <p:cNvSpPr>
            <a:spLocks noGrp="1"/>
          </p:cNvSpPr>
          <p:nvPr>
            <p:ph type="ctrTitle"/>
          </p:nvPr>
        </p:nvSpPr>
        <p:spPr>
          <a:xfrm>
            <a:off x="1388828" y="311328"/>
            <a:ext cx="6617676" cy="1958767"/>
          </a:xfrm>
        </p:spPr>
        <p:txBody>
          <a:bodyPr/>
          <a:lstStyle/>
          <a:p>
            <a:r>
              <a:rPr lang="da-DK" dirty="0"/>
              <a:t>Tak for i dag</a:t>
            </a:r>
          </a:p>
        </p:txBody>
      </p:sp>
      <p:sp>
        <p:nvSpPr>
          <p:cNvPr id="5" name="Undertitel 4">
            <a:extLst>
              <a:ext uri="{FF2B5EF4-FFF2-40B4-BE49-F238E27FC236}">
                <a16:creationId xmlns:a16="http://schemas.microsoft.com/office/drawing/2014/main" id="{7E6E5174-9154-DB44-56B3-3614AACF39B9}"/>
              </a:ext>
            </a:extLst>
          </p:cNvPr>
          <p:cNvSpPr>
            <a:spLocks noGrp="1"/>
          </p:cNvSpPr>
          <p:nvPr>
            <p:ph type="subTitle" idx="1"/>
          </p:nvPr>
        </p:nvSpPr>
        <p:spPr>
          <a:xfrm>
            <a:off x="1531951" y="2580020"/>
            <a:ext cx="5891783" cy="1298221"/>
          </a:xfrm>
        </p:spPr>
        <p:txBody>
          <a:bodyPr>
            <a:normAutofit/>
          </a:bodyPr>
          <a:lstStyle/>
          <a:p>
            <a:r>
              <a:rPr lang="da-DK" sz="1200" dirty="0"/>
              <a:t>IPS-ambassadør i Region Hovedstaden</a:t>
            </a:r>
          </a:p>
          <a:p>
            <a:r>
              <a:rPr lang="da-DK" sz="1200" dirty="0"/>
              <a:t>Bodil Lundsgaard Josephsen</a:t>
            </a:r>
          </a:p>
          <a:p>
            <a:r>
              <a:rPr lang="da-DK" sz="1200" dirty="0">
                <a:effectLst/>
                <a:latin typeface="Aptos" panose="020B0004020202020204" pitchFamily="34" charset="0"/>
                <a:ea typeface="Times New Roman" panose="02020603050405020304" pitchFamily="18" charset="0"/>
                <a:cs typeface="Times New Roman" panose="02020603050405020304" pitchFamily="18" charset="0"/>
              </a:rPr>
              <a:t>21 37 97 60 / </a:t>
            </a:r>
            <a:r>
              <a:rPr lang="da-DK" sz="1200" u="sng" dirty="0">
                <a:effectLst/>
                <a:latin typeface="Aptos" panose="020B0004020202020204" pitchFamily="34" charset="0"/>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bodil.lundsgaard.josephsen@regionh.dk</a:t>
            </a:r>
            <a:endParaRPr lang="da-DK" sz="1200" dirty="0"/>
          </a:p>
        </p:txBody>
      </p:sp>
      <p:sp>
        <p:nvSpPr>
          <p:cNvPr id="2" name="Undertitel 4">
            <a:extLst>
              <a:ext uri="{FF2B5EF4-FFF2-40B4-BE49-F238E27FC236}">
                <a16:creationId xmlns:a16="http://schemas.microsoft.com/office/drawing/2014/main" id="{80C6CDB1-6D44-1E70-EF22-E0A1A07ACA37}"/>
              </a:ext>
            </a:extLst>
          </p:cNvPr>
          <p:cNvSpPr txBox="1">
            <a:spLocks/>
          </p:cNvSpPr>
          <p:nvPr/>
        </p:nvSpPr>
        <p:spPr>
          <a:xfrm>
            <a:off x="1531951" y="3648670"/>
            <a:ext cx="5891783" cy="129822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1200" dirty="0"/>
              <a:t>Regional IPS-</a:t>
            </a:r>
            <a:r>
              <a:rPr lang="da-DK" sz="1200" dirty="0" err="1"/>
              <a:t>trainer</a:t>
            </a:r>
            <a:r>
              <a:rPr lang="da-DK" sz="1200" dirty="0"/>
              <a:t> i Region Nord</a:t>
            </a:r>
          </a:p>
          <a:p>
            <a:r>
              <a:rPr lang="da-DK" sz="1200" dirty="0"/>
              <a:t>Rasmus Vestergaard Pedersen</a:t>
            </a:r>
          </a:p>
          <a:p>
            <a:r>
              <a:rPr lang="da-DK" sz="1200" dirty="0"/>
              <a:t>41 46 75 57 / </a:t>
            </a:r>
            <a:r>
              <a:rPr lang="da-DK" sz="1200" dirty="0">
                <a:hlinkClick r:id="rId3">
                  <a:extLst>
                    <a:ext uri="{A12FA001-AC4F-418D-AE19-62706E023703}">
                      <ahyp:hlinkClr xmlns:ahyp="http://schemas.microsoft.com/office/drawing/2018/hyperlinkcolor" val="tx"/>
                    </a:ext>
                  </a:extLst>
                </a:hlinkClick>
              </a:rPr>
              <a:t>vestergaard.p@rn.dk</a:t>
            </a:r>
            <a:r>
              <a:rPr lang="da-DK" sz="1200" dirty="0"/>
              <a:t> </a:t>
            </a:r>
          </a:p>
        </p:txBody>
      </p:sp>
      <p:sp>
        <p:nvSpPr>
          <p:cNvPr id="3" name="Undertitel 4">
            <a:extLst>
              <a:ext uri="{FF2B5EF4-FFF2-40B4-BE49-F238E27FC236}">
                <a16:creationId xmlns:a16="http://schemas.microsoft.com/office/drawing/2014/main" id="{8892AC9C-80F5-6816-59D5-201359F45604}"/>
              </a:ext>
            </a:extLst>
          </p:cNvPr>
          <p:cNvSpPr txBox="1">
            <a:spLocks/>
          </p:cNvSpPr>
          <p:nvPr/>
        </p:nvSpPr>
        <p:spPr>
          <a:xfrm>
            <a:off x="1531951" y="4717320"/>
            <a:ext cx="5891783" cy="1298221"/>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1200" dirty="0">
                <a:effectLst/>
                <a:ea typeface="Aptos" panose="020B0004020202020204" pitchFamily="34" charset="0"/>
              </a:rPr>
              <a:t> </a:t>
            </a:r>
          </a:p>
        </p:txBody>
      </p:sp>
    </p:spTree>
    <p:extLst>
      <p:ext uri="{BB962C8B-B14F-4D97-AF65-F5344CB8AC3E}">
        <p14:creationId xmlns:p14="http://schemas.microsoft.com/office/powerpoint/2010/main" val="1957805922"/>
      </p:ext>
    </p:extLst>
  </p:cSld>
  <p:clrMapOvr>
    <a:masterClrMapping/>
  </p:clrMapOvr>
</p:sld>
</file>

<file path=ppt/theme/theme1.xml><?xml version="1.0" encoding="utf-8"?>
<a:theme xmlns:a="http://schemas.openxmlformats.org/drawingml/2006/main" name="Office-tema">
  <a:themeElements>
    <a:clrScheme name="IPS 2">
      <a:dk1>
        <a:srgbClr val="333333"/>
      </a:dk1>
      <a:lt1>
        <a:srgbClr val="FFFFFF"/>
      </a:lt1>
      <a:dk2>
        <a:srgbClr val="003E17"/>
      </a:dk2>
      <a:lt2>
        <a:srgbClr val="E0EEDF"/>
      </a:lt2>
      <a:accent1>
        <a:srgbClr val="262626"/>
      </a:accent1>
      <a:accent2>
        <a:srgbClr val="ED87B2"/>
      </a:accent2>
      <a:accent3>
        <a:srgbClr val="EBE9E6"/>
      </a:accent3>
      <a:accent4>
        <a:srgbClr val="797D81"/>
      </a:accent4>
      <a:accent5>
        <a:srgbClr val="FF6666"/>
      </a:accent5>
      <a:accent6>
        <a:srgbClr val="0B8B3B"/>
      </a:accent6>
      <a:hlink>
        <a:srgbClr val="225A5E"/>
      </a:hlink>
      <a:folHlink>
        <a:srgbClr val="797D8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Præsentation">
  <a:themeElements>
    <a:clrScheme name="RegionNordjylland">
      <a:dk1>
        <a:srgbClr val="000000"/>
      </a:dk1>
      <a:lt1>
        <a:srgbClr val="FFFFFF"/>
      </a:lt1>
      <a:dk2>
        <a:srgbClr val="002138"/>
      </a:dk2>
      <a:lt2>
        <a:srgbClr val="FFFFFF"/>
      </a:lt2>
      <a:accent1>
        <a:srgbClr val="0063A9"/>
      </a:accent1>
      <a:accent2>
        <a:srgbClr val="3BB9EB"/>
      </a:accent2>
      <a:accent3>
        <a:srgbClr val="40DCAF"/>
      </a:accent3>
      <a:accent4>
        <a:srgbClr val="F6BD2E"/>
      </a:accent4>
      <a:accent5>
        <a:srgbClr val="BBCCD4"/>
      </a:accent5>
      <a:accent6>
        <a:srgbClr val="6A8D9E"/>
      </a:accent6>
      <a:hlink>
        <a:srgbClr val="3BB9EB"/>
      </a:hlink>
      <a:folHlink>
        <a:srgbClr val="3BB9EB"/>
      </a:folHlink>
    </a:clrScheme>
    <a:fontScheme name="RN skabelon">
      <a:majorFont>
        <a:latin typeface="Source Sans Pro Black"/>
        <a:ea typeface=""/>
        <a:cs typeface="Arial"/>
      </a:majorFont>
      <a:minorFont>
        <a:latin typeface="Source Sans Pro"/>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lIns="72000" tIns="72000" rIns="72000" bIns="7200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dirty="0" err="1" smtClean="0"/>
        </a:defPPr>
      </a:lstStyle>
    </a:txDef>
  </a:objectDefaults>
  <a:extraClrSchemeLst/>
  <a:custClrLst/>
  <a:extLst>
    <a:ext uri="{05A4C25C-085E-4340-85A3-A5531E510DB2}">
      <thm15:themeFamily xmlns:thm15="http://schemas.microsoft.com/office/thememl/2012/main" name="Blank.potx" id="{337D150C-5176-4EA0-AE64-631E8E245EC6}" vid="{37CF2E7F-DE53-4182-9F9D-BBC5EEC0D7A5}"/>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3909</Words>
  <Application>Microsoft Office PowerPoint</Application>
  <PresentationFormat>Widescreen</PresentationFormat>
  <Paragraphs>459</Paragraphs>
  <Slides>56</Slides>
  <Notes>12</Notes>
  <HiddenSlides>6</HiddenSlides>
  <MMClips>0</MMClips>
  <ScaleCrop>false</ScaleCrop>
  <HeadingPairs>
    <vt:vector size="6" baseType="variant">
      <vt:variant>
        <vt:lpstr>Benyttede skrifttyper</vt:lpstr>
      </vt:variant>
      <vt:variant>
        <vt:i4>12</vt:i4>
      </vt:variant>
      <vt:variant>
        <vt:lpstr>Tema</vt:lpstr>
      </vt:variant>
      <vt:variant>
        <vt:i4>2</vt:i4>
      </vt:variant>
      <vt:variant>
        <vt:lpstr>Slidetitler</vt:lpstr>
      </vt:variant>
      <vt:variant>
        <vt:i4>56</vt:i4>
      </vt:variant>
    </vt:vector>
  </HeadingPairs>
  <TitlesOfParts>
    <vt:vector size="70" baseType="lpstr">
      <vt:lpstr>-apple-system</vt:lpstr>
      <vt:lpstr>Aptos</vt:lpstr>
      <vt:lpstr>Aptos Display</vt:lpstr>
      <vt:lpstr>Arial</vt:lpstr>
      <vt:lpstr>Calibri</vt:lpstr>
      <vt:lpstr>Courier New</vt:lpstr>
      <vt:lpstr>Neue Haas Grotesk Text Pro</vt:lpstr>
      <vt:lpstr>Segoe UI</vt:lpstr>
      <vt:lpstr>Source Sans Pro</vt:lpstr>
      <vt:lpstr>Source Sans Pro Black</vt:lpstr>
      <vt:lpstr>Source Sans Pro Light</vt:lpstr>
      <vt:lpstr>Wingdings</vt:lpstr>
      <vt:lpstr>Office-tema</vt:lpstr>
      <vt:lpstr>Præsentation</vt:lpstr>
      <vt:lpstr>IPS-webinar</vt:lpstr>
      <vt:lpstr>Program</vt:lpstr>
      <vt:lpstr>Personlighedsforstyrrelser</vt:lpstr>
      <vt:lpstr>PowerPoint-præsentation</vt:lpstr>
      <vt:lpstr>PowerPoint-præsentation</vt:lpstr>
      <vt:lpstr>Personlighedsforstyrrelser</vt:lpstr>
      <vt:lpstr>AI og fordomme.. Måske?</vt:lpstr>
      <vt:lpstr>PowerPoint-præsentation</vt:lpstr>
      <vt:lpstr>PowerPoint-præsentation</vt:lpstr>
      <vt:lpstr>PowerPoint-præsentation</vt:lpstr>
      <vt:lpstr>PowerPoint-præsentation</vt:lpstr>
      <vt:lpstr>Opdeling af personligheder når man taler "forstyrrelser"</vt:lpstr>
      <vt:lpstr>Så hvem møder vi - og i?</vt:lpstr>
      <vt:lpstr>Så hvem møder vi - og i? </vt:lpstr>
      <vt:lpstr>Så hvem møder vi - og i? </vt:lpstr>
      <vt:lpstr>PowerPoint-præsentation</vt:lpstr>
      <vt:lpstr>PowerPoint-præsentation</vt:lpstr>
      <vt:lpstr>PowerPoint-præsentation</vt:lpstr>
      <vt:lpstr>PowerPoint-præsentation</vt:lpstr>
      <vt:lpstr>PAUSE</vt:lpstr>
      <vt:lpstr>Program</vt:lpstr>
      <vt:lpstr>PowerPoint-præsentation</vt:lpstr>
      <vt:lpstr>PERSONLIGHEDSFORSTYRRELSER</vt:lpstr>
      <vt:lpstr>PowerPoint-præsentation</vt:lpstr>
      <vt:lpstr>PERSONLIGHEDSFORSTYRRELSER</vt:lpstr>
      <vt:lpstr>Arv og miljø</vt:lpstr>
      <vt:lpstr>Usikker tilknytning</vt:lpstr>
      <vt:lpstr>Mentalisering: Inderst inde</vt:lpstr>
      <vt:lpstr>Når klappen går ned….</vt:lpstr>
      <vt:lpstr>Mentalisering</vt:lpstr>
      <vt:lpstr>Hvad påvirker mentalisering</vt:lpstr>
      <vt:lpstr>Mentaliseringssvigt</vt:lpstr>
      <vt:lpstr>To overordnede måder at regulere følelser på</vt:lpstr>
      <vt:lpstr>Stimulering af mentalisering via modsatrettede bevægelser</vt:lpstr>
      <vt:lpstr>PowerPoint-præsentation</vt:lpstr>
      <vt:lpstr>Alliancebrud</vt:lpstr>
      <vt:lpstr>Alliancebrud</vt:lpstr>
      <vt:lpstr>Alliancebrud</vt:lpstr>
      <vt:lpstr>Alliancebrud</vt:lpstr>
      <vt:lpstr>Alliancebrud</vt:lpstr>
      <vt:lpstr>Alliancebrud</vt:lpstr>
      <vt:lpstr>Alliancebrud</vt:lpstr>
      <vt:lpstr>Alliancebrud</vt:lpstr>
      <vt:lpstr>Reparation: Besøg borgerens sind før du præsenterer dit eget</vt:lpstr>
      <vt:lpstr>Validering</vt:lpstr>
      <vt:lpstr>Reparation</vt:lpstr>
      <vt:lpstr>... stærke følelsesmæssige reaktioner er noget af det, der gør møder allersværest. </vt:lpstr>
      <vt:lpstr>Alliancefokuseret træning: Supervision og sparring som modgift til reaktiv respons</vt:lpstr>
      <vt:lpstr>Reparation: en interaktiv dans </vt:lpstr>
      <vt:lpstr>PowerPoint-præsentation</vt:lpstr>
      <vt:lpstr>Hændelsen</vt:lpstr>
      <vt:lpstr>Håndtering/proces</vt:lpstr>
      <vt:lpstr>IPS-konsulent</vt:lpstr>
      <vt:lpstr>Take away point</vt:lpstr>
      <vt:lpstr>Næste webinar</vt:lpstr>
      <vt:lpstr>Tak for i dag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Rasmus Vestergaard Pedersen</dc:creator>
  <cp:lastModifiedBy>Rasmus Vestergaard Pedersen</cp:lastModifiedBy>
  <cp:revision>4</cp:revision>
  <dcterms:created xsi:type="dcterms:W3CDTF">2025-10-02T07:29:03Z</dcterms:created>
  <dcterms:modified xsi:type="dcterms:W3CDTF">2026-10-06T11:34:57Z</dcterms:modified>
</cp:coreProperties>
</file>