
<file path=[Content_Types].xml><?xml version="1.0" encoding="utf-8"?>
<Types xmlns="http://schemas.openxmlformats.org/package/2006/content-types">
  <Default Extension="bin" ContentType="image/x-emf"/>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embeddings/oleObject1.bin" ContentType="application/vnd.openxmlformats-officedocument.oleObject"/>
  <Override PartName="/ppt/theme/theme2.xml" ContentType="application/vnd.openxmlformats-officedocument.theme+xml"/>
  <Override PartName="/ppt/theme/theme3.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1.xml" ContentType="application/vnd.openxmlformats-officedocument.presentationml.notesSlide+xml"/>
  <Override PartName="/ppt/embeddings/oleObject2.bin" ContentType="application/vnd.openxmlformats-officedocument.oleObject"/>
  <Override PartName="/ppt/tags/tag7.xml" ContentType="application/vnd.openxmlformats-officedocument.presentationml.tags+xml"/>
  <Override PartName="/ppt/tags/tag8.xml" ContentType="application/vnd.openxmlformats-officedocument.presentationml.tags+xml"/>
  <Override PartName="/ppt/embeddings/oleObject3.bin" ContentType="application/vnd.openxmlformats-officedocument.oleObject"/>
  <Override PartName="/ppt/tags/tag9.xml" ContentType="application/vnd.openxmlformats-officedocument.presentationml.tags+xml"/>
  <Override PartName="/ppt/tags/tag10.xml" ContentType="application/vnd.openxmlformats-officedocument.presentationml.tags+xml"/>
  <Override PartName="/ppt/notesSlides/notesSlide2.xml" ContentType="application/vnd.openxmlformats-officedocument.presentationml.notesSlide+xml"/>
  <Override PartName="/ppt/embeddings/oleObject4.bin" ContentType="application/vnd.openxmlformats-officedocument.oleObject"/>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embeddings/oleObject5.bin" ContentType="application/vnd.openxmlformats-officedocument.oleObject"/>
  <Override PartName="/ppt/tags/tag14.xml" ContentType="application/vnd.openxmlformats-officedocument.presentationml.tags+xml"/>
  <Override PartName="/ppt/tags/tag15.xml" ContentType="application/vnd.openxmlformats-officedocument.presentationml.tags+xml"/>
  <Override PartName="/ppt/embeddings/oleObject6.bin" ContentType="application/vnd.openxmlformats-officedocument.oleObject"/>
  <Override PartName="/ppt/tags/tag16.xml" ContentType="application/vnd.openxmlformats-officedocument.presentationml.tags+xml"/>
  <Override PartName="/ppt/tags/tag17.xml" ContentType="application/vnd.openxmlformats-officedocument.presentationml.tags+xml"/>
  <Override PartName="/ppt/embeddings/oleObject7.bin" ContentType="application/vnd.openxmlformats-officedocument.oleObject"/>
  <Override PartName="/ppt/tags/tag18.xml" ContentType="application/vnd.openxmlformats-officedocument.presentationml.tags+xml"/>
  <Override PartName="/ppt/tags/tag19.xml" ContentType="application/vnd.openxmlformats-officedocument.presentationml.tags+xml"/>
  <Override PartName="/ppt/embeddings/oleObject8.bin" ContentType="application/vnd.openxmlformats-officedocument.oleObject"/>
  <Override PartName="/ppt/tags/tag20.xml" ContentType="application/vnd.openxmlformats-officedocument.presentationml.tags+xml"/>
  <Override PartName="/ppt/tags/tag21.xml" ContentType="application/vnd.openxmlformats-officedocument.presentationml.tags+xml"/>
  <Override PartName="/ppt/embeddings/oleObject9.bin" ContentType="application/vnd.openxmlformats-officedocument.oleObject"/>
  <Override PartName="/ppt/tags/tag22.xml" ContentType="application/vnd.openxmlformats-officedocument.presentationml.tags+xml"/>
  <Override PartName="/ppt/tags/tag23.xml" ContentType="application/vnd.openxmlformats-officedocument.presentationml.tags+xml"/>
  <Override PartName="/ppt/embeddings/oleObject10.bin" ContentType="application/vnd.openxmlformats-officedocument.oleObject"/>
  <Override PartName="/ppt/tags/tag24.xml" ContentType="application/vnd.openxmlformats-officedocument.presentationml.tags+xml"/>
  <Override PartName="/ppt/tags/tag25.xml" ContentType="application/vnd.openxmlformats-officedocument.presentationml.tags+xml"/>
  <Override PartName="/ppt/embeddings/oleObject11.bin" ContentType="application/vnd.openxmlformats-officedocument.oleObject"/>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embeddings/oleObject12.bin" ContentType="application/vnd.openxmlformats-officedocument.oleObject"/>
  <Override PartName="/ppt/tags/tag29.xml" ContentType="application/vnd.openxmlformats-officedocument.presentationml.tags+xml"/>
  <Override PartName="/ppt/tags/tag30.xml" ContentType="application/vnd.openxmlformats-officedocument.presentationml.tags+xml"/>
  <Override PartName="/ppt/embeddings/oleObject13.bin" ContentType="application/vnd.openxmlformats-officedocument.oleObject"/>
  <Override PartName="/ppt/tags/tag31.xml" ContentType="application/vnd.openxmlformats-officedocument.presentationml.tags+xml"/>
  <Override PartName="/ppt/tags/tag32.xml" ContentType="application/vnd.openxmlformats-officedocument.presentationml.tags+xml"/>
  <Override PartName="/ppt/embeddings/oleObject14.bin" ContentType="application/vnd.openxmlformats-officedocument.oleObject"/>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embeddings/oleObject15.bin" ContentType="application/vnd.openxmlformats-officedocument.oleObject"/>
  <Override PartName="/ppt/tags/tag36.xml" ContentType="application/vnd.openxmlformats-officedocument.presentationml.tags+xml"/>
  <Override PartName="/ppt/tags/tag37.xml" ContentType="application/vnd.openxmlformats-officedocument.presentationml.tags+xml"/>
  <Override PartName="/ppt/embeddings/oleObject16.bin" ContentType="application/vnd.openxmlformats-officedocument.oleObject"/>
  <Override PartName="/ppt/tags/tag38.xml" ContentType="application/vnd.openxmlformats-officedocument.presentationml.tags+xml"/>
  <Override PartName="/ppt/tags/tag39.xml" ContentType="application/vnd.openxmlformats-officedocument.presentationml.tags+xml"/>
  <Override PartName="/ppt/embeddings/oleObject17.bin" ContentType="application/vnd.openxmlformats-officedocument.oleObject"/>
  <Override PartName="/ppt/tags/tag4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handoutMasterIdLst>
    <p:handoutMasterId r:id="rId20"/>
  </p:handoutMasterIdLst>
  <p:sldIdLst>
    <p:sldId id="256" r:id="rId2"/>
    <p:sldId id="306" r:id="rId3"/>
    <p:sldId id="266" r:id="rId4"/>
    <p:sldId id="257" r:id="rId5"/>
    <p:sldId id="298" r:id="rId6"/>
    <p:sldId id="307" r:id="rId7"/>
    <p:sldId id="301" r:id="rId8"/>
    <p:sldId id="299" r:id="rId9"/>
    <p:sldId id="308" r:id="rId10"/>
    <p:sldId id="300" r:id="rId11"/>
    <p:sldId id="302" r:id="rId12"/>
    <p:sldId id="303" r:id="rId13"/>
    <p:sldId id="309" r:id="rId14"/>
    <p:sldId id="305" r:id="rId15"/>
    <p:sldId id="304" r:id="rId16"/>
    <p:sldId id="310" r:id="rId17"/>
    <p:sldId id="258" r:id="rId18"/>
  </p:sldIdLst>
  <p:sldSz cx="10691813" cy="7559675"/>
  <p:notesSz cx="7315200" cy="9601200"/>
  <p:custDataLst>
    <p:tags r:id="rId21"/>
  </p:custDataLst>
  <p:defaultTextStyle>
    <a:defPPr>
      <a:defRPr lang="en-US"/>
    </a:defPPr>
    <a:lvl1pPr marL="0" algn="l" defTabSz="787481" rtl="0" eaLnBrk="1" latinLnBrk="0" hangingPunct="1">
      <a:defRPr sz="1550" kern="1200">
        <a:solidFill>
          <a:schemeClr val="tx1"/>
        </a:solidFill>
        <a:latin typeface="+mn-lt"/>
        <a:ea typeface="+mn-ea"/>
        <a:cs typeface="+mn-cs"/>
      </a:defRPr>
    </a:lvl1pPr>
    <a:lvl2pPr marL="393741" algn="l" defTabSz="787481" rtl="0" eaLnBrk="1" latinLnBrk="0" hangingPunct="1">
      <a:defRPr sz="1550" kern="1200">
        <a:solidFill>
          <a:schemeClr val="tx1"/>
        </a:solidFill>
        <a:latin typeface="+mn-lt"/>
        <a:ea typeface="+mn-ea"/>
        <a:cs typeface="+mn-cs"/>
      </a:defRPr>
    </a:lvl2pPr>
    <a:lvl3pPr marL="787481" algn="l" defTabSz="787481" rtl="0" eaLnBrk="1" latinLnBrk="0" hangingPunct="1">
      <a:defRPr sz="1550" kern="1200">
        <a:solidFill>
          <a:schemeClr val="tx1"/>
        </a:solidFill>
        <a:latin typeface="+mn-lt"/>
        <a:ea typeface="+mn-ea"/>
        <a:cs typeface="+mn-cs"/>
      </a:defRPr>
    </a:lvl3pPr>
    <a:lvl4pPr marL="1181222" algn="l" defTabSz="787481" rtl="0" eaLnBrk="1" latinLnBrk="0" hangingPunct="1">
      <a:defRPr sz="1550" kern="1200">
        <a:solidFill>
          <a:schemeClr val="tx1"/>
        </a:solidFill>
        <a:latin typeface="+mn-lt"/>
        <a:ea typeface="+mn-ea"/>
        <a:cs typeface="+mn-cs"/>
      </a:defRPr>
    </a:lvl4pPr>
    <a:lvl5pPr marL="1574963" algn="l" defTabSz="787481" rtl="0" eaLnBrk="1" latinLnBrk="0" hangingPunct="1">
      <a:defRPr sz="1550" kern="1200">
        <a:solidFill>
          <a:schemeClr val="tx1"/>
        </a:solidFill>
        <a:latin typeface="+mn-lt"/>
        <a:ea typeface="+mn-ea"/>
        <a:cs typeface="+mn-cs"/>
      </a:defRPr>
    </a:lvl5pPr>
    <a:lvl6pPr marL="1968703" algn="l" defTabSz="787481" rtl="0" eaLnBrk="1" latinLnBrk="0" hangingPunct="1">
      <a:defRPr sz="1550" kern="1200">
        <a:solidFill>
          <a:schemeClr val="tx1"/>
        </a:solidFill>
        <a:latin typeface="+mn-lt"/>
        <a:ea typeface="+mn-ea"/>
        <a:cs typeface="+mn-cs"/>
      </a:defRPr>
    </a:lvl6pPr>
    <a:lvl7pPr marL="2362444" algn="l" defTabSz="787481" rtl="0" eaLnBrk="1" latinLnBrk="0" hangingPunct="1">
      <a:defRPr sz="1550" kern="1200">
        <a:solidFill>
          <a:schemeClr val="tx1"/>
        </a:solidFill>
        <a:latin typeface="+mn-lt"/>
        <a:ea typeface="+mn-ea"/>
        <a:cs typeface="+mn-cs"/>
      </a:defRPr>
    </a:lvl7pPr>
    <a:lvl8pPr marL="2756184" algn="l" defTabSz="787481" rtl="0" eaLnBrk="1" latinLnBrk="0" hangingPunct="1">
      <a:defRPr sz="1550" kern="1200">
        <a:solidFill>
          <a:schemeClr val="tx1"/>
        </a:solidFill>
        <a:latin typeface="+mn-lt"/>
        <a:ea typeface="+mn-ea"/>
        <a:cs typeface="+mn-cs"/>
      </a:defRPr>
    </a:lvl8pPr>
    <a:lvl9pPr marL="3149925" algn="l" defTabSz="787481" rtl="0" eaLnBrk="1" latinLnBrk="0" hangingPunct="1">
      <a:defRPr sz="155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15:guide id="1" orient="horz" pos="3024">
          <p15:clr>
            <a:srgbClr val="A4A3A4"/>
          </p15:clr>
        </p15:guide>
        <p15:guide id="2" pos="230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oulsgaard, Sara (DK - Copenhagen)" initials="PS(-C" lastIdx="5" clrIdx="0">
    <p:extLst/>
  </p:cmAuthor>
  <p:cmAuthor id="2" name="Michelsen, Lasse Posborg (DK - Copenhagen)" initials="MLP(-C" lastIdx="16" clrIdx="1">
    <p:extLst/>
  </p:cmAuthor>
  <p:cmAuthor id="3" name="Christine Schmitz" initials="CS" lastIdx="1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CD00"/>
    <a:srgbClr val="ED8B00"/>
    <a:srgbClr val="DB291C"/>
    <a:srgbClr val="FF9900"/>
    <a:srgbClr val="C00000"/>
    <a:srgbClr val="3C8A2E"/>
    <a:srgbClr val="DCDCDC"/>
    <a:srgbClr val="B4B4B4"/>
    <a:srgbClr val="57575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984" autoAdjust="0"/>
  </p:normalViewPr>
  <p:slideViewPr>
    <p:cSldViewPr snapToGrid="0" showGuides="1">
      <p:cViewPr varScale="1">
        <p:scale>
          <a:sx n="72" d="100"/>
          <a:sy n="72" d="100"/>
        </p:scale>
        <p:origin x="-936" y="-108"/>
      </p:cViewPr>
      <p:guideLst>
        <p:guide orient="horz" pos="2381"/>
        <p:guide pos="3367"/>
      </p:guideLst>
    </p:cSldViewPr>
  </p:slideViewPr>
  <p:outlineViewPr>
    <p:cViewPr>
      <p:scale>
        <a:sx n="33" d="100"/>
        <a:sy n="33" d="100"/>
      </p:scale>
      <p:origin x="0" y="-59190"/>
    </p:cViewPr>
  </p:outlineViewPr>
  <p:notesTextViewPr>
    <p:cViewPr>
      <p:scale>
        <a:sx n="100" d="100"/>
        <a:sy n="100" d="100"/>
      </p:scale>
      <p:origin x="0" y="0"/>
    </p:cViewPr>
  </p:notesTextViewPr>
  <p:sorterViewPr>
    <p:cViewPr varScale="1">
      <p:scale>
        <a:sx n="1" d="1"/>
        <a:sy n="1" d="1"/>
      </p:scale>
      <p:origin x="0" y="0"/>
    </p:cViewPr>
  </p:sorterViewPr>
  <p:notesViewPr>
    <p:cSldViewPr snapToGrid="0" showGuides="1">
      <p:cViewPr varScale="1">
        <p:scale>
          <a:sx n="55" d="100"/>
          <a:sy n="55" d="100"/>
        </p:scale>
        <p:origin x="2940" y="90"/>
      </p:cViewPr>
      <p:guideLst>
        <p:guide orient="horz" pos="3024"/>
        <p:guide pos="2304"/>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bin"/></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1"/>
            <a:ext cx="3170138" cy="479539"/>
          </a:xfrm>
          <a:prstGeom prst="rect">
            <a:avLst/>
          </a:prstGeom>
        </p:spPr>
        <p:txBody>
          <a:bodyPr vert="horz" lIns="90913" tIns="45457" rIns="90913" bIns="45457" rtlCol="0"/>
          <a:lstStyle>
            <a:lvl1pPr algn="l">
              <a:defRPr sz="1100"/>
            </a:lvl1pPr>
          </a:lstStyle>
          <a:p>
            <a:endParaRPr lang="en-US" dirty="0">
              <a:latin typeface="Arial" panose="020B0604020202020204" pitchFamily="34" charset="0"/>
            </a:endParaRPr>
          </a:p>
        </p:txBody>
      </p:sp>
      <p:sp>
        <p:nvSpPr>
          <p:cNvPr id="3" name="Date Placeholder 2"/>
          <p:cNvSpPr>
            <a:spLocks noGrp="1"/>
          </p:cNvSpPr>
          <p:nvPr>
            <p:ph type="dt" sz="quarter" idx="1"/>
          </p:nvPr>
        </p:nvSpPr>
        <p:spPr>
          <a:xfrm>
            <a:off x="4143427" y="1"/>
            <a:ext cx="3170138" cy="479539"/>
          </a:xfrm>
          <a:prstGeom prst="rect">
            <a:avLst/>
          </a:prstGeom>
        </p:spPr>
        <p:txBody>
          <a:bodyPr vert="horz" lIns="90913" tIns="45457" rIns="90913" bIns="45457" rtlCol="0"/>
          <a:lstStyle>
            <a:lvl1pPr algn="r">
              <a:defRPr sz="1100"/>
            </a:lvl1pPr>
          </a:lstStyle>
          <a:p>
            <a:fld id="{B4AD245C-091B-44E2-BFB0-BD94217887F7}" type="datetimeFigureOut">
              <a:rPr lang="en-US">
                <a:latin typeface="Arial" panose="020B0604020202020204" pitchFamily="34" charset="0"/>
              </a:rPr>
              <a:t>12/21/2018</a:t>
            </a:fld>
            <a:endParaRPr lang="en-US" dirty="0">
              <a:latin typeface="Arial" panose="020B0604020202020204" pitchFamily="34" charset="0"/>
            </a:endParaRPr>
          </a:p>
        </p:txBody>
      </p:sp>
      <p:sp>
        <p:nvSpPr>
          <p:cNvPr id="4" name="Footer Placeholder 3"/>
          <p:cNvSpPr>
            <a:spLocks noGrp="1"/>
          </p:cNvSpPr>
          <p:nvPr>
            <p:ph type="ftr" sz="quarter" idx="2"/>
          </p:nvPr>
        </p:nvSpPr>
        <p:spPr>
          <a:xfrm>
            <a:off x="4" y="9120173"/>
            <a:ext cx="3170138" cy="479539"/>
          </a:xfrm>
          <a:prstGeom prst="rect">
            <a:avLst/>
          </a:prstGeom>
        </p:spPr>
        <p:txBody>
          <a:bodyPr vert="horz" lIns="90913" tIns="45457" rIns="90913" bIns="45457" rtlCol="0" anchor="b"/>
          <a:lstStyle>
            <a:lvl1pPr algn="l">
              <a:defRPr sz="1100"/>
            </a:lvl1pPr>
          </a:lstStyle>
          <a:p>
            <a:endParaRPr lang="en-US" dirty="0">
              <a:latin typeface="Arial" panose="020B0604020202020204" pitchFamily="34" charset="0"/>
            </a:endParaRPr>
          </a:p>
        </p:txBody>
      </p:sp>
      <p:sp>
        <p:nvSpPr>
          <p:cNvPr id="5" name="Slide Number Placeholder 4"/>
          <p:cNvSpPr>
            <a:spLocks noGrp="1"/>
          </p:cNvSpPr>
          <p:nvPr>
            <p:ph type="sldNum" sz="quarter" idx="3"/>
          </p:nvPr>
        </p:nvSpPr>
        <p:spPr>
          <a:xfrm>
            <a:off x="4143427" y="9120173"/>
            <a:ext cx="3170138" cy="479539"/>
          </a:xfrm>
          <a:prstGeom prst="rect">
            <a:avLst/>
          </a:prstGeom>
        </p:spPr>
        <p:txBody>
          <a:bodyPr vert="horz" lIns="90913" tIns="45457" rIns="90913" bIns="45457" rtlCol="0" anchor="b"/>
          <a:lstStyle>
            <a:lvl1pPr algn="r">
              <a:defRPr sz="1100"/>
            </a:lvl1pPr>
          </a:lstStyle>
          <a:p>
            <a:fld id="{9A913F39-CFF6-40F1-84D1-700840B41EAB}" type="slidenum">
              <a:rPr lang="en-US">
                <a:latin typeface="Arial" panose="020B0604020202020204" pitchFamily="34" charset="0"/>
              </a:rPr>
              <a:t>‹nr.›</a:t>
            </a:fld>
            <a:endParaRPr lang="en-US" dirty="0">
              <a:latin typeface="Arial" panose="020B0604020202020204" pitchFamily="34" charset="0"/>
            </a:endParaRPr>
          </a:p>
        </p:txBody>
      </p:sp>
    </p:spTree>
    <p:extLst>
      <p:ext uri="{BB962C8B-B14F-4D97-AF65-F5344CB8AC3E}">
        <p14:creationId xmlns:p14="http://schemas.microsoft.com/office/powerpoint/2010/main" val="19548131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8478" tIns="49238" rIns="98478" bIns="49238"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4143589" y="1"/>
            <a:ext cx="3169920" cy="480060"/>
          </a:xfrm>
          <a:prstGeom prst="rect">
            <a:avLst/>
          </a:prstGeom>
        </p:spPr>
        <p:txBody>
          <a:bodyPr vert="horz" lIns="98478" tIns="49238" rIns="98478" bIns="49238" rtlCol="0"/>
          <a:lstStyle>
            <a:lvl1pPr algn="r">
              <a:defRPr sz="1200">
                <a:latin typeface="Arial" panose="020B0604020202020204" pitchFamily="34" charset="0"/>
              </a:defRPr>
            </a:lvl1pPr>
          </a:lstStyle>
          <a:p>
            <a:fld id="{0BA5BBE4-AEA3-489A-A28E-0C2FAF2506E3}" type="datetimeFigureOut">
              <a:rPr lang="en-US"/>
              <a:pPr/>
              <a:t>12/21/2018</a:t>
            </a:fld>
            <a:endParaRPr lang="en-US" dirty="0"/>
          </a:p>
        </p:txBody>
      </p:sp>
      <p:sp>
        <p:nvSpPr>
          <p:cNvPr id="4" name="Slide Image Placeholder 3"/>
          <p:cNvSpPr>
            <a:spLocks noGrp="1" noRot="1" noChangeAspect="1"/>
          </p:cNvSpPr>
          <p:nvPr>
            <p:ph type="sldImg" idx="2"/>
          </p:nvPr>
        </p:nvSpPr>
        <p:spPr>
          <a:xfrm>
            <a:off x="1112838" y="720725"/>
            <a:ext cx="5089525" cy="3598863"/>
          </a:xfrm>
          <a:prstGeom prst="rect">
            <a:avLst/>
          </a:prstGeom>
          <a:noFill/>
          <a:ln w="12700">
            <a:solidFill>
              <a:prstClr val="black"/>
            </a:solidFill>
          </a:ln>
        </p:spPr>
        <p:txBody>
          <a:bodyPr vert="horz" lIns="98478" tIns="49238" rIns="98478" bIns="49238" rtlCol="0" anchor="ctr"/>
          <a:lstStyle/>
          <a:p>
            <a:endParaRPr lang="en-GB" dirty="0"/>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8478" tIns="49238" rIns="98478" bIns="49238"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9119475"/>
            <a:ext cx="3169920" cy="480060"/>
          </a:xfrm>
          <a:prstGeom prst="rect">
            <a:avLst/>
          </a:prstGeom>
        </p:spPr>
        <p:txBody>
          <a:bodyPr vert="horz" lIns="98478" tIns="49238" rIns="98478" bIns="49238"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4143589" y="9119475"/>
            <a:ext cx="3169920" cy="480060"/>
          </a:xfrm>
          <a:prstGeom prst="rect">
            <a:avLst/>
          </a:prstGeom>
        </p:spPr>
        <p:txBody>
          <a:bodyPr vert="horz" lIns="98478" tIns="49238" rIns="98478" bIns="49238" rtlCol="0" anchor="b"/>
          <a:lstStyle>
            <a:lvl1pPr algn="r">
              <a:defRPr sz="1200">
                <a:latin typeface="Arial" panose="020B0604020202020204" pitchFamily="34" charset="0"/>
              </a:defRPr>
            </a:lvl1pPr>
          </a:lstStyle>
          <a:p>
            <a:fld id="{C0F4A2C8-6C88-4E71-83EE-698B9D4FE22F}" type="slidenum">
              <a:rPr lang="en-US"/>
              <a:pPr/>
              <a:t>‹nr.›</a:t>
            </a:fld>
            <a:endParaRPr lang="en-US" dirty="0"/>
          </a:p>
        </p:txBody>
      </p:sp>
    </p:spTree>
    <p:extLst>
      <p:ext uri="{BB962C8B-B14F-4D97-AF65-F5344CB8AC3E}">
        <p14:creationId xmlns:p14="http://schemas.microsoft.com/office/powerpoint/2010/main" val="1904730299"/>
      </p:ext>
    </p:extLst>
  </p:cSld>
  <p:clrMap bg1="lt1" tx1="dk1" bg2="lt2" tx2="dk2" accent1="accent1" accent2="accent2" accent3="accent3" accent4="accent4" accent5="accent5" accent6="accent6" hlink="hlink" folHlink="folHlink"/>
  <p:hf hdr="0" ftr="0" dt="0"/>
  <p:notesStyle>
    <a:lvl1pPr marL="0" algn="l" defTabSz="787481" rtl="0" eaLnBrk="1" latinLnBrk="0" hangingPunct="1">
      <a:defRPr sz="1033" kern="1200">
        <a:solidFill>
          <a:schemeClr val="tx1"/>
        </a:solidFill>
        <a:latin typeface="Arial" panose="020B0604020202020204" pitchFamily="34" charset="0"/>
        <a:ea typeface="+mn-ea"/>
        <a:cs typeface="+mn-cs"/>
      </a:defRPr>
    </a:lvl1pPr>
    <a:lvl2pPr marL="393741" algn="l" defTabSz="787481" rtl="0" eaLnBrk="1" latinLnBrk="0" hangingPunct="1">
      <a:defRPr sz="1033" kern="1200">
        <a:solidFill>
          <a:schemeClr val="tx1"/>
        </a:solidFill>
        <a:latin typeface="Arial" panose="020B0604020202020204" pitchFamily="34" charset="0"/>
        <a:ea typeface="+mn-ea"/>
        <a:cs typeface="+mn-cs"/>
      </a:defRPr>
    </a:lvl2pPr>
    <a:lvl3pPr marL="787481" algn="l" defTabSz="787481" rtl="0" eaLnBrk="1" latinLnBrk="0" hangingPunct="1">
      <a:defRPr sz="1033" kern="1200">
        <a:solidFill>
          <a:schemeClr val="tx1"/>
        </a:solidFill>
        <a:latin typeface="Arial" panose="020B0604020202020204" pitchFamily="34" charset="0"/>
        <a:ea typeface="+mn-ea"/>
        <a:cs typeface="+mn-cs"/>
      </a:defRPr>
    </a:lvl3pPr>
    <a:lvl4pPr marL="1181222" algn="l" defTabSz="787481" rtl="0" eaLnBrk="1" latinLnBrk="0" hangingPunct="1">
      <a:defRPr sz="1033" kern="1200">
        <a:solidFill>
          <a:schemeClr val="tx1"/>
        </a:solidFill>
        <a:latin typeface="Arial" panose="020B0604020202020204" pitchFamily="34" charset="0"/>
        <a:ea typeface="+mn-ea"/>
        <a:cs typeface="+mn-cs"/>
      </a:defRPr>
    </a:lvl4pPr>
    <a:lvl5pPr marL="1574963" algn="l" defTabSz="787481" rtl="0" eaLnBrk="1" latinLnBrk="0" hangingPunct="1">
      <a:defRPr sz="1033" kern="1200">
        <a:solidFill>
          <a:schemeClr val="tx1"/>
        </a:solidFill>
        <a:latin typeface="Arial" panose="020B0604020202020204" pitchFamily="34" charset="0"/>
        <a:ea typeface="+mn-ea"/>
        <a:cs typeface="+mn-cs"/>
      </a:defRPr>
    </a:lvl5pPr>
    <a:lvl6pPr marL="1968703" algn="l" defTabSz="787481" rtl="0" eaLnBrk="1" latinLnBrk="0" hangingPunct="1">
      <a:defRPr sz="1033" kern="1200">
        <a:solidFill>
          <a:schemeClr val="tx1"/>
        </a:solidFill>
        <a:latin typeface="+mn-lt"/>
        <a:ea typeface="+mn-ea"/>
        <a:cs typeface="+mn-cs"/>
      </a:defRPr>
    </a:lvl6pPr>
    <a:lvl7pPr marL="2362444" algn="l" defTabSz="787481" rtl="0" eaLnBrk="1" latinLnBrk="0" hangingPunct="1">
      <a:defRPr sz="1033" kern="1200">
        <a:solidFill>
          <a:schemeClr val="tx1"/>
        </a:solidFill>
        <a:latin typeface="+mn-lt"/>
        <a:ea typeface="+mn-ea"/>
        <a:cs typeface="+mn-cs"/>
      </a:defRPr>
    </a:lvl7pPr>
    <a:lvl8pPr marL="2756184" algn="l" defTabSz="787481" rtl="0" eaLnBrk="1" latinLnBrk="0" hangingPunct="1">
      <a:defRPr sz="1033" kern="1200">
        <a:solidFill>
          <a:schemeClr val="tx1"/>
        </a:solidFill>
        <a:latin typeface="+mn-lt"/>
        <a:ea typeface="+mn-ea"/>
        <a:cs typeface="+mn-cs"/>
      </a:defRPr>
    </a:lvl8pPr>
    <a:lvl9pPr marL="3149925" algn="l" defTabSz="787481" rtl="0" eaLnBrk="1" latinLnBrk="0" hangingPunct="1">
      <a:defRPr sz="103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20725"/>
            <a:ext cx="5089525" cy="3598863"/>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0F4A2C8-6C88-4E71-83EE-698B9D4FE22F}" type="slidenum">
              <a:rPr lang="en-US"/>
              <a:pPr/>
              <a:t>1</a:t>
            </a:fld>
            <a:endParaRPr lang="en-US" dirty="0"/>
          </a:p>
        </p:txBody>
      </p:sp>
    </p:spTree>
    <p:extLst>
      <p:ext uri="{BB962C8B-B14F-4D97-AF65-F5344CB8AC3E}">
        <p14:creationId xmlns:p14="http://schemas.microsoft.com/office/powerpoint/2010/main" val="3947094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20725"/>
            <a:ext cx="5089525" cy="3598863"/>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a:xfrm>
            <a:off x="4143375" y="9120188"/>
            <a:ext cx="3170238" cy="481012"/>
          </a:xfrm>
          <a:prstGeom prst="rect">
            <a:avLst/>
          </a:prstGeom>
        </p:spPr>
        <p:txBody>
          <a:bodyPr/>
          <a:lstStyle/>
          <a:p>
            <a:fld id="{B1FEB637-BC42-497E-9119-65CA0380A6EE}" type="slidenum">
              <a:rPr lang="en-GB"/>
              <a:t>3</a:t>
            </a:fld>
            <a:endParaRPr lang="en-GB"/>
          </a:p>
        </p:txBody>
      </p:sp>
    </p:spTree>
    <p:extLst>
      <p:ext uri="{BB962C8B-B14F-4D97-AF65-F5344CB8AC3E}">
        <p14:creationId xmlns:p14="http://schemas.microsoft.com/office/powerpoint/2010/main" val="300565289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bin"/><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bin"/><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bin"/><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bin"/><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 White">
    <p:bg bwMode="gray">
      <p:bgPr>
        <a:solidFill>
          <a:schemeClr val="bg1"/>
        </a:solidFill>
        <a:effectLst/>
      </p:bgPr>
    </p:bg>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a:xfrm>
            <a:off x="2646700" y="784072"/>
            <a:ext cx="5400000" cy="5400000"/>
          </a:xfrm>
          <a:prstGeom prst="rect">
            <a:avLst/>
          </a:prstGeom>
        </p:spPr>
        <p:txBody>
          <a:bodyPr/>
          <a:lstStyle/>
          <a:p>
            <a:r>
              <a:rPr lang="da-DK" dirty="0"/>
              <a:t>Click icon to add picture</a:t>
            </a:r>
            <a:endParaRPr lang="da-DK"/>
          </a:p>
        </p:txBody>
      </p:sp>
      <p:sp>
        <p:nvSpPr>
          <p:cNvPr id="5" name="LAN_PresentationTitle"/>
          <p:cNvSpPr>
            <a:spLocks noGrp="1"/>
          </p:cNvSpPr>
          <p:nvPr>
            <p:ph type="title" hasCustomPrompt="1"/>
          </p:nvPr>
        </p:nvSpPr>
        <p:spPr>
          <a:xfrm>
            <a:off x="433388" y="5712632"/>
            <a:ext cx="4814886" cy="762967"/>
          </a:xfrm>
        </p:spPr>
        <p:txBody>
          <a:bodyPr anchor="b" anchorCtr="0"/>
          <a:lstStyle>
            <a:lvl1pPr>
              <a:defRPr sz="2200" b="1"/>
            </a:lvl1pPr>
          </a:lstStyle>
          <a:p>
            <a:r>
              <a:rPr lang="da-DK" dirty="0"/>
              <a:t>Presentation title runs here</a:t>
            </a:r>
          </a:p>
        </p:txBody>
      </p:sp>
      <p:sp>
        <p:nvSpPr>
          <p:cNvPr id="24" name="LAN_PresentationSubtitle"/>
          <p:cNvSpPr>
            <a:spLocks noGrp="1"/>
          </p:cNvSpPr>
          <p:nvPr>
            <p:ph type="subTitle" idx="1" hasCustomPrompt="1"/>
          </p:nvPr>
        </p:nvSpPr>
        <p:spPr bwMode="gray">
          <a:xfrm>
            <a:off x="413883" y="6475599"/>
            <a:ext cx="4834392" cy="559099"/>
          </a:xfrm>
          <a:prstGeom prst="rect">
            <a:avLst/>
          </a:prstGeom>
        </p:spPr>
        <p:txBody>
          <a:bodyPr lIns="0" tIns="0" rIns="0" bIns="0">
            <a:noAutofit/>
          </a:bodyPr>
          <a:lstStyle>
            <a:lvl1pPr marL="0" indent="0" algn="l">
              <a:lnSpc>
                <a:spcPct val="100000"/>
              </a:lnSpc>
              <a:spcAft>
                <a:spcPts val="0"/>
              </a:spcAft>
              <a:buNone/>
              <a:defRPr sz="1800">
                <a:solidFill>
                  <a:schemeClr val="tx1"/>
                </a:solidFill>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pPr lvl="0"/>
            <a:r>
              <a:rPr lang="da-DK" dirty="0"/>
              <a:t>Subtitle here two lines max</a:t>
            </a:r>
            <a:endParaRPr lang="da-DK"/>
          </a:p>
        </p:txBody>
      </p:sp>
      <p:pic>
        <p:nvPicPr>
          <p:cNvPr id="21" name="LogoBlack"/>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0742" y="412750"/>
            <a:ext cx="2139379" cy="937745"/>
          </a:xfrm>
          <a:prstGeom prst="rect">
            <a:avLst/>
          </a:prstGeom>
        </p:spPr>
      </p:pic>
      <p:sp>
        <p:nvSpPr>
          <p:cNvPr id="3" name="NameDate"/>
          <p:cNvSpPr>
            <a:spLocks noGrp="1"/>
          </p:cNvSpPr>
          <p:nvPr>
            <p:ph type="dt" sz="half" idx="15"/>
          </p:nvPr>
        </p:nvSpPr>
        <p:spPr/>
        <p:txBody>
          <a:bodyPr/>
          <a:lstStyle>
            <a:lvl1pPr>
              <a:defRPr>
                <a:solidFill>
                  <a:schemeClr val="tx1"/>
                </a:solidFill>
              </a:defRPr>
            </a:lvl1pPr>
          </a:lstStyle>
          <a:p>
            <a:endParaRPr lang="da-DK" dirty="0"/>
          </a:p>
        </p:txBody>
      </p:sp>
      <p:sp>
        <p:nvSpPr>
          <p:cNvPr id="6" name="Footer Placeholder 5"/>
          <p:cNvSpPr>
            <a:spLocks noGrp="1"/>
          </p:cNvSpPr>
          <p:nvPr>
            <p:ph type="ftr" sz="quarter" idx="16"/>
          </p:nvPr>
        </p:nvSpPr>
        <p:spPr/>
        <p:txBody>
          <a:bodyPr/>
          <a:lstStyle>
            <a:lvl1pPr>
              <a:defRPr>
                <a:solidFill>
                  <a:schemeClr val="bg1"/>
                </a:solidFill>
              </a:defRPr>
            </a:lvl1pPr>
          </a:lstStyle>
          <a:p>
            <a:endParaRPr lang="da-DK" dirty="0"/>
          </a:p>
        </p:txBody>
      </p:sp>
      <p:pic>
        <p:nvPicPr>
          <p:cNvPr id="1605884828" name="IdtBlack"/>
          <p:cNvPicPr>
            <a:picLocks noChangeAspect="1"/>
          </p:cNvPicPr>
          <p:nvPr/>
        </p:nvPicPr>
        <p:blipFill>
          <a:blip r:embed="rId3">
            <a:extLst/>
          </a:blip>
          <a:stretch>
            <a:fillRect/>
          </a:stretch>
        </p:blipFill>
        <p:spPr>
          <a:xfrm>
            <a:off x="7470000" y="6732000"/>
            <a:ext cx="2933333" cy="288000"/>
          </a:xfrm>
          <a:prstGeom prst="rect">
            <a:avLst/>
          </a:prstGeom>
        </p:spPr>
      </p:pic>
    </p:spTree>
    <p:extLst>
      <p:ext uri="{BB962C8B-B14F-4D97-AF65-F5344CB8AC3E}">
        <p14:creationId xmlns:p14="http://schemas.microsoft.com/office/powerpoint/2010/main" val="2783079461"/>
      </p:ext>
    </p:extLst>
  </p:cSld>
  <p:clrMapOvr>
    <a:masterClrMapping/>
  </p:clrMapOvr>
  <p:transition>
    <p:fade/>
  </p:transition>
  <p:extLst mod="1">
    <p:ext uri="{DCECCB84-F9BA-43D5-87BE-67443E8EF086}">
      <p15:sldGuideLst xmlns:p15="http://schemas.microsoft.com/office/powerpoint/2012/main" xmlns=""/>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ubtitle &amp; 1 column - large">
    <p:spTree>
      <p:nvGrpSpPr>
        <p:cNvPr id="1" name=""/>
        <p:cNvGrpSpPr/>
        <p:nvPr/>
      </p:nvGrpSpPr>
      <p:grpSpPr>
        <a:xfrm>
          <a:off x="0" y="0"/>
          <a:ext cx="0" cy="0"/>
          <a:chOff x="0" y="0"/>
          <a:chExt cx="0" cy="0"/>
        </a:xfrm>
      </p:grpSpPr>
      <p:sp>
        <p:nvSpPr>
          <p:cNvPr id="14" name="Title Placeholder 1"/>
          <p:cNvSpPr>
            <a:spLocks noGrp="1"/>
          </p:cNvSpPr>
          <p:nvPr>
            <p:ph type="title"/>
          </p:nvPr>
        </p:nvSpPr>
        <p:spPr>
          <a:xfrm>
            <a:off x="433388" y="349990"/>
            <a:ext cx="9823450" cy="368280"/>
          </a:xfrm>
          <a:prstGeom prst="rect">
            <a:avLst/>
          </a:prstGeom>
        </p:spPr>
        <p:txBody>
          <a:bodyPr vert="horz" lIns="0" tIns="0" rIns="0" bIns="0" rtlCol="0" anchor="t" anchorCtr="0">
            <a:noAutofit/>
          </a:bodyPr>
          <a:lstStyle>
            <a:lvl1pPr>
              <a:defRPr/>
            </a:lvl1pPr>
          </a:lstStyle>
          <a:p>
            <a:r>
              <a:rPr lang="da-DK" noProof="0" dirty="0"/>
              <a:t>Click to edit Master title style</a:t>
            </a:r>
            <a:endParaRPr lang="da-DK"/>
          </a:p>
        </p:txBody>
      </p:sp>
      <p:sp>
        <p:nvSpPr>
          <p:cNvPr id="9" name="Text Placeholder 8"/>
          <p:cNvSpPr>
            <a:spLocks noGrp="1"/>
          </p:cNvSpPr>
          <p:nvPr>
            <p:ph type="body" sz="quarter" idx="13" hasCustomPrompt="1"/>
          </p:nvPr>
        </p:nvSpPr>
        <p:spPr>
          <a:xfrm>
            <a:off x="433388" y="718270"/>
            <a:ext cx="9823450" cy="834733"/>
          </a:xfrm>
          <a:prstGeom prst="rect">
            <a:avLst/>
          </a:prstGeom>
        </p:spPr>
        <p:txBody>
          <a:bodyPr lIns="0" tIns="0" rIns="0" bIns="0">
            <a:noAutofit/>
          </a:bodyPr>
          <a:lstStyle>
            <a:lvl1pPr marL="0" indent="0">
              <a:buNone/>
              <a:defRPr sz="2000" b="0">
                <a:solidFill>
                  <a:srgbClr val="575757"/>
                </a:solidFill>
              </a:defRPr>
            </a:lvl1pPr>
          </a:lstStyle>
          <a:p>
            <a:pPr lvl="0"/>
            <a:r>
              <a:rPr lang="da-DK" noProof="0" dirty="0"/>
              <a:t>Click to add subtitle</a:t>
            </a:r>
            <a:endParaRPr lang="da-DK"/>
          </a:p>
        </p:txBody>
      </p:sp>
      <p:sp>
        <p:nvSpPr>
          <p:cNvPr id="8" name="Text Placeholder 18"/>
          <p:cNvSpPr>
            <a:spLocks noGrp="1"/>
          </p:cNvSpPr>
          <p:nvPr>
            <p:ph idx="1"/>
          </p:nvPr>
        </p:nvSpPr>
        <p:spPr>
          <a:xfrm>
            <a:off x="433388" y="1836738"/>
            <a:ext cx="9823450" cy="5195147"/>
          </a:xfrm>
          <a:prstGeom prst="rect">
            <a:avLst/>
          </a:prstGeom>
        </p:spPr>
        <p:txBody>
          <a:bodyPr vert="horz" lIns="0" tIns="0" rIns="0" bIns="0" rtlCol="0">
            <a:noAutofit/>
          </a:bodyPr>
          <a:lstStyle>
            <a:lvl1pPr>
              <a:defRPr sz="1733"/>
            </a:lvl1pPr>
            <a:lvl2pPr>
              <a:defRPr sz="1733"/>
            </a:lvl2pPr>
            <a:lvl3pPr>
              <a:defRPr sz="1733"/>
            </a:lvl3pPr>
            <a:lvl4pPr>
              <a:defRPr sz="1733"/>
            </a:lvl4pPr>
            <a:lvl5pPr>
              <a:defRPr sz="1733"/>
            </a:lvl5pPr>
            <a:lvl6pPr marL="386088" indent="0">
              <a:buNone/>
              <a:defRPr sz="1733"/>
            </a:lvl6pPr>
            <a:lvl7pPr>
              <a:defRPr sz="1733"/>
            </a:lvl7pPr>
            <a:lvl8pPr>
              <a:defRPr sz="1733"/>
            </a:lvl8pPr>
            <a:lvl9pPr>
              <a:defRPr sz="1733"/>
            </a:lvl9pPr>
          </a:lstStyle>
          <a:p>
            <a:pPr lvl="0"/>
            <a:r>
              <a:rPr lang="da-DK" noProof="0" dirty="0"/>
              <a:t>Click to edit Master text styles</a:t>
            </a:r>
            <a:endParaRPr lang="da-DK"/>
          </a:p>
          <a:p>
            <a:pPr lvl="1"/>
            <a:r>
              <a:rPr lang="da-DK" noProof="0" dirty="0"/>
              <a:t>Second level</a:t>
            </a:r>
            <a:endParaRPr lang="da-DK"/>
          </a:p>
          <a:p>
            <a:pPr lvl="2"/>
            <a:r>
              <a:rPr lang="da-DK" noProof="0" dirty="0"/>
              <a:t>Third level</a:t>
            </a:r>
            <a:endParaRPr lang="da-DK"/>
          </a:p>
          <a:p>
            <a:pPr lvl="3"/>
            <a:r>
              <a:rPr lang="da-DK" noProof="0" dirty="0"/>
              <a:t>Fourth level</a:t>
            </a:r>
            <a:endParaRPr lang="da-DK"/>
          </a:p>
          <a:p>
            <a:pPr lvl="4"/>
            <a:r>
              <a:rPr lang="da-DK" noProof="0" dirty="0"/>
              <a:t>Fifth level</a:t>
            </a:r>
            <a:endParaRPr lang="da-DK"/>
          </a:p>
        </p:txBody>
      </p:sp>
      <p:sp>
        <p:nvSpPr>
          <p:cNvPr id="2" name="Footer Placeholder"/>
          <p:cNvSpPr>
            <a:spLocks noGrp="1"/>
          </p:cNvSpPr>
          <p:nvPr>
            <p:ph type="ftr" sz="quarter" idx="14"/>
          </p:nvPr>
        </p:nvSpPr>
        <p:spPr/>
        <p:txBody>
          <a:bodyPr/>
          <a:lstStyle/>
          <a:p>
            <a:endParaRPr lang="da-DK" dirty="0"/>
          </a:p>
        </p:txBody>
      </p:sp>
    </p:spTree>
    <p:extLst>
      <p:ext uri="{BB962C8B-B14F-4D97-AF65-F5344CB8AC3E}">
        <p14:creationId xmlns:p14="http://schemas.microsoft.com/office/powerpoint/2010/main" val="412778938"/>
      </p:ext>
    </p:extLst>
  </p:cSld>
  <p:clrMapOvr>
    <a:masterClrMapping/>
  </p:clrMapOvr>
  <p:transition>
    <p:fade/>
  </p:transition>
  <p:hf sldNum="0" hdr="0" ft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ubtitle &amp; chart">
    <p:spTree>
      <p:nvGrpSpPr>
        <p:cNvPr id="1" name=""/>
        <p:cNvGrpSpPr/>
        <p:nvPr/>
      </p:nvGrpSpPr>
      <p:grpSpPr>
        <a:xfrm>
          <a:off x="0" y="0"/>
          <a:ext cx="0" cy="0"/>
          <a:chOff x="0" y="0"/>
          <a:chExt cx="0" cy="0"/>
        </a:xfrm>
      </p:grpSpPr>
      <p:sp>
        <p:nvSpPr>
          <p:cNvPr id="16" name="Title Placeholder 1"/>
          <p:cNvSpPr>
            <a:spLocks noGrp="1"/>
          </p:cNvSpPr>
          <p:nvPr>
            <p:ph type="title" hasCustomPrompt="1"/>
          </p:nvPr>
        </p:nvSpPr>
        <p:spPr>
          <a:xfrm>
            <a:off x="433391" y="349990"/>
            <a:ext cx="9823451" cy="367065"/>
          </a:xfrm>
          <a:prstGeom prst="rect">
            <a:avLst/>
          </a:prstGeom>
        </p:spPr>
        <p:txBody>
          <a:bodyPr vert="horz" lIns="0" tIns="0" rIns="0" bIns="0" rtlCol="0" anchor="t" anchorCtr="0">
            <a:noAutofit/>
          </a:bodyPr>
          <a:lstStyle>
            <a:lvl1pPr>
              <a:defRPr/>
            </a:lvl1pPr>
          </a:lstStyle>
          <a:p>
            <a:r>
              <a:rPr lang="da-DK" dirty="0"/>
              <a:t>Click to add title</a:t>
            </a:r>
            <a:endParaRPr lang="da-DK"/>
          </a:p>
        </p:txBody>
      </p:sp>
      <p:sp>
        <p:nvSpPr>
          <p:cNvPr id="15" name="Text Placeholder 8"/>
          <p:cNvSpPr>
            <a:spLocks noGrp="1"/>
          </p:cNvSpPr>
          <p:nvPr>
            <p:ph type="body" sz="quarter" idx="13" hasCustomPrompt="1"/>
          </p:nvPr>
        </p:nvSpPr>
        <p:spPr>
          <a:xfrm>
            <a:off x="433388" y="717056"/>
            <a:ext cx="9823451" cy="834733"/>
          </a:xfrm>
          <a:prstGeom prst="rect">
            <a:avLst/>
          </a:prstGeom>
        </p:spPr>
        <p:txBody>
          <a:bodyPr lIns="0" tIns="0" rIns="0" bIns="0">
            <a:noAutofit/>
          </a:bodyPr>
          <a:lstStyle>
            <a:lvl1pPr marL="0" indent="0">
              <a:buNone/>
              <a:defRPr sz="2000" b="0">
                <a:solidFill>
                  <a:srgbClr val="575757"/>
                </a:solidFill>
              </a:defRPr>
            </a:lvl1pPr>
          </a:lstStyle>
          <a:p>
            <a:pPr lvl="0"/>
            <a:r>
              <a:rPr lang="da-DK" dirty="0"/>
              <a:t>Click to add subtitle</a:t>
            </a:r>
            <a:endParaRPr lang="da-DK"/>
          </a:p>
        </p:txBody>
      </p:sp>
      <p:sp>
        <p:nvSpPr>
          <p:cNvPr id="17" name="Chart Placeholder 3"/>
          <p:cNvSpPr>
            <a:spLocks noGrp="1"/>
          </p:cNvSpPr>
          <p:nvPr>
            <p:ph type="chart" sz="quarter" idx="15"/>
          </p:nvPr>
        </p:nvSpPr>
        <p:spPr>
          <a:xfrm>
            <a:off x="433388" y="2261955"/>
            <a:ext cx="9823450" cy="4485333"/>
          </a:xfrm>
          <a:prstGeom prst="rect">
            <a:avLst/>
          </a:prstGeom>
        </p:spPr>
        <p:txBody>
          <a:bodyPr/>
          <a:lstStyle/>
          <a:p>
            <a:r>
              <a:rPr lang="da-DK" dirty="0"/>
              <a:t>Click icon to add chart</a:t>
            </a:r>
            <a:endParaRPr lang="da-DK"/>
          </a:p>
        </p:txBody>
      </p:sp>
      <p:sp>
        <p:nvSpPr>
          <p:cNvPr id="18" name="Text Placeholder 8"/>
          <p:cNvSpPr>
            <a:spLocks noGrp="1"/>
          </p:cNvSpPr>
          <p:nvPr>
            <p:ph type="body" sz="quarter" idx="18"/>
          </p:nvPr>
        </p:nvSpPr>
        <p:spPr>
          <a:xfrm>
            <a:off x="433388" y="1836738"/>
            <a:ext cx="9823450" cy="403874"/>
          </a:xfrm>
        </p:spPr>
        <p:txBody>
          <a:bodyPr/>
          <a:lstStyle/>
          <a:p>
            <a:pPr lvl="0"/>
            <a:r>
              <a:rPr lang="da-DK" noProof="0" dirty="0"/>
              <a:t>Click to edit Master text styles</a:t>
            </a:r>
            <a:endParaRPr lang="da-DK"/>
          </a:p>
        </p:txBody>
      </p:sp>
      <p:sp>
        <p:nvSpPr>
          <p:cNvPr id="19" name="Text Placeholder 7"/>
          <p:cNvSpPr>
            <a:spLocks noGrp="1"/>
          </p:cNvSpPr>
          <p:nvPr>
            <p:ph type="body" sz="quarter" idx="23"/>
          </p:nvPr>
        </p:nvSpPr>
        <p:spPr>
          <a:xfrm>
            <a:off x="433391" y="6747289"/>
            <a:ext cx="9823451" cy="287414"/>
          </a:xfrm>
        </p:spPr>
        <p:txBody>
          <a:bodyPr>
            <a:noAutofit/>
          </a:bodyPr>
          <a:lstStyle>
            <a:lvl1pPr>
              <a:spcAft>
                <a:spcPts val="0"/>
              </a:spcAft>
              <a:defRPr sz="1000"/>
            </a:lvl1pPr>
          </a:lstStyle>
          <a:p>
            <a:pPr lvl="0"/>
            <a:r>
              <a:rPr lang="da-DK" dirty="0"/>
              <a:t>Click to edit Master text styles</a:t>
            </a:r>
            <a:endParaRPr lang="da-DK"/>
          </a:p>
        </p:txBody>
      </p:sp>
      <p:sp>
        <p:nvSpPr>
          <p:cNvPr id="2" name="Footer Placeholder"/>
          <p:cNvSpPr>
            <a:spLocks noGrp="1"/>
          </p:cNvSpPr>
          <p:nvPr>
            <p:ph type="ftr" sz="quarter" idx="24"/>
          </p:nvPr>
        </p:nvSpPr>
        <p:spPr/>
        <p:txBody>
          <a:bodyPr/>
          <a:lstStyle/>
          <a:p>
            <a:endParaRPr lang="da-DK" dirty="0"/>
          </a:p>
        </p:txBody>
      </p:sp>
    </p:spTree>
    <p:extLst>
      <p:ext uri="{BB962C8B-B14F-4D97-AF65-F5344CB8AC3E}">
        <p14:creationId xmlns:p14="http://schemas.microsoft.com/office/powerpoint/2010/main" val="1829702940"/>
      </p:ext>
    </p:extLst>
  </p:cSld>
  <p:clrMapOvr>
    <a:masterClrMapping/>
  </p:clrMapOvr>
  <p:transition>
    <p:fade/>
  </p:transition>
  <p:hf sldNum="0" hdr="0" ft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 chart">
    <p:spTree>
      <p:nvGrpSpPr>
        <p:cNvPr id="1" name=""/>
        <p:cNvGrpSpPr/>
        <p:nvPr/>
      </p:nvGrpSpPr>
      <p:grpSpPr>
        <a:xfrm>
          <a:off x="0" y="0"/>
          <a:ext cx="0" cy="0"/>
          <a:chOff x="0" y="0"/>
          <a:chExt cx="0" cy="0"/>
        </a:xfrm>
      </p:grpSpPr>
      <p:sp>
        <p:nvSpPr>
          <p:cNvPr id="16" name="Title Placeholder 1"/>
          <p:cNvSpPr>
            <a:spLocks noGrp="1"/>
          </p:cNvSpPr>
          <p:nvPr>
            <p:ph type="title" hasCustomPrompt="1"/>
          </p:nvPr>
        </p:nvSpPr>
        <p:spPr>
          <a:xfrm>
            <a:off x="433388" y="349990"/>
            <a:ext cx="9823450" cy="368276"/>
          </a:xfrm>
          <a:prstGeom prst="rect">
            <a:avLst/>
          </a:prstGeom>
        </p:spPr>
        <p:txBody>
          <a:bodyPr vert="horz" lIns="0" tIns="0" rIns="0" bIns="0" rtlCol="0" anchor="t" anchorCtr="0">
            <a:noAutofit/>
          </a:bodyPr>
          <a:lstStyle>
            <a:lvl1pPr>
              <a:defRPr/>
            </a:lvl1pPr>
          </a:lstStyle>
          <a:p>
            <a:r>
              <a:rPr lang="da-DK" dirty="0"/>
              <a:t>Click to add title</a:t>
            </a:r>
            <a:endParaRPr lang="da-DK"/>
          </a:p>
        </p:txBody>
      </p:sp>
      <p:sp>
        <p:nvSpPr>
          <p:cNvPr id="15" name="Text Placeholder 8"/>
          <p:cNvSpPr>
            <a:spLocks noGrp="1"/>
          </p:cNvSpPr>
          <p:nvPr>
            <p:ph type="body" sz="quarter" idx="13" hasCustomPrompt="1"/>
          </p:nvPr>
        </p:nvSpPr>
        <p:spPr>
          <a:xfrm>
            <a:off x="433390" y="718270"/>
            <a:ext cx="9823450" cy="834733"/>
          </a:xfrm>
          <a:prstGeom prst="rect">
            <a:avLst/>
          </a:prstGeom>
        </p:spPr>
        <p:txBody>
          <a:bodyPr lIns="0" tIns="0" rIns="0" bIns="0">
            <a:noAutofit/>
          </a:bodyPr>
          <a:lstStyle>
            <a:lvl1pPr marL="0" indent="0">
              <a:buNone/>
              <a:defRPr sz="2000" b="0">
                <a:solidFill>
                  <a:srgbClr val="575757"/>
                </a:solidFill>
              </a:defRPr>
            </a:lvl1pPr>
          </a:lstStyle>
          <a:p>
            <a:pPr lvl="0"/>
            <a:r>
              <a:rPr lang="da-DK" dirty="0"/>
              <a:t>Click to add subtitle</a:t>
            </a:r>
            <a:endParaRPr lang="da-DK"/>
          </a:p>
        </p:txBody>
      </p:sp>
      <p:sp>
        <p:nvSpPr>
          <p:cNvPr id="17" name="Chart Placeholder 3"/>
          <p:cNvSpPr>
            <a:spLocks noGrp="1"/>
          </p:cNvSpPr>
          <p:nvPr>
            <p:ph type="chart" sz="quarter" idx="15"/>
          </p:nvPr>
        </p:nvSpPr>
        <p:spPr>
          <a:xfrm>
            <a:off x="432000" y="2261950"/>
            <a:ext cx="3146761" cy="4485334"/>
          </a:xfrm>
          <a:prstGeom prst="rect">
            <a:avLst/>
          </a:prstGeom>
        </p:spPr>
        <p:txBody>
          <a:bodyPr/>
          <a:lstStyle/>
          <a:p>
            <a:r>
              <a:rPr lang="da-DK" noProof="0" dirty="0"/>
              <a:t>Click icon to add chart</a:t>
            </a:r>
            <a:endParaRPr lang="da-DK"/>
          </a:p>
        </p:txBody>
      </p:sp>
      <p:sp>
        <p:nvSpPr>
          <p:cNvPr id="18" name="Text Placeholder 8"/>
          <p:cNvSpPr>
            <a:spLocks noGrp="1"/>
          </p:cNvSpPr>
          <p:nvPr>
            <p:ph type="body" sz="quarter" idx="18"/>
          </p:nvPr>
        </p:nvSpPr>
        <p:spPr>
          <a:xfrm>
            <a:off x="432000" y="1835673"/>
            <a:ext cx="3146761" cy="432231"/>
          </a:xfrm>
        </p:spPr>
        <p:txBody>
          <a:bodyPr/>
          <a:lstStyle/>
          <a:p>
            <a:pPr lvl="0"/>
            <a:r>
              <a:rPr lang="da-DK" noProof="0" dirty="0"/>
              <a:t>Click to edit Master text styles</a:t>
            </a:r>
            <a:endParaRPr lang="da-DK"/>
          </a:p>
        </p:txBody>
      </p:sp>
      <p:sp>
        <p:nvSpPr>
          <p:cNvPr id="7" name="Chart Placeholder 3"/>
          <p:cNvSpPr>
            <a:spLocks noGrp="1"/>
          </p:cNvSpPr>
          <p:nvPr>
            <p:ph type="chart" sz="quarter" idx="19"/>
          </p:nvPr>
        </p:nvSpPr>
        <p:spPr>
          <a:xfrm>
            <a:off x="3770793" y="2261950"/>
            <a:ext cx="3146400" cy="4485334"/>
          </a:xfrm>
          <a:prstGeom prst="rect">
            <a:avLst/>
          </a:prstGeom>
        </p:spPr>
        <p:txBody>
          <a:bodyPr/>
          <a:lstStyle/>
          <a:p>
            <a:r>
              <a:rPr lang="da-DK" noProof="0" dirty="0"/>
              <a:t>Click icon to add chart</a:t>
            </a:r>
            <a:endParaRPr lang="da-DK"/>
          </a:p>
        </p:txBody>
      </p:sp>
      <p:sp>
        <p:nvSpPr>
          <p:cNvPr id="8" name="Text Placeholder 8"/>
          <p:cNvSpPr>
            <a:spLocks noGrp="1"/>
          </p:cNvSpPr>
          <p:nvPr>
            <p:ph type="body" sz="quarter" idx="20"/>
          </p:nvPr>
        </p:nvSpPr>
        <p:spPr>
          <a:xfrm>
            <a:off x="3770793" y="1835674"/>
            <a:ext cx="3146400" cy="432231"/>
          </a:xfrm>
        </p:spPr>
        <p:txBody>
          <a:bodyPr/>
          <a:lstStyle/>
          <a:p>
            <a:pPr lvl="0"/>
            <a:r>
              <a:rPr lang="da-DK" noProof="0" dirty="0"/>
              <a:t>Click to edit Master text styles</a:t>
            </a:r>
            <a:endParaRPr lang="da-DK"/>
          </a:p>
        </p:txBody>
      </p:sp>
      <p:sp>
        <p:nvSpPr>
          <p:cNvPr id="9" name="Chart Placeholder 3"/>
          <p:cNvSpPr>
            <a:spLocks noGrp="1"/>
          </p:cNvSpPr>
          <p:nvPr>
            <p:ph type="chart" sz="quarter" idx="21"/>
          </p:nvPr>
        </p:nvSpPr>
        <p:spPr>
          <a:xfrm>
            <a:off x="7109226" y="2261950"/>
            <a:ext cx="3147611" cy="4485334"/>
          </a:xfrm>
          <a:prstGeom prst="rect">
            <a:avLst/>
          </a:prstGeom>
        </p:spPr>
        <p:txBody>
          <a:bodyPr/>
          <a:lstStyle/>
          <a:p>
            <a:r>
              <a:rPr lang="da-DK" noProof="0" dirty="0"/>
              <a:t>Click icon to add chart</a:t>
            </a:r>
            <a:endParaRPr lang="da-DK"/>
          </a:p>
        </p:txBody>
      </p:sp>
      <p:sp>
        <p:nvSpPr>
          <p:cNvPr id="10" name="Text Placeholder 8"/>
          <p:cNvSpPr>
            <a:spLocks noGrp="1"/>
          </p:cNvSpPr>
          <p:nvPr>
            <p:ph type="body" sz="quarter" idx="22"/>
          </p:nvPr>
        </p:nvSpPr>
        <p:spPr>
          <a:xfrm>
            <a:off x="7109227" y="1836738"/>
            <a:ext cx="3146400" cy="431166"/>
          </a:xfrm>
        </p:spPr>
        <p:txBody>
          <a:bodyPr/>
          <a:lstStyle/>
          <a:p>
            <a:pPr lvl="0"/>
            <a:r>
              <a:rPr lang="da-DK" noProof="0" dirty="0"/>
              <a:t>Click to edit Master text styles</a:t>
            </a:r>
            <a:endParaRPr lang="da-DK"/>
          </a:p>
        </p:txBody>
      </p:sp>
      <p:sp>
        <p:nvSpPr>
          <p:cNvPr id="12" name="Text Placeholder 7"/>
          <p:cNvSpPr>
            <a:spLocks noGrp="1"/>
          </p:cNvSpPr>
          <p:nvPr>
            <p:ph type="body" sz="quarter" idx="23"/>
          </p:nvPr>
        </p:nvSpPr>
        <p:spPr>
          <a:xfrm>
            <a:off x="433388" y="6747288"/>
            <a:ext cx="9823449" cy="286925"/>
          </a:xfrm>
        </p:spPr>
        <p:txBody>
          <a:bodyPr>
            <a:noAutofit/>
          </a:bodyPr>
          <a:lstStyle>
            <a:lvl1pPr>
              <a:spcAft>
                <a:spcPts val="0"/>
              </a:spcAft>
              <a:defRPr sz="1000"/>
            </a:lvl1pPr>
          </a:lstStyle>
          <a:p>
            <a:pPr lvl="0"/>
            <a:r>
              <a:rPr lang="da-DK" noProof="0" dirty="0"/>
              <a:t>Click to edit Master text styles</a:t>
            </a:r>
            <a:endParaRPr lang="da-DK"/>
          </a:p>
        </p:txBody>
      </p:sp>
      <p:sp>
        <p:nvSpPr>
          <p:cNvPr id="2" name="Footer Placeholder"/>
          <p:cNvSpPr>
            <a:spLocks noGrp="1"/>
          </p:cNvSpPr>
          <p:nvPr>
            <p:ph type="ftr" sz="quarter" idx="24"/>
          </p:nvPr>
        </p:nvSpPr>
        <p:spPr/>
        <p:txBody>
          <a:bodyPr/>
          <a:lstStyle/>
          <a:p>
            <a:endParaRPr lang="da-DK" dirty="0"/>
          </a:p>
        </p:txBody>
      </p:sp>
    </p:spTree>
    <p:extLst>
      <p:ext uri="{BB962C8B-B14F-4D97-AF65-F5344CB8AC3E}">
        <p14:creationId xmlns:p14="http://schemas.microsoft.com/office/powerpoint/2010/main" val="2215081642"/>
      </p:ext>
    </p:extLst>
  </p:cSld>
  <p:clrMapOvr>
    <a:masterClrMapping/>
  </p:clrMapOvr>
  <p:transition>
    <p:fade/>
  </p:transition>
  <p:hf sldNum="0" hdr="0" ft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columns of text">
    <p:spTree>
      <p:nvGrpSpPr>
        <p:cNvPr id="1" name=""/>
        <p:cNvGrpSpPr/>
        <p:nvPr/>
      </p:nvGrpSpPr>
      <p:grpSpPr>
        <a:xfrm>
          <a:off x="0" y="0"/>
          <a:ext cx="0" cy="0"/>
          <a:chOff x="0" y="0"/>
          <a:chExt cx="0" cy="0"/>
        </a:xfrm>
      </p:grpSpPr>
      <p:sp>
        <p:nvSpPr>
          <p:cNvPr id="14" name="Title Placeholder 1"/>
          <p:cNvSpPr>
            <a:spLocks noGrp="1"/>
          </p:cNvSpPr>
          <p:nvPr>
            <p:ph type="title" hasCustomPrompt="1"/>
          </p:nvPr>
        </p:nvSpPr>
        <p:spPr>
          <a:xfrm>
            <a:off x="433388" y="349990"/>
            <a:ext cx="9823450" cy="368280"/>
          </a:xfrm>
          <a:prstGeom prst="rect">
            <a:avLst/>
          </a:prstGeom>
        </p:spPr>
        <p:txBody>
          <a:bodyPr vert="horz" lIns="0" tIns="0" rIns="0" bIns="0" rtlCol="0" anchor="t" anchorCtr="0">
            <a:noAutofit/>
          </a:bodyPr>
          <a:lstStyle>
            <a:lvl1pPr>
              <a:defRPr/>
            </a:lvl1pPr>
          </a:lstStyle>
          <a:p>
            <a:r>
              <a:rPr lang="da-DK" dirty="0"/>
              <a:t>Click to add title</a:t>
            </a:r>
            <a:endParaRPr lang="da-DK"/>
          </a:p>
        </p:txBody>
      </p:sp>
      <p:sp>
        <p:nvSpPr>
          <p:cNvPr id="9" name="Text Placeholder 8"/>
          <p:cNvSpPr>
            <a:spLocks noGrp="1"/>
          </p:cNvSpPr>
          <p:nvPr>
            <p:ph type="body" sz="quarter" idx="13" hasCustomPrompt="1"/>
          </p:nvPr>
        </p:nvSpPr>
        <p:spPr>
          <a:xfrm>
            <a:off x="433388" y="718270"/>
            <a:ext cx="9823450" cy="834733"/>
          </a:xfrm>
          <a:prstGeom prst="rect">
            <a:avLst/>
          </a:prstGeom>
        </p:spPr>
        <p:txBody>
          <a:bodyPr lIns="0" tIns="0" rIns="0" bIns="0">
            <a:noAutofit/>
          </a:bodyPr>
          <a:lstStyle>
            <a:lvl1pPr marL="0" indent="0">
              <a:buNone/>
              <a:defRPr sz="2000" b="0">
                <a:solidFill>
                  <a:srgbClr val="575757"/>
                </a:solidFill>
              </a:defRPr>
            </a:lvl1pPr>
          </a:lstStyle>
          <a:p>
            <a:pPr lvl="0"/>
            <a:r>
              <a:rPr lang="da-DK" dirty="0"/>
              <a:t>Click to add subtitle</a:t>
            </a:r>
            <a:endParaRPr lang="da-DK"/>
          </a:p>
        </p:txBody>
      </p:sp>
      <p:sp>
        <p:nvSpPr>
          <p:cNvPr id="13" name="Content Placeholder 3"/>
          <p:cNvSpPr>
            <a:spLocks noGrp="1"/>
          </p:cNvSpPr>
          <p:nvPr>
            <p:ph sz="quarter" idx="10"/>
          </p:nvPr>
        </p:nvSpPr>
        <p:spPr>
          <a:xfrm>
            <a:off x="433389" y="1835676"/>
            <a:ext cx="4680000" cy="5199025"/>
          </a:xfrm>
          <a:prstGeom prst="rect">
            <a:avLst/>
          </a:prstGeom>
        </p:spPr>
        <p:txBody>
          <a:bodyPr/>
          <a:lstStyle>
            <a:lvl1pPr>
              <a:tabLst>
                <a:tab pos="5448137" algn="r"/>
              </a:tabLst>
              <a:defRPr/>
            </a:lvl1pPr>
            <a:lvl2pPr>
              <a:tabLst>
                <a:tab pos="5448137" algn="r"/>
              </a:tabLst>
              <a:defRPr/>
            </a:lvl2pPr>
            <a:lvl3pPr>
              <a:tabLst>
                <a:tab pos="5448137" algn="r"/>
              </a:tabLst>
              <a:defRPr/>
            </a:lvl3pPr>
            <a:lvl4pPr>
              <a:tabLst>
                <a:tab pos="5448137" algn="r"/>
              </a:tabLst>
              <a:defRPr/>
            </a:lvl4pPr>
            <a:lvl5pPr>
              <a:tabLst>
                <a:tab pos="5448137" algn="r"/>
              </a:tabLst>
              <a:defRPr baseline="0"/>
            </a:lvl5pPr>
          </a:lstStyle>
          <a:p>
            <a:pPr lvl="0"/>
            <a:r>
              <a:rPr lang="da-DK" noProof="0" dirty="0"/>
              <a:t>Click to edit Master text styles</a:t>
            </a:r>
            <a:endParaRPr lang="da-DK"/>
          </a:p>
          <a:p>
            <a:pPr lvl="1"/>
            <a:r>
              <a:rPr lang="da-DK" noProof="0" dirty="0"/>
              <a:t>Second level</a:t>
            </a:r>
            <a:endParaRPr lang="da-DK"/>
          </a:p>
          <a:p>
            <a:pPr lvl="2"/>
            <a:r>
              <a:rPr lang="da-DK" noProof="0" dirty="0"/>
              <a:t>Third level</a:t>
            </a:r>
            <a:endParaRPr lang="da-DK"/>
          </a:p>
          <a:p>
            <a:pPr lvl="3"/>
            <a:r>
              <a:rPr lang="da-DK" noProof="0" dirty="0"/>
              <a:t>Fourth level</a:t>
            </a:r>
            <a:endParaRPr lang="da-DK"/>
          </a:p>
          <a:p>
            <a:pPr lvl="4"/>
            <a:r>
              <a:rPr lang="da-DK" noProof="0" dirty="0"/>
              <a:t>Fifth level</a:t>
            </a:r>
            <a:endParaRPr lang="da-DK"/>
          </a:p>
        </p:txBody>
      </p:sp>
      <p:sp>
        <p:nvSpPr>
          <p:cNvPr id="15" name="Content Placeholder 3"/>
          <p:cNvSpPr>
            <a:spLocks noGrp="1"/>
          </p:cNvSpPr>
          <p:nvPr>
            <p:ph sz="quarter" idx="20"/>
          </p:nvPr>
        </p:nvSpPr>
        <p:spPr>
          <a:xfrm>
            <a:off x="5576838" y="1835676"/>
            <a:ext cx="4680000" cy="5199025"/>
          </a:xfrm>
          <a:prstGeom prst="rect">
            <a:avLst/>
          </a:prstGeom>
        </p:spPr>
        <p:txBody>
          <a:bodyPr/>
          <a:lstStyle>
            <a:lvl1pPr>
              <a:tabLst>
                <a:tab pos="5448137" algn="r"/>
              </a:tabLst>
              <a:defRPr/>
            </a:lvl1pPr>
            <a:lvl2pPr>
              <a:tabLst>
                <a:tab pos="5448137" algn="r"/>
              </a:tabLst>
              <a:defRPr/>
            </a:lvl2pPr>
            <a:lvl3pPr>
              <a:tabLst>
                <a:tab pos="5448137" algn="r"/>
              </a:tabLst>
              <a:defRPr/>
            </a:lvl3pPr>
            <a:lvl4pPr>
              <a:tabLst>
                <a:tab pos="5448137" algn="r"/>
              </a:tabLst>
              <a:defRPr/>
            </a:lvl4pPr>
            <a:lvl5pPr>
              <a:tabLst>
                <a:tab pos="5448137" algn="r"/>
              </a:tabLst>
              <a:defRPr baseline="0"/>
            </a:lvl5pPr>
          </a:lstStyle>
          <a:p>
            <a:pPr lvl="0"/>
            <a:r>
              <a:rPr lang="da-DK" noProof="0" dirty="0"/>
              <a:t>Click to edit Master text styles</a:t>
            </a:r>
            <a:endParaRPr lang="da-DK"/>
          </a:p>
          <a:p>
            <a:pPr lvl="1"/>
            <a:r>
              <a:rPr lang="da-DK" noProof="0" dirty="0"/>
              <a:t>Second level</a:t>
            </a:r>
            <a:endParaRPr lang="da-DK"/>
          </a:p>
          <a:p>
            <a:pPr lvl="2"/>
            <a:r>
              <a:rPr lang="da-DK" noProof="0" dirty="0"/>
              <a:t>Third level</a:t>
            </a:r>
            <a:endParaRPr lang="da-DK"/>
          </a:p>
          <a:p>
            <a:pPr lvl="3"/>
            <a:r>
              <a:rPr lang="da-DK" noProof="0" dirty="0"/>
              <a:t>Fourth level</a:t>
            </a:r>
            <a:endParaRPr lang="da-DK"/>
          </a:p>
          <a:p>
            <a:pPr lvl="4"/>
            <a:r>
              <a:rPr lang="da-DK" noProof="0" dirty="0"/>
              <a:t>Fifth level</a:t>
            </a:r>
            <a:endParaRPr lang="da-DK"/>
          </a:p>
        </p:txBody>
      </p:sp>
      <p:sp>
        <p:nvSpPr>
          <p:cNvPr id="2" name="Footer Placeholder"/>
          <p:cNvSpPr>
            <a:spLocks noGrp="1"/>
          </p:cNvSpPr>
          <p:nvPr>
            <p:ph type="ftr" sz="quarter" idx="21"/>
          </p:nvPr>
        </p:nvSpPr>
        <p:spPr/>
        <p:txBody>
          <a:bodyPr/>
          <a:lstStyle/>
          <a:p>
            <a:endParaRPr lang="da-DK" dirty="0"/>
          </a:p>
        </p:txBody>
      </p:sp>
    </p:spTree>
    <p:extLst>
      <p:ext uri="{BB962C8B-B14F-4D97-AF65-F5344CB8AC3E}">
        <p14:creationId xmlns:p14="http://schemas.microsoft.com/office/powerpoint/2010/main" val="1842891208"/>
      </p:ext>
    </p:extLst>
  </p:cSld>
  <p:clrMapOvr>
    <a:masterClrMapping/>
  </p:clrMapOvr>
  <p:transition>
    <p:fade/>
  </p:transition>
  <p:hf sldNum="0" hdr="0" ft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columns - large">
    <p:spTree>
      <p:nvGrpSpPr>
        <p:cNvPr id="1" name=""/>
        <p:cNvGrpSpPr/>
        <p:nvPr/>
      </p:nvGrpSpPr>
      <p:grpSpPr>
        <a:xfrm>
          <a:off x="0" y="0"/>
          <a:ext cx="0" cy="0"/>
          <a:chOff x="0" y="0"/>
          <a:chExt cx="0" cy="0"/>
        </a:xfrm>
      </p:grpSpPr>
      <p:sp>
        <p:nvSpPr>
          <p:cNvPr id="8" name="Title Placeholder 1"/>
          <p:cNvSpPr>
            <a:spLocks noGrp="1"/>
          </p:cNvSpPr>
          <p:nvPr>
            <p:ph type="title" hasCustomPrompt="1"/>
          </p:nvPr>
        </p:nvSpPr>
        <p:spPr>
          <a:xfrm>
            <a:off x="433388" y="349987"/>
            <a:ext cx="9823450" cy="368284"/>
          </a:xfrm>
          <a:prstGeom prst="rect">
            <a:avLst/>
          </a:prstGeom>
        </p:spPr>
        <p:txBody>
          <a:bodyPr vert="horz" lIns="0" tIns="0" rIns="0" bIns="0" rtlCol="0" anchor="t" anchorCtr="0">
            <a:noAutofit/>
          </a:bodyPr>
          <a:lstStyle>
            <a:lvl1pPr>
              <a:defRPr/>
            </a:lvl1pPr>
          </a:lstStyle>
          <a:p>
            <a:r>
              <a:rPr lang="da-DK" dirty="0"/>
              <a:t>Click to add title</a:t>
            </a:r>
            <a:endParaRPr lang="da-DK"/>
          </a:p>
        </p:txBody>
      </p:sp>
      <p:sp>
        <p:nvSpPr>
          <p:cNvPr id="7" name="Text Placeholder 8"/>
          <p:cNvSpPr>
            <a:spLocks noGrp="1"/>
          </p:cNvSpPr>
          <p:nvPr>
            <p:ph type="body" sz="quarter" idx="13" hasCustomPrompt="1"/>
          </p:nvPr>
        </p:nvSpPr>
        <p:spPr>
          <a:xfrm>
            <a:off x="433388" y="718270"/>
            <a:ext cx="9823450" cy="834733"/>
          </a:xfrm>
          <a:prstGeom prst="rect">
            <a:avLst/>
          </a:prstGeom>
        </p:spPr>
        <p:txBody>
          <a:bodyPr lIns="0" tIns="0" rIns="0" bIns="0">
            <a:noAutofit/>
          </a:bodyPr>
          <a:lstStyle>
            <a:lvl1pPr marL="0" indent="0">
              <a:buNone/>
              <a:defRPr sz="2000" b="0">
                <a:solidFill>
                  <a:srgbClr val="575757"/>
                </a:solidFill>
              </a:defRPr>
            </a:lvl1pPr>
          </a:lstStyle>
          <a:p>
            <a:pPr lvl="0"/>
            <a:r>
              <a:rPr lang="da-DK" dirty="0"/>
              <a:t>Click to add subtitle</a:t>
            </a:r>
            <a:endParaRPr lang="da-DK"/>
          </a:p>
        </p:txBody>
      </p:sp>
      <p:sp>
        <p:nvSpPr>
          <p:cNvPr id="11" name="Content Placeholder 3"/>
          <p:cNvSpPr>
            <a:spLocks noGrp="1"/>
          </p:cNvSpPr>
          <p:nvPr>
            <p:ph sz="quarter" idx="10"/>
          </p:nvPr>
        </p:nvSpPr>
        <p:spPr>
          <a:xfrm>
            <a:off x="433387" y="1835676"/>
            <a:ext cx="4680000" cy="5199025"/>
          </a:xfrm>
          <a:prstGeom prst="rect">
            <a:avLst/>
          </a:prstGeom>
        </p:spPr>
        <p:txBody>
          <a:bodyPr>
            <a:noAutofit/>
          </a:bodyPr>
          <a:lstStyle>
            <a:lvl1pPr>
              <a:tabLst>
                <a:tab pos="5448137" algn="r"/>
              </a:tabLst>
              <a:defRPr sz="1733"/>
            </a:lvl1pPr>
            <a:lvl2pPr>
              <a:tabLst>
                <a:tab pos="5448137" algn="r"/>
              </a:tabLst>
              <a:defRPr sz="1733"/>
            </a:lvl2pPr>
            <a:lvl3pPr>
              <a:tabLst>
                <a:tab pos="5448137" algn="r"/>
              </a:tabLst>
              <a:defRPr sz="1733"/>
            </a:lvl3pPr>
            <a:lvl4pPr>
              <a:tabLst>
                <a:tab pos="5448137" algn="r"/>
              </a:tabLst>
              <a:defRPr sz="1733"/>
            </a:lvl4pPr>
            <a:lvl5pPr>
              <a:tabLst>
                <a:tab pos="5448137" algn="r"/>
              </a:tabLst>
              <a:defRPr baseline="0"/>
            </a:lvl5pPr>
            <a:lvl6pPr>
              <a:defRPr sz="1733"/>
            </a:lvl6pPr>
            <a:lvl7pPr>
              <a:defRPr sz="1733"/>
            </a:lvl7pPr>
            <a:lvl8pPr>
              <a:defRPr sz="1733"/>
            </a:lvl8pPr>
            <a:lvl9pPr>
              <a:defRPr sz="1733"/>
            </a:lvl9pPr>
          </a:lstStyle>
          <a:p>
            <a:pPr lvl="0"/>
            <a:r>
              <a:rPr lang="da-DK" noProof="0" dirty="0"/>
              <a:t>Click to edit Master text styles</a:t>
            </a:r>
            <a:endParaRPr lang="da-DK"/>
          </a:p>
          <a:p>
            <a:pPr lvl="1"/>
            <a:r>
              <a:rPr lang="da-DK" noProof="0" dirty="0"/>
              <a:t>Second level</a:t>
            </a:r>
            <a:endParaRPr lang="da-DK"/>
          </a:p>
          <a:p>
            <a:pPr lvl="2"/>
            <a:r>
              <a:rPr lang="da-DK" noProof="0" dirty="0"/>
              <a:t>Third level</a:t>
            </a:r>
            <a:endParaRPr lang="da-DK"/>
          </a:p>
          <a:p>
            <a:pPr lvl="3"/>
            <a:r>
              <a:rPr lang="da-DK" noProof="0" dirty="0"/>
              <a:t>Fourth level</a:t>
            </a:r>
            <a:endParaRPr lang="da-DK"/>
          </a:p>
          <a:p>
            <a:pPr lvl="4"/>
            <a:r>
              <a:rPr lang="da-DK" noProof="0" dirty="0"/>
              <a:t>Fifth level</a:t>
            </a:r>
            <a:endParaRPr lang="da-DK"/>
          </a:p>
        </p:txBody>
      </p:sp>
      <p:sp>
        <p:nvSpPr>
          <p:cNvPr id="13" name="Content Placeholder 3"/>
          <p:cNvSpPr>
            <a:spLocks noGrp="1"/>
          </p:cNvSpPr>
          <p:nvPr>
            <p:ph sz="quarter" idx="20"/>
          </p:nvPr>
        </p:nvSpPr>
        <p:spPr>
          <a:xfrm>
            <a:off x="5576838" y="1835676"/>
            <a:ext cx="4680000" cy="5199025"/>
          </a:xfrm>
          <a:prstGeom prst="rect">
            <a:avLst/>
          </a:prstGeom>
        </p:spPr>
        <p:txBody>
          <a:bodyPr>
            <a:noAutofit/>
          </a:bodyPr>
          <a:lstStyle>
            <a:lvl1pPr>
              <a:tabLst>
                <a:tab pos="5448137" algn="r"/>
              </a:tabLst>
              <a:defRPr sz="1733"/>
            </a:lvl1pPr>
            <a:lvl2pPr>
              <a:tabLst>
                <a:tab pos="5448137" algn="r"/>
              </a:tabLst>
              <a:defRPr sz="1733"/>
            </a:lvl2pPr>
            <a:lvl3pPr>
              <a:tabLst>
                <a:tab pos="5448137" algn="r"/>
              </a:tabLst>
              <a:defRPr sz="1733"/>
            </a:lvl3pPr>
            <a:lvl4pPr>
              <a:tabLst>
                <a:tab pos="5448137" algn="r"/>
              </a:tabLst>
              <a:defRPr sz="1733"/>
            </a:lvl4pPr>
            <a:lvl5pPr>
              <a:tabLst>
                <a:tab pos="5448137" algn="r"/>
              </a:tabLst>
              <a:defRPr baseline="0"/>
            </a:lvl5pPr>
            <a:lvl6pPr>
              <a:defRPr sz="1733"/>
            </a:lvl6pPr>
            <a:lvl7pPr>
              <a:defRPr sz="1733"/>
            </a:lvl7pPr>
            <a:lvl8pPr>
              <a:defRPr sz="1733"/>
            </a:lvl8pPr>
            <a:lvl9pPr>
              <a:defRPr sz="1733"/>
            </a:lvl9pPr>
          </a:lstStyle>
          <a:p>
            <a:pPr lvl="0"/>
            <a:r>
              <a:rPr lang="da-DK" noProof="0" dirty="0"/>
              <a:t>Click to edit Master text styles</a:t>
            </a:r>
            <a:endParaRPr lang="da-DK"/>
          </a:p>
          <a:p>
            <a:pPr lvl="1"/>
            <a:r>
              <a:rPr lang="da-DK" noProof="0" dirty="0"/>
              <a:t>Second level</a:t>
            </a:r>
            <a:endParaRPr lang="da-DK"/>
          </a:p>
          <a:p>
            <a:pPr lvl="2"/>
            <a:r>
              <a:rPr lang="da-DK" noProof="0" dirty="0"/>
              <a:t>Third level</a:t>
            </a:r>
            <a:endParaRPr lang="da-DK"/>
          </a:p>
          <a:p>
            <a:pPr lvl="3"/>
            <a:r>
              <a:rPr lang="da-DK" noProof="0" dirty="0"/>
              <a:t>Fourth level</a:t>
            </a:r>
            <a:endParaRPr lang="da-DK"/>
          </a:p>
          <a:p>
            <a:pPr lvl="4"/>
            <a:r>
              <a:rPr lang="da-DK" noProof="0" dirty="0"/>
              <a:t>Fifth level</a:t>
            </a:r>
            <a:endParaRPr lang="da-DK"/>
          </a:p>
        </p:txBody>
      </p:sp>
      <p:sp>
        <p:nvSpPr>
          <p:cNvPr id="2" name="Footer Placeholder"/>
          <p:cNvSpPr>
            <a:spLocks noGrp="1"/>
          </p:cNvSpPr>
          <p:nvPr>
            <p:ph type="ftr" sz="quarter" idx="21"/>
          </p:nvPr>
        </p:nvSpPr>
        <p:spPr/>
        <p:txBody>
          <a:bodyPr/>
          <a:lstStyle/>
          <a:p>
            <a:endParaRPr lang="da-DK" dirty="0"/>
          </a:p>
        </p:txBody>
      </p:sp>
    </p:spTree>
    <p:extLst>
      <p:ext uri="{BB962C8B-B14F-4D97-AF65-F5344CB8AC3E}">
        <p14:creationId xmlns:p14="http://schemas.microsoft.com/office/powerpoint/2010/main" val="1031036312"/>
      </p:ext>
    </p:extLst>
  </p:cSld>
  <p:clrMapOvr>
    <a:masterClrMapping/>
  </p:clrMapOvr>
  <p:transition>
    <p:fade/>
  </p:transition>
  <p:hf sldNum="0" hdr="0" ftr="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xt and chart">
    <p:spTree>
      <p:nvGrpSpPr>
        <p:cNvPr id="1" name=""/>
        <p:cNvGrpSpPr/>
        <p:nvPr/>
      </p:nvGrpSpPr>
      <p:grpSpPr>
        <a:xfrm>
          <a:off x="0" y="0"/>
          <a:ext cx="0" cy="0"/>
          <a:chOff x="0" y="0"/>
          <a:chExt cx="0" cy="0"/>
        </a:xfrm>
      </p:grpSpPr>
      <p:sp>
        <p:nvSpPr>
          <p:cNvPr id="13" name="Title Placeholder 1"/>
          <p:cNvSpPr>
            <a:spLocks noGrp="1"/>
          </p:cNvSpPr>
          <p:nvPr>
            <p:ph type="title" hasCustomPrompt="1"/>
          </p:nvPr>
        </p:nvSpPr>
        <p:spPr>
          <a:xfrm>
            <a:off x="433388" y="349990"/>
            <a:ext cx="9823450" cy="368275"/>
          </a:xfrm>
          <a:prstGeom prst="rect">
            <a:avLst/>
          </a:prstGeom>
        </p:spPr>
        <p:txBody>
          <a:bodyPr vert="horz" lIns="0" tIns="0" rIns="0" bIns="0" rtlCol="0" anchor="t" anchorCtr="0">
            <a:noAutofit/>
          </a:bodyPr>
          <a:lstStyle>
            <a:lvl1pPr>
              <a:defRPr/>
            </a:lvl1pPr>
          </a:lstStyle>
          <a:p>
            <a:r>
              <a:rPr lang="da-DK" dirty="0"/>
              <a:t>Click to add title</a:t>
            </a:r>
            <a:endParaRPr lang="da-DK"/>
          </a:p>
        </p:txBody>
      </p:sp>
      <p:sp>
        <p:nvSpPr>
          <p:cNvPr id="11" name="Text Placeholder 8"/>
          <p:cNvSpPr>
            <a:spLocks noGrp="1"/>
          </p:cNvSpPr>
          <p:nvPr>
            <p:ph type="body" sz="quarter" idx="13" hasCustomPrompt="1"/>
          </p:nvPr>
        </p:nvSpPr>
        <p:spPr>
          <a:xfrm>
            <a:off x="433388" y="718270"/>
            <a:ext cx="9823450" cy="834733"/>
          </a:xfrm>
          <a:prstGeom prst="rect">
            <a:avLst/>
          </a:prstGeom>
        </p:spPr>
        <p:txBody>
          <a:bodyPr lIns="0" tIns="0" rIns="0" bIns="0">
            <a:noAutofit/>
          </a:bodyPr>
          <a:lstStyle>
            <a:lvl1pPr marL="0" indent="0">
              <a:buNone/>
              <a:defRPr sz="2000" b="0">
                <a:solidFill>
                  <a:srgbClr val="575757"/>
                </a:solidFill>
              </a:defRPr>
            </a:lvl1pPr>
          </a:lstStyle>
          <a:p>
            <a:pPr lvl="0"/>
            <a:r>
              <a:rPr lang="da-DK" dirty="0"/>
              <a:t>Click to add subtitle</a:t>
            </a:r>
            <a:endParaRPr lang="da-DK"/>
          </a:p>
        </p:txBody>
      </p:sp>
      <p:sp>
        <p:nvSpPr>
          <p:cNvPr id="10" name="Content Placeholder 3"/>
          <p:cNvSpPr>
            <a:spLocks noGrp="1"/>
          </p:cNvSpPr>
          <p:nvPr>
            <p:ph sz="quarter" idx="10"/>
          </p:nvPr>
        </p:nvSpPr>
        <p:spPr>
          <a:xfrm>
            <a:off x="433388" y="1835676"/>
            <a:ext cx="4680000" cy="4911612"/>
          </a:xfrm>
          <a:prstGeom prst="rect">
            <a:avLst/>
          </a:prstGeom>
        </p:spPr>
        <p:txBody>
          <a:bodyPr/>
          <a:lstStyle>
            <a:lvl1pPr>
              <a:tabLst>
                <a:tab pos="5448137" algn="r"/>
              </a:tabLst>
              <a:defRPr/>
            </a:lvl1pPr>
            <a:lvl2pPr>
              <a:tabLst>
                <a:tab pos="5448137" algn="r"/>
              </a:tabLst>
              <a:defRPr/>
            </a:lvl2pPr>
            <a:lvl3pPr>
              <a:tabLst>
                <a:tab pos="5448137" algn="r"/>
              </a:tabLst>
              <a:defRPr/>
            </a:lvl3pPr>
            <a:lvl4pPr>
              <a:tabLst>
                <a:tab pos="5448137" algn="r"/>
              </a:tabLst>
              <a:defRPr/>
            </a:lvl4pPr>
            <a:lvl5pPr>
              <a:tabLst>
                <a:tab pos="5448137" algn="r"/>
              </a:tabLst>
              <a:defRPr baseline="0"/>
            </a:lvl5pPr>
          </a:lstStyle>
          <a:p>
            <a:pPr lvl="0"/>
            <a:r>
              <a:rPr lang="da-DK" noProof="0" dirty="0"/>
              <a:t>Click to edit Master text styles</a:t>
            </a:r>
            <a:endParaRPr lang="da-DK"/>
          </a:p>
          <a:p>
            <a:pPr lvl="1"/>
            <a:r>
              <a:rPr lang="da-DK" noProof="0" dirty="0"/>
              <a:t>Second level</a:t>
            </a:r>
            <a:endParaRPr lang="da-DK"/>
          </a:p>
          <a:p>
            <a:pPr lvl="2"/>
            <a:r>
              <a:rPr lang="da-DK" noProof="0" dirty="0"/>
              <a:t>Third level</a:t>
            </a:r>
            <a:endParaRPr lang="da-DK"/>
          </a:p>
          <a:p>
            <a:pPr lvl="3"/>
            <a:r>
              <a:rPr lang="da-DK" noProof="0" dirty="0"/>
              <a:t>Fourth level</a:t>
            </a:r>
            <a:endParaRPr lang="da-DK"/>
          </a:p>
          <a:p>
            <a:pPr lvl="4"/>
            <a:r>
              <a:rPr lang="da-DK" noProof="0" dirty="0"/>
              <a:t>Fifth level</a:t>
            </a:r>
            <a:endParaRPr lang="da-DK"/>
          </a:p>
        </p:txBody>
      </p:sp>
      <p:sp>
        <p:nvSpPr>
          <p:cNvPr id="6" name="Text Placeholder 5"/>
          <p:cNvSpPr>
            <a:spLocks noGrp="1"/>
          </p:cNvSpPr>
          <p:nvPr>
            <p:ph type="body" sz="quarter" idx="22"/>
          </p:nvPr>
        </p:nvSpPr>
        <p:spPr>
          <a:xfrm>
            <a:off x="5576838" y="1835673"/>
            <a:ext cx="4680000" cy="463729"/>
          </a:xfrm>
        </p:spPr>
        <p:txBody>
          <a:bodyPr/>
          <a:lstStyle/>
          <a:p>
            <a:pPr lvl="0"/>
            <a:r>
              <a:rPr lang="da-DK" noProof="0" dirty="0"/>
              <a:t>Click to edit Master text styles</a:t>
            </a:r>
            <a:endParaRPr lang="da-DK"/>
          </a:p>
        </p:txBody>
      </p:sp>
      <p:sp>
        <p:nvSpPr>
          <p:cNvPr id="3" name="Chart Placeholder 2"/>
          <p:cNvSpPr>
            <a:spLocks noGrp="1"/>
          </p:cNvSpPr>
          <p:nvPr>
            <p:ph type="chart" sz="quarter" idx="21"/>
          </p:nvPr>
        </p:nvSpPr>
        <p:spPr>
          <a:xfrm>
            <a:off x="5576838" y="2342434"/>
            <a:ext cx="4680000" cy="4404850"/>
          </a:xfrm>
        </p:spPr>
        <p:txBody>
          <a:bodyPr/>
          <a:lstStyle/>
          <a:p>
            <a:r>
              <a:rPr lang="da-DK" noProof="0" dirty="0"/>
              <a:t>Click icon to add chart</a:t>
            </a:r>
            <a:endParaRPr lang="da-DK"/>
          </a:p>
        </p:txBody>
      </p:sp>
      <p:sp>
        <p:nvSpPr>
          <p:cNvPr id="15" name="Text Placeholder 7"/>
          <p:cNvSpPr>
            <a:spLocks noGrp="1"/>
          </p:cNvSpPr>
          <p:nvPr>
            <p:ph type="body" sz="quarter" idx="23"/>
          </p:nvPr>
        </p:nvSpPr>
        <p:spPr>
          <a:xfrm>
            <a:off x="433388" y="6747289"/>
            <a:ext cx="9823450" cy="286924"/>
          </a:xfrm>
        </p:spPr>
        <p:txBody>
          <a:bodyPr>
            <a:noAutofit/>
          </a:bodyPr>
          <a:lstStyle>
            <a:lvl1pPr>
              <a:spcAft>
                <a:spcPts val="0"/>
              </a:spcAft>
              <a:defRPr sz="1000"/>
            </a:lvl1pPr>
          </a:lstStyle>
          <a:p>
            <a:pPr lvl="0"/>
            <a:r>
              <a:rPr lang="da-DK" dirty="0"/>
              <a:t>Click to edit Master text styles</a:t>
            </a:r>
            <a:endParaRPr lang="da-DK"/>
          </a:p>
        </p:txBody>
      </p:sp>
      <p:sp>
        <p:nvSpPr>
          <p:cNvPr id="2" name="Footer Placeholder"/>
          <p:cNvSpPr>
            <a:spLocks noGrp="1"/>
          </p:cNvSpPr>
          <p:nvPr>
            <p:ph type="ftr" sz="quarter" idx="24"/>
          </p:nvPr>
        </p:nvSpPr>
        <p:spPr/>
        <p:txBody>
          <a:bodyPr/>
          <a:lstStyle/>
          <a:p>
            <a:endParaRPr lang="da-DK" dirty="0"/>
          </a:p>
        </p:txBody>
      </p:sp>
    </p:spTree>
    <p:extLst>
      <p:ext uri="{BB962C8B-B14F-4D97-AF65-F5344CB8AC3E}">
        <p14:creationId xmlns:p14="http://schemas.microsoft.com/office/powerpoint/2010/main" val="2179466235"/>
      </p:ext>
    </p:extLst>
  </p:cSld>
  <p:clrMapOvr>
    <a:masterClrMapping/>
  </p:clrMapOvr>
  <p:transition>
    <p:fade/>
  </p:transition>
  <p:hf sldNum="0" hdr="0" ftr="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chart">
    <p:spTree>
      <p:nvGrpSpPr>
        <p:cNvPr id="1" name=""/>
        <p:cNvGrpSpPr/>
        <p:nvPr/>
      </p:nvGrpSpPr>
      <p:grpSpPr>
        <a:xfrm>
          <a:off x="0" y="0"/>
          <a:ext cx="0" cy="0"/>
          <a:chOff x="0" y="0"/>
          <a:chExt cx="0" cy="0"/>
        </a:xfrm>
      </p:grpSpPr>
      <p:sp>
        <p:nvSpPr>
          <p:cNvPr id="13" name="Title Placeholder 1"/>
          <p:cNvSpPr>
            <a:spLocks noGrp="1"/>
          </p:cNvSpPr>
          <p:nvPr>
            <p:ph type="title" hasCustomPrompt="1"/>
          </p:nvPr>
        </p:nvSpPr>
        <p:spPr>
          <a:xfrm>
            <a:off x="433388" y="349990"/>
            <a:ext cx="9823450" cy="368275"/>
          </a:xfrm>
          <a:prstGeom prst="rect">
            <a:avLst/>
          </a:prstGeom>
        </p:spPr>
        <p:txBody>
          <a:bodyPr vert="horz" lIns="0" tIns="0" rIns="0" bIns="0" rtlCol="0" anchor="t" anchorCtr="0">
            <a:noAutofit/>
          </a:bodyPr>
          <a:lstStyle>
            <a:lvl1pPr>
              <a:defRPr/>
            </a:lvl1pPr>
          </a:lstStyle>
          <a:p>
            <a:r>
              <a:rPr lang="da-DK" dirty="0"/>
              <a:t>Click to add title</a:t>
            </a:r>
            <a:endParaRPr lang="da-DK"/>
          </a:p>
        </p:txBody>
      </p:sp>
      <p:sp>
        <p:nvSpPr>
          <p:cNvPr id="11" name="Text Placeholder 8"/>
          <p:cNvSpPr>
            <a:spLocks noGrp="1"/>
          </p:cNvSpPr>
          <p:nvPr>
            <p:ph type="body" sz="quarter" idx="13" hasCustomPrompt="1"/>
          </p:nvPr>
        </p:nvSpPr>
        <p:spPr>
          <a:xfrm>
            <a:off x="433388" y="718270"/>
            <a:ext cx="9823450" cy="834733"/>
          </a:xfrm>
          <a:prstGeom prst="rect">
            <a:avLst/>
          </a:prstGeom>
        </p:spPr>
        <p:txBody>
          <a:bodyPr lIns="0" tIns="0" rIns="0" bIns="0">
            <a:noAutofit/>
          </a:bodyPr>
          <a:lstStyle>
            <a:lvl1pPr marL="0" indent="0">
              <a:buNone/>
              <a:defRPr sz="2000" b="0">
                <a:solidFill>
                  <a:srgbClr val="575757"/>
                </a:solidFill>
              </a:defRPr>
            </a:lvl1pPr>
          </a:lstStyle>
          <a:p>
            <a:pPr lvl="0"/>
            <a:r>
              <a:rPr lang="da-DK" dirty="0"/>
              <a:t>Click to add subtitle</a:t>
            </a:r>
            <a:endParaRPr lang="da-DK"/>
          </a:p>
        </p:txBody>
      </p:sp>
      <p:sp>
        <p:nvSpPr>
          <p:cNvPr id="12" name="Text Placeholder 5"/>
          <p:cNvSpPr>
            <a:spLocks noGrp="1"/>
          </p:cNvSpPr>
          <p:nvPr>
            <p:ph type="body" sz="quarter" idx="25"/>
          </p:nvPr>
        </p:nvSpPr>
        <p:spPr>
          <a:xfrm>
            <a:off x="433385" y="1835673"/>
            <a:ext cx="4680000" cy="463729"/>
          </a:xfrm>
        </p:spPr>
        <p:txBody>
          <a:bodyPr/>
          <a:lstStyle/>
          <a:p>
            <a:pPr lvl="0"/>
            <a:r>
              <a:rPr lang="da-DK" noProof="0" dirty="0"/>
              <a:t>Click to edit Master text styles</a:t>
            </a:r>
            <a:endParaRPr lang="da-DK"/>
          </a:p>
        </p:txBody>
      </p:sp>
      <p:sp>
        <p:nvSpPr>
          <p:cNvPr id="9" name="Chart Placeholder 2"/>
          <p:cNvSpPr>
            <a:spLocks noGrp="1"/>
          </p:cNvSpPr>
          <p:nvPr>
            <p:ph type="chart" sz="quarter" idx="24"/>
          </p:nvPr>
        </p:nvSpPr>
        <p:spPr>
          <a:xfrm>
            <a:off x="433389" y="2342434"/>
            <a:ext cx="4680000" cy="4404850"/>
          </a:xfrm>
        </p:spPr>
        <p:txBody>
          <a:bodyPr/>
          <a:lstStyle/>
          <a:p>
            <a:r>
              <a:rPr lang="da-DK" dirty="0"/>
              <a:t>Click icon to add chart</a:t>
            </a:r>
            <a:endParaRPr lang="da-DK"/>
          </a:p>
        </p:txBody>
      </p:sp>
      <p:sp>
        <p:nvSpPr>
          <p:cNvPr id="6" name="Text Placeholder 5"/>
          <p:cNvSpPr>
            <a:spLocks noGrp="1"/>
          </p:cNvSpPr>
          <p:nvPr>
            <p:ph type="body" sz="quarter" idx="22"/>
          </p:nvPr>
        </p:nvSpPr>
        <p:spPr>
          <a:xfrm>
            <a:off x="5573645" y="1835673"/>
            <a:ext cx="4680000" cy="463729"/>
          </a:xfrm>
        </p:spPr>
        <p:txBody>
          <a:bodyPr/>
          <a:lstStyle/>
          <a:p>
            <a:pPr lvl="0"/>
            <a:r>
              <a:rPr lang="da-DK" noProof="0" dirty="0"/>
              <a:t>Click to edit Master text styles</a:t>
            </a:r>
            <a:endParaRPr lang="da-DK"/>
          </a:p>
        </p:txBody>
      </p:sp>
      <p:sp>
        <p:nvSpPr>
          <p:cNvPr id="3" name="Chart Placeholder 2"/>
          <p:cNvSpPr>
            <a:spLocks noGrp="1"/>
          </p:cNvSpPr>
          <p:nvPr>
            <p:ph type="chart" sz="quarter" idx="21"/>
          </p:nvPr>
        </p:nvSpPr>
        <p:spPr>
          <a:xfrm>
            <a:off x="5573645" y="2342434"/>
            <a:ext cx="4680000" cy="4404850"/>
          </a:xfrm>
        </p:spPr>
        <p:txBody>
          <a:bodyPr/>
          <a:lstStyle/>
          <a:p>
            <a:r>
              <a:rPr lang="da-DK" dirty="0"/>
              <a:t>Click icon to add chart</a:t>
            </a:r>
            <a:endParaRPr lang="da-DK"/>
          </a:p>
        </p:txBody>
      </p:sp>
      <p:sp>
        <p:nvSpPr>
          <p:cNvPr id="15" name="Text Placeholder 7"/>
          <p:cNvSpPr>
            <a:spLocks noGrp="1"/>
          </p:cNvSpPr>
          <p:nvPr>
            <p:ph type="body" sz="quarter" idx="23"/>
          </p:nvPr>
        </p:nvSpPr>
        <p:spPr>
          <a:xfrm>
            <a:off x="433389" y="6747290"/>
            <a:ext cx="9798088" cy="286924"/>
          </a:xfrm>
        </p:spPr>
        <p:txBody>
          <a:bodyPr>
            <a:noAutofit/>
          </a:bodyPr>
          <a:lstStyle>
            <a:lvl1pPr>
              <a:spcAft>
                <a:spcPts val="0"/>
              </a:spcAft>
              <a:defRPr sz="1000"/>
            </a:lvl1pPr>
          </a:lstStyle>
          <a:p>
            <a:pPr lvl="0"/>
            <a:r>
              <a:rPr lang="da-DK" dirty="0"/>
              <a:t>Click to edit Master text styles</a:t>
            </a:r>
            <a:endParaRPr lang="da-DK"/>
          </a:p>
        </p:txBody>
      </p:sp>
      <p:sp>
        <p:nvSpPr>
          <p:cNvPr id="2" name="Footer Placeholder"/>
          <p:cNvSpPr>
            <a:spLocks noGrp="1"/>
          </p:cNvSpPr>
          <p:nvPr>
            <p:ph type="ftr" sz="quarter" idx="26"/>
          </p:nvPr>
        </p:nvSpPr>
        <p:spPr/>
        <p:txBody>
          <a:bodyPr/>
          <a:lstStyle/>
          <a:p>
            <a:endParaRPr lang="da-DK" dirty="0"/>
          </a:p>
        </p:txBody>
      </p:sp>
    </p:spTree>
    <p:extLst>
      <p:ext uri="{BB962C8B-B14F-4D97-AF65-F5344CB8AC3E}">
        <p14:creationId xmlns:p14="http://schemas.microsoft.com/office/powerpoint/2010/main" val="1200285679"/>
      </p:ext>
    </p:extLst>
  </p:cSld>
  <p:clrMapOvr>
    <a:masterClrMapping/>
  </p:clrMapOvr>
  <p:transition>
    <p:fade/>
  </p:transition>
  <p:hf sldNum="0" hdr="0" ftr="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 column content">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433384" y="349990"/>
            <a:ext cx="9823449" cy="368280"/>
          </a:xfrm>
          <a:prstGeom prst="rect">
            <a:avLst/>
          </a:prstGeom>
        </p:spPr>
        <p:txBody>
          <a:bodyPr vert="horz" lIns="0" tIns="0" rIns="0" bIns="0" rtlCol="0" anchor="t" anchorCtr="0">
            <a:noAutofit/>
          </a:bodyPr>
          <a:lstStyle>
            <a:lvl1pPr>
              <a:defRPr/>
            </a:lvl1pPr>
          </a:lstStyle>
          <a:p>
            <a:r>
              <a:rPr lang="da-DK" dirty="0"/>
              <a:t>Click to add title</a:t>
            </a:r>
            <a:endParaRPr lang="da-DK"/>
          </a:p>
        </p:txBody>
      </p:sp>
      <p:sp>
        <p:nvSpPr>
          <p:cNvPr id="9" name="Text Placeholder 8"/>
          <p:cNvSpPr>
            <a:spLocks noGrp="1"/>
          </p:cNvSpPr>
          <p:nvPr>
            <p:ph type="body" sz="quarter" idx="13" hasCustomPrompt="1"/>
          </p:nvPr>
        </p:nvSpPr>
        <p:spPr>
          <a:xfrm>
            <a:off x="433388" y="718270"/>
            <a:ext cx="9823450" cy="834733"/>
          </a:xfrm>
          <a:prstGeom prst="rect">
            <a:avLst/>
          </a:prstGeom>
        </p:spPr>
        <p:txBody>
          <a:bodyPr lIns="0" tIns="0" rIns="0" bIns="0">
            <a:noAutofit/>
          </a:bodyPr>
          <a:lstStyle>
            <a:lvl1pPr marL="0" indent="0">
              <a:buNone/>
              <a:defRPr sz="2000" b="0">
                <a:solidFill>
                  <a:srgbClr val="575757"/>
                </a:solidFill>
              </a:defRPr>
            </a:lvl1pPr>
          </a:lstStyle>
          <a:p>
            <a:pPr lvl="0"/>
            <a:r>
              <a:rPr lang="da-DK" dirty="0"/>
              <a:t>Click to add subtitle</a:t>
            </a:r>
            <a:endParaRPr lang="da-DK"/>
          </a:p>
        </p:txBody>
      </p:sp>
      <p:sp>
        <p:nvSpPr>
          <p:cNvPr id="6" name="Content Placeholder 3"/>
          <p:cNvSpPr>
            <a:spLocks noGrp="1"/>
          </p:cNvSpPr>
          <p:nvPr>
            <p:ph sz="quarter" idx="10"/>
          </p:nvPr>
        </p:nvSpPr>
        <p:spPr>
          <a:xfrm>
            <a:off x="433389" y="1835675"/>
            <a:ext cx="3917486" cy="5199027"/>
          </a:xfrm>
          <a:prstGeom prst="rect">
            <a:avLst/>
          </a:prstGeom>
        </p:spPr>
        <p:txBody>
          <a:bodyPr/>
          <a:lstStyle>
            <a:lvl1pPr>
              <a:tabLst>
                <a:tab pos="5448137" algn="r"/>
              </a:tabLst>
              <a:defRPr/>
            </a:lvl1pPr>
            <a:lvl2pPr>
              <a:tabLst>
                <a:tab pos="5448137" algn="r"/>
              </a:tabLst>
              <a:defRPr/>
            </a:lvl2pPr>
            <a:lvl3pPr>
              <a:tabLst>
                <a:tab pos="5448137" algn="r"/>
              </a:tabLst>
              <a:defRPr/>
            </a:lvl3pPr>
            <a:lvl4pPr>
              <a:tabLst>
                <a:tab pos="5448137" algn="r"/>
              </a:tabLst>
              <a:defRPr/>
            </a:lvl4pPr>
            <a:lvl5pPr>
              <a:tabLst>
                <a:tab pos="5448137" algn="r"/>
              </a:tabLst>
              <a:defRPr baseline="0"/>
            </a:lvl5pPr>
          </a:lstStyle>
          <a:p>
            <a:pPr lvl="0"/>
            <a:r>
              <a:rPr lang="da-DK" noProof="0" dirty="0"/>
              <a:t>Click to edit Master text styles</a:t>
            </a:r>
            <a:endParaRPr lang="da-DK"/>
          </a:p>
          <a:p>
            <a:pPr lvl="1"/>
            <a:r>
              <a:rPr lang="da-DK" noProof="0" dirty="0"/>
              <a:t>Second level</a:t>
            </a:r>
            <a:endParaRPr lang="da-DK"/>
          </a:p>
          <a:p>
            <a:pPr lvl="2"/>
            <a:r>
              <a:rPr lang="da-DK" noProof="0" dirty="0"/>
              <a:t>Third level</a:t>
            </a:r>
            <a:endParaRPr lang="da-DK"/>
          </a:p>
          <a:p>
            <a:pPr lvl="3"/>
            <a:r>
              <a:rPr lang="da-DK" noProof="0" dirty="0"/>
              <a:t>Fourth level</a:t>
            </a:r>
            <a:endParaRPr lang="da-DK"/>
          </a:p>
          <a:p>
            <a:pPr lvl="4"/>
            <a:r>
              <a:rPr lang="da-DK" noProof="0" dirty="0"/>
              <a:t>Fifth level</a:t>
            </a:r>
            <a:endParaRPr lang="da-DK"/>
          </a:p>
        </p:txBody>
      </p:sp>
      <p:sp>
        <p:nvSpPr>
          <p:cNvPr id="8" name="Content Placeholder 3"/>
          <p:cNvSpPr>
            <a:spLocks noGrp="1"/>
          </p:cNvSpPr>
          <p:nvPr>
            <p:ph sz="quarter" idx="16"/>
          </p:nvPr>
        </p:nvSpPr>
        <p:spPr>
          <a:xfrm>
            <a:off x="4779704" y="1835675"/>
            <a:ext cx="5477134" cy="5199029"/>
          </a:xfrm>
          <a:prstGeom prst="rect">
            <a:avLst/>
          </a:prstGeom>
        </p:spPr>
        <p:txBody>
          <a:bodyPr/>
          <a:lstStyle>
            <a:lvl1pPr>
              <a:tabLst>
                <a:tab pos="5448137" algn="r"/>
              </a:tabLst>
              <a:defRPr/>
            </a:lvl1pPr>
            <a:lvl2pPr>
              <a:tabLst>
                <a:tab pos="5448137" algn="r"/>
              </a:tabLst>
              <a:defRPr/>
            </a:lvl2pPr>
            <a:lvl3pPr>
              <a:tabLst>
                <a:tab pos="5448137" algn="r"/>
              </a:tabLst>
              <a:defRPr/>
            </a:lvl3pPr>
            <a:lvl4pPr>
              <a:tabLst>
                <a:tab pos="5448137" algn="r"/>
              </a:tabLst>
              <a:defRPr/>
            </a:lvl4pPr>
            <a:lvl5pPr>
              <a:tabLst>
                <a:tab pos="5448137" algn="r"/>
              </a:tabLst>
              <a:defRPr baseline="0"/>
            </a:lvl5pPr>
          </a:lstStyle>
          <a:p>
            <a:pPr lvl="0"/>
            <a:r>
              <a:rPr lang="da-DK" noProof="0" dirty="0"/>
              <a:t>Click to edit Master text styles</a:t>
            </a:r>
            <a:endParaRPr lang="da-DK"/>
          </a:p>
          <a:p>
            <a:pPr lvl="1"/>
            <a:r>
              <a:rPr lang="da-DK" noProof="0" dirty="0"/>
              <a:t>Second level</a:t>
            </a:r>
            <a:endParaRPr lang="da-DK"/>
          </a:p>
          <a:p>
            <a:pPr lvl="2"/>
            <a:r>
              <a:rPr lang="da-DK" noProof="0" dirty="0"/>
              <a:t>Third level</a:t>
            </a:r>
            <a:endParaRPr lang="da-DK"/>
          </a:p>
          <a:p>
            <a:pPr lvl="3"/>
            <a:r>
              <a:rPr lang="da-DK" noProof="0" dirty="0"/>
              <a:t>Fourth level</a:t>
            </a:r>
            <a:endParaRPr lang="da-DK"/>
          </a:p>
          <a:p>
            <a:pPr lvl="4"/>
            <a:r>
              <a:rPr lang="da-DK" noProof="0" dirty="0"/>
              <a:t>Fifth level</a:t>
            </a:r>
            <a:endParaRPr lang="da-DK"/>
          </a:p>
        </p:txBody>
      </p:sp>
      <p:sp>
        <p:nvSpPr>
          <p:cNvPr id="2" name="Footer Placeholder"/>
          <p:cNvSpPr>
            <a:spLocks noGrp="1"/>
          </p:cNvSpPr>
          <p:nvPr>
            <p:ph type="ftr" sz="quarter" idx="17"/>
          </p:nvPr>
        </p:nvSpPr>
        <p:spPr/>
        <p:txBody>
          <a:bodyPr/>
          <a:lstStyle/>
          <a:p>
            <a:endParaRPr lang="da-DK" dirty="0"/>
          </a:p>
        </p:txBody>
      </p:sp>
    </p:spTree>
    <p:extLst>
      <p:ext uri="{BB962C8B-B14F-4D97-AF65-F5344CB8AC3E}">
        <p14:creationId xmlns:p14="http://schemas.microsoft.com/office/powerpoint/2010/main" val="1890274777"/>
      </p:ext>
    </p:extLst>
  </p:cSld>
  <p:clrMapOvr>
    <a:masterClrMapping/>
  </p:clrMapOvr>
  <p:transition>
    <p:fade/>
  </p:transition>
  <p:hf sldNum="0" hdr="0" ftr="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 content with quote ">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433392" y="349987"/>
            <a:ext cx="9823451" cy="368284"/>
          </a:xfrm>
          <a:prstGeom prst="rect">
            <a:avLst/>
          </a:prstGeom>
        </p:spPr>
        <p:txBody>
          <a:bodyPr vert="horz" lIns="0" tIns="0" rIns="0" bIns="0" rtlCol="0" anchor="t" anchorCtr="0">
            <a:noAutofit/>
          </a:bodyPr>
          <a:lstStyle>
            <a:lvl1pPr>
              <a:defRPr/>
            </a:lvl1pPr>
          </a:lstStyle>
          <a:p>
            <a:r>
              <a:rPr lang="da-DK" dirty="0"/>
              <a:t>Click to add title</a:t>
            </a:r>
            <a:endParaRPr lang="da-DK"/>
          </a:p>
        </p:txBody>
      </p:sp>
      <p:sp>
        <p:nvSpPr>
          <p:cNvPr id="9" name="Text Placeholder 8"/>
          <p:cNvSpPr>
            <a:spLocks noGrp="1"/>
          </p:cNvSpPr>
          <p:nvPr>
            <p:ph type="body" sz="quarter" idx="13" hasCustomPrompt="1"/>
          </p:nvPr>
        </p:nvSpPr>
        <p:spPr>
          <a:xfrm>
            <a:off x="433389" y="718270"/>
            <a:ext cx="9823450" cy="834733"/>
          </a:xfrm>
          <a:prstGeom prst="rect">
            <a:avLst/>
          </a:prstGeom>
        </p:spPr>
        <p:txBody>
          <a:bodyPr lIns="0" tIns="0" rIns="0" bIns="0">
            <a:noAutofit/>
          </a:bodyPr>
          <a:lstStyle>
            <a:lvl1pPr marL="0" indent="0">
              <a:buNone/>
              <a:defRPr sz="2000" b="0">
                <a:solidFill>
                  <a:srgbClr val="575757"/>
                </a:solidFill>
              </a:defRPr>
            </a:lvl1pPr>
          </a:lstStyle>
          <a:p>
            <a:pPr lvl="0"/>
            <a:r>
              <a:rPr lang="da-DK" dirty="0"/>
              <a:t>Click to add subtitle</a:t>
            </a:r>
            <a:endParaRPr lang="da-DK"/>
          </a:p>
        </p:txBody>
      </p:sp>
      <p:sp>
        <p:nvSpPr>
          <p:cNvPr id="6" name="Content Placeholder 3"/>
          <p:cNvSpPr>
            <a:spLocks noGrp="1"/>
          </p:cNvSpPr>
          <p:nvPr>
            <p:ph sz="quarter" idx="10"/>
          </p:nvPr>
        </p:nvSpPr>
        <p:spPr>
          <a:xfrm>
            <a:off x="6645448" y="1835672"/>
            <a:ext cx="3611390" cy="5199028"/>
          </a:xfrm>
          <a:prstGeom prst="rect">
            <a:avLst/>
          </a:prstGeom>
        </p:spPr>
        <p:txBody>
          <a:bodyPr>
            <a:noAutofit/>
          </a:bodyPr>
          <a:lstStyle>
            <a:lvl1pPr>
              <a:tabLst>
                <a:tab pos="5448137" algn="r"/>
              </a:tabLst>
              <a:defRPr sz="2383">
                <a:solidFill>
                  <a:schemeClr val="accent3"/>
                </a:solidFill>
              </a:defRPr>
            </a:lvl1pPr>
            <a:lvl2pPr>
              <a:tabLst>
                <a:tab pos="5448137" algn="r"/>
              </a:tabLst>
              <a:defRPr/>
            </a:lvl2pPr>
            <a:lvl3pPr>
              <a:tabLst>
                <a:tab pos="5448137" algn="r"/>
              </a:tabLst>
              <a:defRPr/>
            </a:lvl3pPr>
            <a:lvl4pPr>
              <a:tabLst>
                <a:tab pos="5448137" algn="r"/>
              </a:tabLst>
              <a:defRPr/>
            </a:lvl4pPr>
            <a:lvl5pPr>
              <a:tabLst>
                <a:tab pos="5448137" algn="r"/>
              </a:tabLst>
              <a:defRPr baseline="0"/>
            </a:lvl5pPr>
          </a:lstStyle>
          <a:p>
            <a:pPr lvl="0"/>
            <a:r>
              <a:rPr lang="da-DK" noProof="0" dirty="0"/>
              <a:t>Click to edit Master text styles</a:t>
            </a:r>
            <a:endParaRPr lang="da-DK"/>
          </a:p>
        </p:txBody>
      </p:sp>
      <p:sp>
        <p:nvSpPr>
          <p:cNvPr id="8" name="Content Placeholder 3"/>
          <p:cNvSpPr>
            <a:spLocks noGrp="1"/>
          </p:cNvSpPr>
          <p:nvPr>
            <p:ph sz="quarter" idx="16"/>
          </p:nvPr>
        </p:nvSpPr>
        <p:spPr>
          <a:xfrm>
            <a:off x="433388" y="1835672"/>
            <a:ext cx="5712303" cy="5199026"/>
          </a:xfrm>
          <a:prstGeom prst="rect">
            <a:avLst/>
          </a:prstGeom>
        </p:spPr>
        <p:txBody>
          <a:bodyPr/>
          <a:lstStyle>
            <a:lvl1pPr>
              <a:tabLst>
                <a:tab pos="5448137" algn="r"/>
              </a:tabLst>
              <a:defRPr/>
            </a:lvl1pPr>
            <a:lvl2pPr>
              <a:tabLst>
                <a:tab pos="5448137" algn="r"/>
              </a:tabLst>
              <a:defRPr/>
            </a:lvl2pPr>
            <a:lvl3pPr>
              <a:tabLst>
                <a:tab pos="5448137" algn="r"/>
              </a:tabLst>
              <a:defRPr/>
            </a:lvl3pPr>
            <a:lvl4pPr>
              <a:tabLst>
                <a:tab pos="5448137" algn="r"/>
              </a:tabLst>
              <a:defRPr/>
            </a:lvl4pPr>
            <a:lvl5pPr>
              <a:tabLst>
                <a:tab pos="5448137" algn="r"/>
              </a:tabLst>
              <a:defRPr baseline="0"/>
            </a:lvl5pPr>
          </a:lstStyle>
          <a:p>
            <a:pPr lvl="0"/>
            <a:r>
              <a:rPr lang="da-DK" noProof="0" dirty="0"/>
              <a:t>Click to edit Master text styles</a:t>
            </a:r>
            <a:endParaRPr lang="da-DK"/>
          </a:p>
          <a:p>
            <a:pPr lvl="1"/>
            <a:r>
              <a:rPr lang="da-DK" noProof="0" dirty="0"/>
              <a:t>Second level</a:t>
            </a:r>
            <a:endParaRPr lang="da-DK"/>
          </a:p>
          <a:p>
            <a:pPr lvl="2"/>
            <a:r>
              <a:rPr lang="da-DK" noProof="0" dirty="0"/>
              <a:t>Third level</a:t>
            </a:r>
            <a:endParaRPr lang="da-DK"/>
          </a:p>
          <a:p>
            <a:pPr lvl="3"/>
            <a:r>
              <a:rPr lang="da-DK" noProof="0" dirty="0"/>
              <a:t>Fourth level</a:t>
            </a:r>
            <a:endParaRPr lang="da-DK"/>
          </a:p>
          <a:p>
            <a:pPr lvl="4"/>
            <a:r>
              <a:rPr lang="da-DK" noProof="0" dirty="0"/>
              <a:t>Fifth level</a:t>
            </a:r>
            <a:endParaRPr lang="da-DK"/>
          </a:p>
        </p:txBody>
      </p:sp>
      <p:sp>
        <p:nvSpPr>
          <p:cNvPr id="2" name="Footer Placeholder"/>
          <p:cNvSpPr>
            <a:spLocks noGrp="1"/>
          </p:cNvSpPr>
          <p:nvPr>
            <p:ph type="ftr" sz="quarter" idx="17"/>
          </p:nvPr>
        </p:nvSpPr>
        <p:spPr/>
        <p:txBody>
          <a:bodyPr/>
          <a:lstStyle/>
          <a:p>
            <a:endParaRPr lang="da-DK" dirty="0"/>
          </a:p>
        </p:txBody>
      </p:sp>
    </p:spTree>
    <p:extLst>
      <p:ext uri="{BB962C8B-B14F-4D97-AF65-F5344CB8AC3E}">
        <p14:creationId xmlns:p14="http://schemas.microsoft.com/office/powerpoint/2010/main" val="980198571"/>
      </p:ext>
    </p:extLst>
  </p:cSld>
  <p:clrMapOvr>
    <a:masterClrMapping/>
  </p:clrMapOvr>
  <p:transition>
    <p:fade/>
  </p:transition>
  <p:hf sldNum="0" hdr="0" ftr="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am profi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3394" y="349987"/>
            <a:ext cx="9823449" cy="368284"/>
          </a:xfrm>
        </p:spPr>
        <p:txBody>
          <a:bodyPr/>
          <a:lstStyle/>
          <a:p>
            <a:r>
              <a:rPr lang="da-DK" dirty="0"/>
              <a:t>Click to add title</a:t>
            </a:r>
            <a:endParaRPr lang="da-DK"/>
          </a:p>
        </p:txBody>
      </p:sp>
      <p:sp>
        <p:nvSpPr>
          <p:cNvPr id="13" name="Text Placeholder 8"/>
          <p:cNvSpPr>
            <a:spLocks noGrp="1"/>
          </p:cNvSpPr>
          <p:nvPr>
            <p:ph type="body" sz="quarter" idx="21" hasCustomPrompt="1"/>
          </p:nvPr>
        </p:nvSpPr>
        <p:spPr>
          <a:xfrm>
            <a:off x="433388" y="718270"/>
            <a:ext cx="9823450" cy="834733"/>
          </a:xfrm>
          <a:prstGeom prst="rect">
            <a:avLst/>
          </a:prstGeom>
        </p:spPr>
        <p:txBody>
          <a:bodyPr lIns="0" tIns="0" rIns="0" bIns="0">
            <a:noAutofit/>
          </a:bodyPr>
          <a:lstStyle>
            <a:lvl1pPr marL="0" indent="0">
              <a:buNone/>
              <a:defRPr sz="2000" b="0">
                <a:solidFill>
                  <a:srgbClr val="575757"/>
                </a:solidFill>
              </a:defRPr>
            </a:lvl1pPr>
          </a:lstStyle>
          <a:p>
            <a:pPr lvl="0"/>
            <a:r>
              <a:rPr lang="da-DK" dirty="0"/>
              <a:t>Click to add subtitle</a:t>
            </a:r>
            <a:endParaRPr lang="da-DK"/>
          </a:p>
        </p:txBody>
      </p:sp>
      <p:sp>
        <p:nvSpPr>
          <p:cNvPr id="4" name="Picture Placeholder 6"/>
          <p:cNvSpPr>
            <a:spLocks noGrp="1"/>
          </p:cNvSpPr>
          <p:nvPr>
            <p:ph type="pic" sz="quarter" idx="13"/>
          </p:nvPr>
        </p:nvSpPr>
        <p:spPr>
          <a:xfrm>
            <a:off x="433388" y="1870153"/>
            <a:ext cx="2378297" cy="1388916"/>
          </a:xfrm>
        </p:spPr>
        <p:txBody>
          <a:bodyPr lIns="0" tIns="0" rIns="0" bIns="0">
            <a:noAutofit/>
          </a:bodyPr>
          <a:lstStyle/>
          <a:p>
            <a:r>
              <a:rPr lang="da-DK" noProof="0" dirty="0"/>
              <a:t>Click icon to add picture</a:t>
            </a:r>
            <a:endParaRPr lang="da-DK"/>
          </a:p>
        </p:txBody>
      </p:sp>
      <p:sp>
        <p:nvSpPr>
          <p:cNvPr id="5" name="Picture Placeholder 6"/>
          <p:cNvSpPr>
            <a:spLocks noGrp="1"/>
          </p:cNvSpPr>
          <p:nvPr>
            <p:ph type="pic" sz="quarter" idx="14"/>
          </p:nvPr>
        </p:nvSpPr>
        <p:spPr>
          <a:xfrm>
            <a:off x="2917271" y="1874172"/>
            <a:ext cx="2378297" cy="1388916"/>
          </a:xfrm>
        </p:spPr>
        <p:txBody>
          <a:bodyPr lIns="0" tIns="0" rIns="0" bIns="0">
            <a:noAutofit/>
          </a:bodyPr>
          <a:lstStyle/>
          <a:p>
            <a:r>
              <a:rPr lang="da-DK" noProof="0" dirty="0"/>
              <a:t>Click icon to add picture</a:t>
            </a:r>
            <a:endParaRPr lang="da-DK"/>
          </a:p>
        </p:txBody>
      </p:sp>
      <p:sp>
        <p:nvSpPr>
          <p:cNvPr id="6" name="Picture Placeholder 6"/>
          <p:cNvSpPr>
            <a:spLocks noGrp="1"/>
          </p:cNvSpPr>
          <p:nvPr>
            <p:ph type="pic" sz="quarter" idx="15"/>
          </p:nvPr>
        </p:nvSpPr>
        <p:spPr>
          <a:xfrm>
            <a:off x="5401154" y="1873250"/>
            <a:ext cx="2378297" cy="1388916"/>
          </a:xfrm>
        </p:spPr>
        <p:txBody>
          <a:bodyPr lIns="0" tIns="0" rIns="0" bIns="0">
            <a:noAutofit/>
          </a:bodyPr>
          <a:lstStyle/>
          <a:p>
            <a:r>
              <a:rPr lang="da-DK" noProof="0" dirty="0"/>
              <a:t>Click icon to add picture</a:t>
            </a:r>
            <a:endParaRPr lang="da-DK"/>
          </a:p>
        </p:txBody>
      </p:sp>
      <p:sp>
        <p:nvSpPr>
          <p:cNvPr id="7" name="Picture Placeholder 6"/>
          <p:cNvSpPr>
            <a:spLocks noGrp="1"/>
          </p:cNvSpPr>
          <p:nvPr>
            <p:ph type="pic" sz="quarter" idx="16"/>
          </p:nvPr>
        </p:nvSpPr>
        <p:spPr>
          <a:xfrm>
            <a:off x="7885037" y="1874172"/>
            <a:ext cx="2378297" cy="1388916"/>
          </a:xfrm>
        </p:spPr>
        <p:txBody>
          <a:bodyPr lIns="0" tIns="0" rIns="0" bIns="0">
            <a:noAutofit/>
          </a:bodyPr>
          <a:lstStyle/>
          <a:p>
            <a:r>
              <a:rPr lang="da-DK" noProof="0" dirty="0"/>
              <a:t>Click icon to add picture</a:t>
            </a:r>
            <a:endParaRPr lang="da-DK"/>
          </a:p>
        </p:txBody>
      </p:sp>
      <p:sp>
        <p:nvSpPr>
          <p:cNvPr id="9" name="Text Placeholder 8"/>
          <p:cNvSpPr>
            <a:spLocks noGrp="1"/>
          </p:cNvSpPr>
          <p:nvPr>
            <p:ph type="body" sz="quarter" idx="17"/>
          </p:nvPr>
        </p:nvSpPr>
        <p:spPr>
          <a:xfrm>
            <a:off x="433388" y="3439833"/>
            <a:ext cx="2379600" cy="3590843"/>
          </a:xfrm>
        </p:spPr>
        <p:txBody>
          <a:bodyPr/>
          <a:lstStyle>
            <a:lvl1pPr>
              <a:defRPr b="1">
                <a:solidFill>
                  <a:schemeClr val="accent1"/>
                </a:solidFill>
              </a:defRPr>
            </a:lvl1pPr>
            <a:lvl2pPr>
              <a:spcAft>
                <a:spcPts val="0"/>
              </a:spcAft>
              <a:defRPr/>
            </a:lvl2pPr>
            <a:lvl3pPr marL="0" indent="0">
              <a:spcAft>
                <a:spcPts val="0"/>
              </a:spcAft>
              <a:buFont typeface="Arial" panose="020B0604020202020204" pitchFamily="34" charset="0"/>
              <a:buChar char="​"/>
              <a:defRPr/>
            </a:lvl3pPr>
            <a:lvl4pPr marL="191094" indent="-191094">
              <a:spcAft>
                <a:spcPts val="0"/>
              </a:spcAft>
              <a:buFont typeface="Arial" panose="020B0604020202020204" pitchFamily="34" charset="0"/>
              <a:buChar char="•"/>
              <a:defRPr/>
            </a:lvl4pPr>
            <a:lvl5pPr marL="386089" indent="-191094">
              <a:spcAft>
                <a:spcPts val="0"/>
              </a:spcAft>
              <a:defRPr baseline="0"/>
            </a:lvl5pPr>
            <a:lvl6pPr marL="386089" indent="-191094">
              <a:spcAft>
                <a:spcPts val="0"/>
              </a:spcAft>
              <a:buFont typeface="Verdana" panose="020B0604030504040204" pitchFamily="34" charset="0"/>
              <a:buChar char="−"/>
              <a:defRPr/>
            </a:lvl6pPr>
            <a:lvl7pPr marL="386089" indent="-191094">
              <a:spcAft>
                <a:spcPts val="0"/>
              </a:spcAft>
              <a:defRPr/>
            </a:lvl7pPr>
            <a:lvl8pPr marL="386089" indent="-191094">
              <a:spcAft>
                <a:spcPts val="0"/>
              </a:spcAft>
              <a:defRPr/>
            </a:lvl8pPr>
            <a:lvl9pPr marL="386089" indent="-191094">
              <a:spcAft>
                <a:spcPts val="0"/>
              </a:spcAft>
              <a:defRPr/>
            </a:lvl9pPr>
          </a:lstStyle>
          <a:p>
            <a:pPr lvl="0"/>
            <a:r>
              <a:rPr lang="da-DK" noProof="0" dirty="0"/>
              <a:t>Click to edit Master text styles</a:t>
            </a:r>
            <a:endParaRPr lang="da-DK"/>
          </a:p>
          <a:p>
            <a:pPr lvl="1"/>
            <a:r>
              <a:rPr lang="da-DK" noProof="0" dirty="0"/>
              <a:t>Second level</a:t>
            </a:r>
            <a:endParaRPr lang="da-DK"/>
          </a:p>
          <a:p>
            <a:pPr lvl="2"/>
            <a:r>
              <a:rPr lang="da-DK" noProof="0" dirty="0"/>
              <a:t>Third level</a:t>
            </a:r>
            <a:endParaRPr lang="da-DK"/>
          </a:p>
          <a:p>
            <a:pPr lvl="3"/>
            <a:r>
              <a:rPr lang="da-DK" noProof="0" dirty="0"/>
              <a:t>Fourth level</a:t>
            </a:r>
            <a:endParaRPr lang="da-DK"/>
          </a:p>
          <a:p>
            <a:pPr lvl="4"/>
            <a:r>
              <a:rPr lang="da-DK" noProof="0" dirty="0"/>
              <a:t>Fifth level</a:t>
            </a:r>
            <a:endParaRPr lang="da-DK"/>
          </a:p>
        </p:txBody>
      </p:sp>
      <p:sp>
        <p:nvSpPr>
          <p:cNvPr id="11" name="Text Placeholder 8"/>
          <p:cNvSpPr>
            <a:spLocks noGrp="1"/>
          </p:cNvSpPr>
          <p:nvPr>
            <p:ph type="body" sz="quarter" idx="19"/>
          </p:nvPr>
        </p:nvSpPr>
        <p:spPr>
          <a:xfrm>
            <a:off x="2917271" y="3443858"/>
            <a:ext cx="2378297" cy="3590844"/>
          </a:xfrm>
        </p:spPr>
        <p:txBody>
          <a:bodyPr/>
          <a:lstStyle>
            <a:lvl1pPr>
              <a:defRPr b="1">
                <a:solidFill>
                  <a:schemeClr val="accent1"/>
                </a:solidFill>
              </a:defRPr>
            </a:lvl1pPr>
            <a:lvl2pPr>
              <a:spcAft>
                <a:spcPts val="0"/>
              </a:spcAft>
              <a:defRPr/>
            </a:lvl2pPr>
            <a:lvl3pPr marL="0" indent="0">
              <a:spcAft>
                <a:spcPts val="0"/>
              </a:spcAft>
              <a:buFont typeface="Arial" panose="020B0604020202020204" pitchFamily="34" charset="0"/>
              <a:buChar char="​"/>
              <a:defRPr/>
            </a:lvl3pPr>
            <a:lvl4pPr marL="191094" indent="-191094">
              <a:spcAft>
                <a:spcPts val="0"/>
              </a:spcAft>
              <a:buFont typeface="Arial" panose="020B0604020202020204" pitchFamily="34" charset="0"/>
              <a:buChar char="•"/>
              <a:defRPr/>
            </a:lvl4pPr>
            <a:lvl5pPr marL="386089" indent="-191094">
              <a:spcAft>
                <a:spcPts val="0"/>
              </a:spcAft>
              <a:defRPr baseline="0"/>
            </a:lvl5pPr>
            <a:lvl6pPr marL="386089" indent="-191094">
              <a:spcAft>
                <a:spcPts val="0"/>
              </a:spcAft>
              <a:buFont typeface="Verdana" panose="020B0604030504040204" pitchFamily="34" charset="0"/>
              <a:buChar char="−"/>
              <a:defRPr/>
            </a:lvl6pPr>
            <a:lvl7pPr marL="386089" indent="-191094">
              <a:spcAft>
                <a:spcPts val="0"/>
              </a:spcAft>
              <a:defRPr/>
            </a:lvl7pPr>
            <a:lvl8pPr marL="386089" indent="-191094">
              <a:spcAft>
                <a:spcPts val="0"/>
              </a:spcAft>
              <a:defRPr/>
            </a:lvl8pPr>
            <a:lvl9pPr marL="386089" indent="-191094">
              <a:spcAft>
                <a:spcPts val="0"/>
              </a:spcAft>
              <a:defRPr/>
            </a:lvl9pPr>
          </a:lstStyle>
          <a:p>
            <a:pPr lvl="0"/>
            <a:r>
              <a:rPr lang="da-DK" noProof="0" dirty="0"/>
              <a:t>Click to edit Master text styles</a:t>
            </a:r>
            <a:endParaRPr lang="da-DK"/>
          </a:p>
          <a:p>
            <a:pPr lvl="1"/>
            <a:r>
              <a:rPr lang="da-DK" noProof="0" dirty="0"/>
              <a:t>Second level</a:t>
            </a:r>
            <a:endParaRPr lang="da-DK"/>
          </a:p>
          <a:p>
            <a:pPr lvl="2"/>
            <a:r>
              <a:rPr lang="da-DK" noProof="0" dirty="0"/>
              <a:t>Third level</a:t>
            </a:r>
            <a:endParaRPr lang="da-DK"/>
          </a:p>
          <a:p>
            <a:pPr lvl="3"/>
            <a:r>
              <a:rPr lang="da-DK" noProof="0" dirty="0"/>
              <a:t>Fourth level</a:t>
            </a:r>
            <a:endParaRPr lang="da-DK"/>
          </a:p>
          <a:p>
            <a:pPr lvl="4"/>
            <a:r>
              <a:rPr lang="da-DK" noProof="0" dirty="0"/>
              <a:t>Fifth level</a:t>
            </a:r>
            <a:endParaRPr lang="da-DK"/>
          </a:p>
        </p:txBody>
      </p:sp>
      <p:sp>
        <p:nvSpPr>
          <p:cNvPr id="10" name="Text Placeholder 8"/>
          <p:cNvSpPr>
            <a:spLocks noGrp="1"/>
          </p:cNvSpPr>
          <p:nvPr>
            <p:ph type="body" sz="quarter" idx="18"/>
          </p:nvPr>
        </p:nvSpPr>
        <p:spPr>
          <a:xfrm>
            <a:off x="5400448" y="3439834"/>
            <a:ext cx="2378297" cy="3594868"/>
          </a:xfrm>
        </p:spPr>
        <p:txBody>
          <a:bodyPr/>
          <a:lstStyle>
            <a:lvl1pPr>
              <a:defRPr b="1">
                <a:solidFill>
                  <a:schemeClr val="accent1"/>
                </a:solidFill>
              </a:defRPr>
            </a:lvl1pPr>
            <a:lvl2pPr>
              <a:spcAft>
                <a:spcPts val="0"/>
              </a:spcAft>
              <a:defRPr/>
            </a:lvl2pPr>
            <a:lvl3pPr marL="0" indent="0">
              <a:spcAft>
                <a:spcPts val="0"/>
              </a:spcAft>
              <a:buFont typeface="Arial" panose="020B0604020202020204" pitchFamily="34" charset="0"/>
              <a:buChar char="​"/>
              <a:defRPr/>
            </a:lvl3pPr>
            <a:lvl4pPr marL="191094" indent="-191094">
              <a:spcAft>
                <a:spcPts val="0"/>
              </a:spcAft>
              <a:buFont typeface="Arial" panose="020B0604020202020204" pitchFamily="34" charset="0"/>
              <a:buChar char="•"/>
              <a:defRPr/>
            </a:lvl4pPr>
            <a:lvl5pPr marL="386089" indent="-191094">
              <a:spcAft>
                <a:spcPts val="0"/>
              </a:spcAft>
              <a:defRPr baseline="0"/>
            </a:lvl5pPr>
            <a:lvl6pPr marL="386089" indent="-191094">
              <a:spcAft>
                <a:spcPts val="0"/>
              </a:spcAft>
              <a:buFont typeface="Verdana" panose="020B0604030504040204" pitchFamily="34" charset="0"/>
              <a:buChar char="−"/>
              <a:defRPr/>
            </a:lvl6pPr>
            <a:lvl7pPr marL="386089" indent="-191094">
              <a:spcAft>
                <a:spcPts val="0"/>
              </a:spcAft>
              <a:defRPr/>
            </a:lvl7pPr>
            <a:lvl8pPr marL="386089" indent="-191094">
              <a:spcAft>
                <a:spcPts val="0"/>
              </a:spcAft>
              <a:defRPr/>
            </a:lvl8pPr>
            <a:lvl9pPr marL="386089" indent="-191094">
              <a:spcAft>
                <a:spcPts val="0"/>
              </a:spcAft>
              <a:defRPr/>
            </a:lvl9pPr>
          </a:lstStyle>
          <a:p>
            <a:pPr lvl="0"/>
            <a:r>
              <a:rPr lang="da-DK" noProof="0" dirty="0"/>
              <a:t>Click to edit Master text styles</a:t>
            </a:r>
            <a:endParaRPr lang="da-DK"/>
          </a:p>
          <a:p>
            <a:pPr lvl="1"/>
            <a:r>
              <a:rPr lang="da-DK" noProof="0" dirty="0"/>
              <a:t>Second level</a:t>
            </a:r>
            <a:endParaRPr lang="da-DK"/>
          </a:p>
          <a:p>
            <a:pPr lvl="2"/>
            <a:r>
              <a:rPr lang="da-DK" noProof="0" dirty="0"/>
              <a:t>Third level</a:t>
            </a:r>
            <a:endParaRPr lang="da-DK"/>
          </a:p>
          <a:p>
            <a:pPr lvl="3"/>
            <a:r>
              <a:rPr lang="da-DK" noProof="0" dirty="0"/>
              <a:t>Fourth level</a:t>
            </a:r>
            <a:endParaRPr lang="da-DK"/>
          </a:p>
          <a:p>
            <a:pPr lvl="4"/>
            <a:r>
              <a:rPr lang="da-DK" noProof="0" dirty="0"/>
              <a:t>Fifth level</a:t>
            </a:r>
            <a:endParaRPr lang="da-DK"/>
          </a:p>
        </p:txBody>
      </p:sp>
      <p:sp>
        <p:nvSpPr>
          <p:cNvPr id="12" name="Text Placeholder 8"/>
          <p:cNvSpPr>
            <a:spLocks noGrp="1"/>
          </p:cNvSpPr>
          <p:nvPr>
            <p:ph type="body" sz="quarter" idx="20"/>
          </p:nvPr>
        </p:nvSpPr>
        <p:spPr>
          <a:xfrm>
            <a:off x="7885037" y="3439833"/>
            <a:ext cx="2379600" cy="3590843"/>
          </a:xfrm>
        </p:spPr>
        <p:txBody>
          <a:bodyPr/>
          <a:lstStyle>
            <a:lvl1pPr>
              <a:defRPr b="1">
                <a:solidFill>
                  <a:schemeClr val="accent1"/>
                </a:solidFill>
              </a:defRPr>
            </a:lvl1pPr>
            <a:lvl2pPr>
              <a:spcAft>
                <a:spcPts val="0"/>
              </a:spcAft>
              <a:defRPr/>
            </a:lvl2pPr>
            <a:lvl3pPr marL="171450" indent="-171450">
              <a:spcAft>
                <a:spcPts val="0"/>
              </a:spcAft>
              <a:buFont typeface="Arial" panose="020B0604020202020204" pitchFamily="34" charset="0"/>
              <a:buChar char="​"/>
              <a:defRPr/>
            </a:lvl3pPr>
            <a:lvl4pPr marL="191094" indent="-191094">
              <a:spcAft>
                <a:spcPts val="0"/>
              </a:spcAft>
              <a:buFont typeface="Arial" panose="020B0604020202020204" pitchFamily="34" charset="0"/>
              <a:buChar char="•"/>
              <a:defRPr/>
            </a:lvl4pPr>
            <a:lvl5pPr marL="386089" indent="-191094">
              <a:spcAft>
                <a:spcPts val="0"/>
              </a:spcAft>
              <a:defRPr baseline="0"/>
            </a:lvl5pPr>
            <a:lvl6pPr marL="386089" indent="-191094">
              <a:spcAft>
                <a:spcPts val="0"/>
              </a:spcAft>
              <a:buFont typeface="Verdana" panose="020B0604030504040204" pitchFamily="34" charset="0"/>
              <a:buChar char="−"/>
              <a:defRPr/>
            </a:lvl6pPr>
            <a:lvl7pPr marL="386089" indent="-191094">
              <a:spcAft>
                <a:spcPts val="0"/>
              </a:spcAft>
              <a:defRPr/>
            </a:lvl7pPr>
            <a:lvl8pPr marL="386089" indent="-191094">
              <a:spcAft>
                <a:spcPts val="0"/>
              </a:spcAft>
              <a:defRPr/>
            </a:lvl8pPr>
            <a:lvl9pPr marL="386089" indent="-191094">
              <a:spcAft>
                <a:spcPts val="0"/>
              </a:spcAft>
              <a:defRPr/>
            </a:lvl9pPr>
          </a:lstStyle>
          <a:p>
            <a:pPr lvl="0"/>
            <a:r>
              <a:rPr lang="da-DK" noProof="0" dirty="0"/>
              <a:t>Click to edit Master text styles</a:t>
            </a:r>
            <a:endParaRPr lang="da-DK"/>
          </a:p>
          <a:p>
            <a:pPr lvl="1"/>
            <a:r>
              <a:rPr lang="da-DK" noProof="0" dirty="0"/>
              <a:t>Second level</a:t>
            </a:r>
            <a:endParaRPr lang="da-DK"/>
          </a:p>
          <a:p>
            <a:pPr lvl="2"/>
            <a:r>
              <a:rPr lang="da-DK" noProof="0" dirty="0"/>
              <a:t>Third level</a:t>
            </a:r>
            <a:endParaRPr lang="da-DK"/>
          </a:p>
          <a:p>
            <a:pPr lvl="3"/>
            <a:r>
              <a:rPr lang="da-DK" noProof="0" dirty="0"/>
              <a:t>Fourth level</a:t>
            </a:r>
            <a:endParaRPr lang="da-DK"/>
          </a:p>
          <a:p>
            <a:pPr lvl="4"/>
            <a:r>
              <a:rPr lang="da-DK" noProof="0" dirty="0"/>
              <a:t>Fifth level</a:t>
            </a:r>
            <a:endParaRPr lang="da-DK"/>
          </a:p>
        </p:txBody>
      </p:sp>
      <p:sp>
        <p:nvSpPr>
          <p:cNvPr id="3" name="Footer Placeholder"/>
          <p:cNvSpPr>
            <a:spLocks noGrp="1"/>
          </p:cNvSpPr>
          <p:nvPr>
            <p:ph type="ftr" sz="quarter" idx="22"/>
          </p:nvPr>
        </p:nvSpPr>
        <p:spPr/>
        <p:txBody>
          <a:bodyPr/>
          <a:lstStyle/>
          <a:p>
            <a:endParaRPr lang="da-DK" dirty="0"/>
          </a:p>
        </p:txBody>
      </p:sp>
    </p:spTree>
    <p:extLst>
      <p:ext uri="{BB962C8B-B14F-4D97-AF65-F5344CB8AC3E}">
        <p14:creationId xmlns:p14="http://schemas.microsoft.com/office/powerpoint/2010/main" val="3930325268"/>
      </p:ext>
    </p:extLst>
  </p:cSld>
  <p:clrMapOvr>
    <a:masterClrMapping/>
  </p:clrMapOvr>
  <p:transition>
    <p:fade/>
  </p:transition>
  <p:hf sldNum="0" hdr="0" ftr="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 Circle  White">
    <p:bg bwMode="gray">
      <p:bgPr>
        <a:solidFill>
          <a:schemeClr val="bg1"/>
        </a:solidFill>
        <a:effectLst/>
      </p:bgPr>
    </p:bg>
    <p:spTree>
      <p:nvGrpSpPr>
        <p:cNvPr id="1" name=""/>
        <p:cNvGrpSpPr/>
        <p:nvPr/>
      </p:nvGrpSpPr>
      <p:grpSpPr>
        <a:xfrm>
          <a:off x="0" y="0"/>
          <a:ext cx="0" cy="0"/>
          <a:chOff x="0" y="0"/>
          <a:chExt cx="0" cy="0"/>
        </a:xfrm>
      </p:grpSpPr>
      <p:sp>
        <p:nvSpPr>
          <p:cNvPr id="2" name="LAN_PresentationTitle"/>
          <p:cNvSpPr>
            <a:spLocks noGrp="1"/>
          </p:cNvSpPr>
          <p:nvPr>
            <p:ph type="title" hasCustomPrompt="1"/>
          </p:nvPr>
        </p:nvSpPr>
        <p:spPr>
          <a:xfrm>
            <a:off x="3276700" y="1709838"/>
            <a:ext cx="4140000" cy="4140000"/>
          </a:xfrm>
          <a:prstGeom prst="ellipse">
            <a:avLst/>
          </a:prstGeom>
          <a:ln w="25400">
            <a:solidFill>
              <a:schemeClr val="accent1"/>
            </a:solidFill>
          </a:ln>
        </p:spPr>
        <p:txBody>
          <a:bodyPr anchor="ctr" anchorCtr="0"/>
          <a:lstStyle>
            <a:lvl1pPr algn="ctr">
              <a:lnSpc>
                <a:spcPct val="97000"/>
              </a:lnSpc>
              <a:defRPr sz="3600"/>
            </a:lvl1pPr>
          </a:lstStyle>
          <a:p>
            <a:r>
              <a:rPr lang="da-DK" dirty="0"/>
              <a:t>Presentation title runs here</a:t>
            </a:r>
          </a:p>
        </p:txBody>
      </p:sp>
      <p:sp>
        <p:nvSpPr>
          <p:cNvPr id="3" name="LAN_PresentationSubtitle"/>
          <p:cNvSpPr>
            <a:spLocks noGrp="1"/>
          </p:cNvSpPr>
          <p:nvPr>
            <p:ph type="subTitle" idx="1" hasCustomPrompt="1"/>
          </p:nvPr>
        </p:nvSpPr>
        <p:spPr bwMode="gray">
          <a:xfrm>
            <a:off x="414000" y="6464231"/>
            <a:ext cx="4783901" cy="557380"/>
          </a:xfrm>
          <a:prstGeom prst="rect">
            <a:avLst/>
          </a:prstGeom>
        </p:spPr>
        <p:txBody>
          <a:bodyPr lIns="0" tIns="0" rIns="0" bIns="0" anchor="b" anchorCtr="0">
            <a:noAutofit/>
          </a:bodyPr>
          <a:lstStyle>
            <a:lvl1pPr marL="0" indent="0" algn="l">
              <a:lnSpc>
                <a:spcPct val="100000"/>
              </a:lnSpc>
              <a:spcAft>
                <a:spcPts val="0"/>
              </a:spcAft>
              <a:buNone/>
              <a:defRPr sz="1800">
                <a:solidFill>
                  <a:schemeClr val="tx1"/>
                </a:solidFill>
              </a:defRPr>
            </a:lvl1pPr>
            <a:lvl2pPr marL="495286" indent="0" algn="ctr">
              <a:buNone/>
              <a:defRPr sz="2167"/>
            </a:lvl2pPr>
            <a:lvl3pPr marL="990571" indent="0" algn="ctr">
              <a:buNone/>
              <a:defRPr sz="1950"/>
            </a:lvl3pPr>
            <a:lvl4pPr marL="1485856" indent="0" algn="ctr">
              <a:buNone/>
              <a:defRPr sz="1733"/>
            </a:lvl4pPr>
            <a:lvl5pPr marL="1981140" indent="0" algn="ctr">
              <a:buNone/>
              <a:defRPr sz="1733"/>
            </a:lvl5pPr>
            <a:lvl6pPr marL="2476426" indent="0" algn="ctr">
              <a:buNone/>
              <a:defRPr sz="1733"/>
            </a:lvl6pPr>
            <a:lvl7pPr marL="2971711" indent="0" algn="ctr">
              <a:buNone/>
              <a:defRPr sz="1733"/>
            </a:lvl7pPr>
            <a:lvl8pPr marL="3466995" indent="0" algn="ctr">
              <a:buNone/>
              <a:defRPr sz="1733"/>
            </a:lvl8pPr>
            <a:lvl9pPr marL="3962281" indent="0" algn="ctr">
              <a:buNone/>
              <a:defRPr sz="1733"/>
            </a:lvl9pPr>
          </a:lstStyle>
          <a:p>
            <a:pPr lvl="0"/>
            <a:r>
              <a:rPr lang="da-DK" dirty="0"/>
              <a:t>Subtitle here two lines max</a:t>
            </a:r>
            <a:endParaRPr lang="da-DK"/>
          </a:p>
        </p:txBody>
      </p:sp>
      <p:pic>
        <p:nvPicPr>
          <p:cNvPr id="20" name="LogoBlack"/>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0742" y="412750"/>
            <a:ext cx="2139379" cy="937745"/>
          </a:xfrm>
          <a:prstGeom prst="rect">
            <a:avLst/>
          </a:prstGeom>
        </p:spPr>
      </p:pic>
      <p:sp>
        <p:nvSpPr>
          <p:cNvPr id="5" name="NameDate"/>
          <p:cNvSpPr>
            <a:spLocks noGrp="1"/>
          </p:cNvSpPr>
          <p:nvPr>
            <p:ph type="dt" sz="half" idx="15"/>
          </p:nvPr>
        </p:nvSpPr>
        <p:spPr/>
        <p:txBody>
          <a:bodyPr/>
          <a:lstStyle>
            <a:lvl1pPr>
              <a:defRPr>
                <a:solidFill>
                  <a:schemeClr val="tx1"/>
                </a:solidFill>
              </a:defRPr>
            </a:lvl1pPr>
          </a:lstStyle>
          <a:p>
            <a:endParaRPr lang="da-DK" dirty="0"/>
          </a:p>
        </p:txBody>
      </p:sp>
      <p:sp>
        <p:nvSpPr>
          <p:cNvPr id="6" name="Footer Placeholder 5" hidden="1"/>
          <p:cNvSpPr>
            <a:spLocks noGrp="1"/>
          </p:cNvSpPr>
          <p:nvPr>
            <p:ph type="ftr" sz="quarter" idx="16"/>
          </p:nvPr>
        </p:nvSpPr>
        <p:spPr/>
        <p:txBody>
          <a:bodyPr/>
          <a:lstStyle>
            <a:lvl1pPr>
              <a:defRPr>
                <a:solidFill>
                  <a:schemeClr val="bg1"/>
                </a:solidFill>
              </a:defRPr>
            </a:lvl1pPr>
          </a:lstStyle>
          <a:p>
            <a:endParaRPr lang="da-DK" dirty="0"/>
          </a:p>
        </p:txBody>
      </p:sp>
      <p:pic>
        <p:nvPicPr>
          <p:cNvPr id="1015449964" name="IdtBlack"/>
          <p:cNvPicPr>
            <a:picLocks noChangeAspect="1"/>
          </p:cNvPicPr>
          <p:nvPr/>
        </p:nvPicPr>
        <p:blipFill>
          <a:blip r:embed="rId3">
            <a:extLst/>
          </a:blip>
          <a:stretch>
            <a:fillRect/>
          </a:stretch>
        </p:blipFill>
        <p:spPr>
          <a:xfrm>
            <a:off x="7470000" y="6732000"/>
            <a:ext cx="2933333" cy="288000"/>
          </a:xfrm>
          <a:prstGeom prst="rect">
            <a:avLst/>
          </a:prstGeom>
        </p:spPr>
      </p:pic>
    </p:spTree>
    <p:extLst>
      <p:ext uri="{BB962C8B-B14F-4D97-AF65-F5344CB8AC3E}">
        <p14:creationId xmlns:p14="http://schemas.microsoft.com/office/powerpoint/2010/main" val="1846720739"/>
      </p:ext>
    </p:extLst>
  </p:cSld>
  <p:clrMapOvr>
    <a:masterClrMapping/>
  </p:clrMapOvr>
  <p:transition>
    <p:fade/>
  </p:transition>
  <p:extLst mod="1">
    <p:ext uri="{DCECCB84-F9BA-43D5-87BE-67443E8EF086}">
      <p15:sldGuideLst xmlns:p15="http://schemas.microsoft.com/office/powerpoint/2012/main" xmlns=""/>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am profile 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3444" y="349987"/>
            <a:ext cx="9823391" cy="368284"/>
          </a:xfrm>
        </p:spPr>
        <p:txBody>
          <a:bodyPr/>
          <a:lstStyle/>
          <a:p>
            <a:r>
              <a:rPr lang="da-DK" dirty="0"/>
              <a:t>Click to add title</a:t>
            </a:r>
            <a:endParaRPr lang="da-DK" noProof="0" dirty="0"/>
          </a:p>
        </p:txBody>
      </p:sp>
      <p:sp>
        <p:nvSpPr>
          <p:cNvPr id="17" name="Text Placeholder 8"/>
          <p:cNvSpPr>
            <a:spLocks noGrp="1"/>
          </p:cNvSpPr>
          <p:nvPr>
            <p:ph type="body" sz="quarter" idx="13" hasCustomPrompt="1"/>
          </p:nvPr>
        </p:nvSpPr>
        <p:spPr>
          <a:xfrm>
            <a:off x="433388" y="718270"/>
            <a:ext cx="9823450" cy="834733"/>
          </a:xfrm>
          <a:prstGeom prst="rect">
            <a:avLst/>
          </a:prstGeom>
        </p:spPr>
        <p:txBody>
          <a:bodyPr lIns="0" tIns="0" rIns="0" bIns="0">
            <a:noAutofit/>
          </a:bodyPr>
          <a:lstStyle>
            <a:lvl1pPr marL="0" indent="0">
              <a:buNone/>
              <a:defRPr sz="2000" b="0">
                <a:solidFill>
                  <a:srgbClr val="575757"/>
                </a:solidFill>
              </a:defRPr>
            </a:lvl1pPr>
          </a:lstStyle>
          <a:p>
            <a:pPr lvl="0"/>
            <a:r>
              <a:rPr lang="da-DK" noProof="0" dirty="0"/>
              <a:t>Click to add subtitle</a:t>
            </a:r>
            <a:endParaRPr lang="da-DK"/>
          </a:p>
        </p:txBody>
      </p:sp>
      <p:sp>
        <p:nvSpPr>
          <p:cNvPr id="4" name="Rectangle 3"/>
          <p:cNvSpPr/>
          <p:nvPr userDrawn="1"/>
        </p:nvSpPr>
        <p:spPr>
          <a:xfrm>
            <a:off x="433388" y="1872000"/>
            <a:ext cx="4828330" cy="595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da-DK" sz="1192" dirty="0">
              <a:solidFill>
                <a:schemeClr val="bg1"/>
              </a:solidFill>
            </a:endParaRPr>
          </a:p>
        </p:txBody>
      </p:sp>
      <p:sp>
        <p:nvSpPr>
          <p:cNvPr id="5" name="Rectangle 4"/>
          <p:cNvSpPr/>
          <p:nvPr userDrawn="1"/>
        </p:nvSpPr>
        <p:spPr>
          <a:xfrm>
            <a:off x="5435599" y="1872000"/>
            <a:ext cx="4827600" cy="6719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da-DK" sz="1192" dirty="0">
              <a:solidFill>
                <a:schemeClr val="bg1"/>
              </a:solidFill>
            </a:endParaRPr>
          </a:p>
        </p:txBody>
      </p:sp>
      <p:sp>
        <p:nvSpPr>
          <p:cNvPr id="6" name="Rectangle 5"/>
          <p:cNvSpPr/>
          <p:nvPr userDrawn="1"/>
        </p:nvSpPr>
        <p:spPr>
          <a:xfrm>
            <a:off x="432441" y="4481101"/>
            <a:ext cx="4827600" cy="595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da-DK" sz="1192" dirty="0">
              <a:solidFill>
                <a:schemeClr val="bg1"/>
              </a:solidFill>
            </a:endParaRPr>
          </a:p>
        </p:txBody>
      </p:sp>
      <p:sp>
        <p:nvSpPr>
          <p:cNvPr id="7" name="Rectangle 6"/>
          <p:cNvSpPr/>
          <p:nvPr userDrawn="1"/>
        </p:nvSpPr>
        <p:spPr>
          <a:xfrm>
            <a:off x="5447600" y="4481101"/>
            <a:ext cx="4827600" cy="595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da-DK" sz="1192" dirty="0">
              <a:solidFill>
                <a:schemeClr val="bg1"/>
              </a:solidFill>
            </a:endParaRPr>
          </a:p>
        </p:txBody>
      </p:sp>
      <p:sp>
        <p:nvSpPr>
          <p:cNvPr id="8" name="Picture Placeholder 11"/>
          <p:cNvSpPr>
            <a:spLocks noGrp="1"/>
          </p:cNvSpPr>
          <p:nvPr>
            <p:ph type="pic" sz="quarter" idx="25"/>
          </p:nvPr>
        </p:nvSpPr>
        <p:spPr>
          <a:xfrm>
            <a:off x="433388" y="2072587"/>
            <a:ext cx="1710000" cy="1627016"/>
          </a:xfrm>
        </p:spPr>
        <p:txBody>
          <a:bodyPr/>
          <a:lstStyle>
            <a:lvl1pPr algn="ctr">
              <a:defRPr/>
            </a:lvl1pPr>
          </a:lstStyle>
          <a:p>
            <a:r>
              <a:rPr lang="da-DK" dirty="0"/>
              <a:t>Click icon to add picture</a:t>
            </a:r>
            <a:endParaRPr lang="da-DK"/>
          </a:p>
        </p:txBody>
      </p:sp>
      <p:sp>
        <p:nvSpPr>
          <p:cNvPr id="9" name="Picture Placeholder 11"/>
          <p:cNvSpPr>
            <a:spLocks noGrp="1"/>
          </p:cNvSpPr>
          <p:nvPr>
            <p:ph type="pic" sz="quarter" idx="27"/>
          </p:nvPr>
        </p:nvSpPr>
        <p:spPr>
          <a:xfrm>
            <a:off x="5458231" y="2072587"/>
            <a:ext cx="1710000" cy="1627016"/>
          </a:xfrm>
        </p:spPr>
        <p:txBody>
          <a:bodyPr/>
          <a:lstStyle>
            <a:lvl1pPr algn="ctr">
              <a:defRPr/>
            </a:lvl1pPr>
          </a:lstStyle>
          <a:p>
            <a:r>
              <a:rPr lang="da-DK" dirty="0"/>
              <a:t>Click icon to add picture</a:t>
            </a:r>
            <a:endParaRPr lang="da-DK"/>
          </a:p>
        </p:txBody>
      </p:sp>
      <p:sp>
        <p:nvSpPr>
          <p:cNvPr id="10" name="Picture Placeholder 11"/>
          <p:cNvSpPr>
            <a:spLocks noGrp="1"/>
          </p:cNvSpPr>
          <p:nvPr>
            <p:ph type="pic" sz="quarter" idx="29"/>
          </p:nvPr>
        </p:nvSpPr>
        <p:spPr>
          <a:xfrm>
            <a:off x="433387" y="4691687"/>
            <a:ext cx="1710000" cy="1627016"/>
          </a:xfrm>
        </p:spPr>
        <p:txBody>
          <a:bodyPr/>
          <a:lstStyle>
            <a:lvl1pPr algn="ctr">
              <a:defRPr/>
            </a:lvl1pPr>
          </a:lstStyle>
          <a:p>
            <a:r>
              <a:rPr lang="da-DK" dirty="0"/>
              <a:t>Click icon to add picture</a:t>
            </a:r>
            <a:endParaRPr lang="da-DK"/>
          </a:p>
        </p:txBody>
      </p:sp>
      <p:sp>
        <p:nvSpPr>
          <p:cNvPr id="11" name="Picture Placeholder 11"/>
          <p:cNvSpPr>
            <a:spLocks noGrp="1"/>
          </p:cNvSpPr>
          <p:nvPr>
            <p:ph type="pic" sz="quarter" idx="31"/>
          </p:nvPr>
        </p:nvSpPr>
        <p:spPr>
          <a:xfrm>
            <a:off x="5458231" y="4691687"/>
            <a:ext cx="1710000" cy="1627016"/>
          </a:xfrm>
        </p:spPr>
        <p:txBody>
          <a:bodyPr/>
          <a:lstStyle>
            <a:lvl1pPr algn="ctr">
              <a:defRPr/>
            </a:lvl1pPr>
          </a:lstStyle>
          <a:p>
            <a:r>
              <a:rPr lang="da-DK" dirty="0"/>
              <a:t>Click icon to add picture</a:t>
            </a:r>
            <a:endParaRPr lang="da-DK"/>
          </a:p>
        </p:txBody>
      </p:sp>
      <p:sp>
        <p:nvSpPr>
          <p:cNvPr id="13" name="Text Placeholder 12"/>
          <p:cNvSpPr>
            <a:spLocks noGrp="1"/>
          </p:cNvSpPr>
          <p:nvPr>
            <p:ph type="body" sz="quarter" idx="32"/>
          </p:nvPr>
        </p:nvSpPr>
        <p:spPr>
          <a:xfrm>
            <a:off x="2353289" y="2072587"/>
            <a:ext cx="2906752" cy="2142900"/>
          </a:xfrm>
        </p:spPr>
        <p:txBody>
          <a:bodyPr/>
          <a:lstStyle>
            <a:lvl1pPr>
              <a:spcAft>
                <a:spcPts val="0"/>
              </a:spcAft>
              <a:defRPr b="1"/>
            </a:lvl1pPr>
            <a:lvl2pPr>
              <a:spcAft>
                <a:spcPts val="0"/>
              </a:spcAft>
              <a:defRPr b="0"/>
            </a:lvl2pPr>
          </a:lstStyle>
          <a:p>
            <a:pPr lvl="0"/>
            <a:r>
              <a:rPr lang="da-DK" dirty="0"/>
              <a:t>Click to edit Master text styles</a:t>
            </a:r>
            <a:endParaRPr lang="da-DK"/>
          </a:p>
          <a:p>
            <a:pPr lvl="1"/>
            <a:r>
              <a:rPr lang="da-DK" dirty="0"/>
              <a:t>Second level</a:t>
            </a:r>
            <a:endParaRPr lang="da-DK"/>
          </a:p>
        </p:txBody>
      </p:sp>
      <p:sp>
        <p:nvSpPr>
          <p:cNvPr id="15" name="Text Placeholder 12"/>
          <p:cNvSpPr>
            <a:spLocks noGrp="1"/>
          </p:cNvSpPr>
          <p:nvPr>
            <p:ph type="body" sz="quarter" idx="34"/>
          </p:nvPr>
        </p:nvSpPr>
        <p:spPr>
          <a:xfrm>
            <a:off x="2353289" y="4691687"/>
            <a:ext cx="2905200" cy="2142900"/>
          </a:xfrm>
        </p:spPr>
        <p:txBody>
          <a:bodyPr/>
          <a:lstStyle>
            <a:lvl1pPr>
              <a:spcAft>
                <a:spcPts val="0"/>
              </a:spcAft>
              <a:defRPr b="1"/>
            </a:lvl1pPr>
            <a:lvl2pPr>
              <a:spcAft>
                <a:spcPts val="0"/>
              </a:spcAft>
              <a:defRPr b="0"/>
            </a:lvl2pPr>
          </a:lstStyle>
          <a:p>
            <a:pPr lvl="0"/>
            <a:r>
              <a:rPr lang="da-DK" dirty="0"/>
              <a:t>Click to edit Master text styles</a:t>
            </a:r>
            <a:endParaRPr lang="da-DK"/>
          </a:p>
          <a:p>
            <a:pPr lvl="1"/>
            <a:r>
              <a:rPr lang="da-DK" dirty="0"/>
              <a:t>Second level</a:t>
            </a:r>
            <a:endParaRPr lang="da-DK"/>
          </a:p>
        </p:txBody>
      </p:sp>
      <p:sp>
        <p:nvSpPr>
          <p:cNvPr id="14" name="Text Placeholder 12"/>
          <p:cNvSpPr>
            <a:spLocks noGrp="1"/>
          </p:cNvSpPr>
          <p:nvPr>
            <p:ph type="body" sz="quarter" idx="33"/>
          </p:nvPr>
        </p:nvSpPr>
        <p:spPr>
          <a:xfrm>
            <a:off x="7351638" y="2072587"/>
            <a:ext cx="2905200" cy="2142900"/>
          </a:xfrm>
        </p:spPr>
        <p:txBody>
          <a:bodyPr/>
          <a:lstStyle>
            <a:lvl1pPr>
              <a:spcAft>
                <a:spcPts val="0"/>
              </a:spcAft>
              <a:defRPr b="1"/>
            </a:lvl1pPr>
            <a:lvl2pPr>
              <a:spcAft>
                <a:spcPts val="0"/>
              </a:spcAft>
              <a:defRPr b="0"/>
            </a:lvl2pPr>
          </a:lstStyle>
          <a:p>
            <a:pPr lvl="0"/>
            <a:r>
              <a:rPr lang="da-DK" dirty="0"/>
              <a:t>Click to edit Master text styles</a:t>
            </a:r>
            <a:endParaRPr lang="da-DK"/>
          </a:p>
          <a:p>
            <a:pPr lvl="1"/>
            <a:r>
              <a:rPr lang="da-DK" dirty="0"/>
              <a:t>Second level</a:t>
            </a:r>
            <a:endParaRPr lang="da-DK"/>
          </a:p>
        </p:txBody>
      </p:sp>
      <p:sp>
        <p:nvSpPr>
          <p:cNvPr id="16" name="Text Placeholder 12"/>
          <p:cNvSpPr>
            <a:spLocks noGrp="1"/>
          </p:cNvSpPr>
          <p:nvPr>
            <p:ph type="body" sz="quarter" idx="35"/>
          </p:nvPr>
        </p:nvSpPr>
        <p:spPr>
          <a:xfrm>
            <a:off x="7351638" y="4691687"/>
            <a:ext cx="2905200" cy="2142900"/>
          </a:xfrm>
        </p:spPr>
        <p:txBody>
          <a:bodyPr/>
          <a:lstStyle>
            <a:lvl1pPr>
              <a:spcAft>
                <a:spcPts val="0"/>
              </a:spcAft>
              <a:defRPr b="1"/>
            </a:lvl1pPr>
            <a:lvl2pPr>
              <a:spcAft>
                <a:spcPts val="0"/>
              </a:spcAft>
              <a:defRPr b="0"/>
            </a:lvl2pPr>
          </a:lstStyle>
          <a:p>
            <a:pPr lvl="0"/>
            <a:r>
              <a:rPr lang="da-DK" dirty="0"/>
              <a:t>Click to edit Master text styles</a:t>
            </a:r>
            <a:endParaRPr lang="da-DK"/>
          </a:p>
          <a:p>
            <a:pPr lvl="1"/>
            <a:r>
              <a:rPr lang="da-DK" dirty="0"/>
              <a:t>Second level</a:t>
            </a:r>
            <a:endParaRPr lang="da-DK"/>
          </a:p>
        </p:txBody>
      </p:sp>
      <p:sp>
        <p:nvSpPr>
          <p:cNvPr id="3" name="Footer Placeholder"/>
          <p:cNvSpPr>
            <a:spLocks noGrp="1"/>
          </p:cNvSpPr>
          <p:nvPr>
            <p:ph type="ftr" sz="quarter" idx="36"/>
          </p:nvPr>
        </p:nvSpPr>
        <p:spPr/>
        <p:txBody>
          <a:bodyPr/>
          <a:lstStyle/>
          <a:p>
            <a:endParaRPr lang="da-DK" dirty="0"/>
          </a:p>
        </p:txBody>
      </p:sp>
    </p:spTree>
    <p:extLst>
      <p:ext uri="{BB962C8B-B14F-4D97-AF65-F5344CB8AC3E}">
        <p14:creationId xmlns:p14="http://schemas.microsoft.com/office/powerpoint/2010/main" val="3705043249"/>
      </p:ext>
    </p:extLst>
  </p:cSld>
  <p:clrMapOvr>
    <a:masterClrMapping/>
  </p:clrMapOvr>
  <p:transition>
    <p:fade/>
  </p:transition>
  <p:hf sldNum="0" hdr="0" ftr="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 pictur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3444" y="349992"/>
            <a:ext cx="9823391" cy="368278"/>
          </a:xfrm>
        </p:spPr>
        <p:txBody>
          <a:bodyPr/>
          <a:lstStyle/>
          <a:p>
            <a:r>
              <a:rPr lang="da-DK" dirty="0"/>
              <a:t>Click to add title</a:t>
            </a:r>
            <a:endParaRPr lang="da-DK" noProof="0" dirty="0"/>
          </a:p>
        </p:txBody>
      </p:sp>
      <p:sp>
        <p:nvSpPr>
          <p:cNvPr id="10" name="Text Placeholder 8"/>
          <p:cNvSpPr>
            <a:spLocks noGrp="1"/>
          </p:cNvSpPr>
          <p:nvPr>
            <p:ph type="body" sz="quarter" idx="18" hasCustomPrompt="1"/>
          </p:nvPr>
        </p:nvSpPr>
        <p:spPr>
          <a:xfrm>
            <a:off x="433388" y="718270"/>
            <a:ext cx="9823450" cy="834733"/>
          </a:xfrm>
          <a:prstGeom prst="rect">
            <a:avLst/>
          </a:prstGeom>
        </p:spPr>
        <p:txBody>
          <a:bodyPr lIns="0" tIns="0" rIns="0" bIns="0">
            <a:noAutofit/>
          </a:bodyPr>
          <a:lstStyle>
            <a:lvl1pPr marL="0" indent="0">
              <a:buNone/>
              <a:defRPr sz="2000" b="0">
                <a:solidFill>
                  <a:srgbClr val="575757"/>
                </a:solidFill>
              </a:defRPr>
            </a:lvl1pPr>
          </a:lstStyle>
          <a:p>
            <a:pPr lvl="0"/>
            <a:r>
              <a:rPr lang="da-DK" noProof="0" dirty="0"/>
              <a:t>Click to add subtitle</a:t>
            </a:r>
            <a:endParaRPr lang="da-DK"/>
          </a:p>
        </p:txBody>
      </p:sp>
      <p:sp>
        <p:nvSpPr>
          <p:cNvPr id="4" name="Picture Placeholder 7"/>
          <p:cNvSpPr>
            <a:spLocks noGrp="1"/>
          </p:cNvSpPr>
          <p:nvPr>
            <p:ph type="pic" sz="quarter" idx="13"/>
          </p:nvPr>
        </p:nvSpPr>
        <p:spPr>
          <a:xfrm>
            <a:off x="441943" y="1872000"/>
            <a:ext cx="3205601" cy="2173406"/>
          </a:xfrm>
        </p:spPr>
        <p:txBody>
          <a:bodyPr/>
          <a:lstStyle/>
          <a:p>
            <a:r>
              <a:rPr lang="da-DK" noProof="0" dirty="0"/>
              <a:t>Click icon to add picture</a:t>
            </a:r>
            <a:endParaRPr lang="da-DK"/>
          </a:p>
        </p:txBody>
      </p:sp>
      <p:sp>
        <p:nvSpPr>
          <p:cNvPr id="5" name="Picture Placeholder 7"/>
          <p:cNvSpPr>
            <a:spLocks noGrp="1"/>
          </p:cNvSpPr>
          <p:nvPr>
            <p:ph type="pic" sz="quarter" idx="14"/>
          </p:nvPr>
        </p:nvSpPr>
        <p:spPr>
          <a:xfrm>
            <a:off x="7057708" y="1872000"/>
            <a:ext cx="3205601" cy="2173406"/>
          </a:xfrm>
        </p:spPr>
        <p:txBody>
          <a:bodyPr/>
          <a:lstStyle/>
          <a:p>
            <a:r>
              <a:rPr lang="da-DK" noProof="0" dirty="0"/>
              <a:t>Click icon to add picture</a:t>
            </a:r>
            <a:endParaRPr lang="da-DK"/>
          </a:p>
        </p:txBody>
      </p:sp>
      <p:sp>
        <p:nvSpPr>
          <p:cNvPr id="6" name="Picture Placeholder 7"/>
          <p:cNvSpPr>
            <a:spLocks noGrp="1"/>
          </p:cNvSpPr>
          <p:nvPr>
            <p:ph type="pic" sz="quarter" idx="15"/>
          </p:nvPr>
        </p:nvSpPr>
        <p:spPr>
          <a:xfrm>
            <a:off x="3749826" y="1872000"/>
            <a:ext cx="3205601" cy="2173406"/>
          </a:xfrm>
        </p:spPr>
        <p:txBody>
          <a:bodyPr/>
          <a:lstStyle/>
          <a:p>
            <a:r>
              <a:rPr lang="da-DK" noProof="0" dirty="0"/>
              <a:t>Click icon to add picture</a:t>
            </a:r>
            <a:endParaRPr lang="da-DK"/>
          </a:p>
        </p:txBody>
      </p:sp>
      <p:sp>
        <p:nvSpPr>
          <p:cNvPr id="9" name="Text Placeholder 18"/>
          <p:cNvSpPr>
            <a:spLocks noGrp="1"/>
          </p:cNvSpPr>
          <p:nvPr>
            <p:ph idx="1" hasCustomPrompt="1"/>
          </p:nvPr>
        </p:nvSpPr>
        <p:spPr>
          <a:xfrm>
            <a:off x="441944" y="4224319"/>
            <a:ext cx="3205601" cy="2309570"/>
          </a:xfrm>
          <a:prstGeom prst="rect">
            <a:avLst/>
          </a:prstGeom>
        </p:spPr>
        <p:txBody>
          <a:bodyPr vert="horz" lIns="0" tIns="0" rIns="0" bIns="0" rtlCol="0">
            <a:noAutofit/>
          </a:bodyPr>
          <a:lstStyle/>
          <a:p>
            <a:pPr lvl="0"/>
            <a:r>
              <a:rPr lang="da-DK" noProof="0" dirty="0"/>
              <a:t>Click to edit Master text styles</a:t>
            </a:r>
            <a:endParaRPr lang="da-DK"/>
          </a:p>
          <a:p>
            <a:pPr lvl="1"/>
            <a:r>
              <a:rPr lang="da-DK" noProof="0" dirty="0"/>
              <a:t>Second level</a:t>
            </a:r>
            <a:endParaRPr lang="da-DK"/>
          </a:p>
          <a:p>
            <a:pPr lvl="2"/>
            <a:r>
              <a:rPr lang="da-DK" noProof="0" dirty="0"/>
              <a:t>Third level</a:t>
            </a:r>
            <a:endParaRPr lang="da-DK"/>
          </a:p>
          <a:p>
            <a:pPr lvl="3"/>
            <a:r>
              <a:rPr lang="da-DK" noProof="0" dirty="0"/>
              <a:t>Fourth level</a:t>
            </a:r>
            <a:endParaRPr lang="da-DK"/>
          </a:p>
          <a:p>
            <a:pPr lvl="4"/>
            <a:r>
              <a:rPr lang="da-DK" noProof="0" dirty="0"/>
              <a:t>Fifth level</a:t>
            </a:r>
            <a:endParaRPr lang="da-DK"/>
          </a:p>
        </p:txBody>
      </p:sp>
      <p:sp>
        <p:nvSpPr>
          <p:cNvPr id="13" name="Text Placeholder 18"/>
          <p:cNvSpPr>
            <a:spLocks noGrp="1"/>
          </p:cNvSpPr>
          <p:nvPr>
            <p:ph idx="16" hasCustomPrompt="1"/>
          </p:nvPr>
        </p:nvSpPr>
        <p:spPr>
          <a:xfrm>
            <a:off x="3749826" y="4224319"/>
            <a:ext cx="3205601" cy="2309570"/>
          </a:xfrm>
          <a:prstGeom prst="rect">
            <a:avLst/>
          </a:prstGeom>
        </p:spPr>
        <p:txBody>
          <a:bodyPr vert="horz" lIns="0" tIns="0" rIns="0" bIns="0" rtlCol="0">
            <a:noAutofit/>
          </a:bodyPr>
          <a:lstStyle/>
          <a:p>
            <a:pPr lvl="0"/>
            <a:r>
              <a:rPr lang="da-DK" noProof="0" dirty="0"/>
              <a:t>Click to edit Master text styles</a:t>
            </a:r>
            <a:endParaRPr lang="da-DK"/>
          </a:p>
          <a:p>
            <a:pPr lvl="1"/>
            <a:r>
              <a:rPr lang="da-DK" noProof="0" dirty="0"/>
              <a:t>Second level</a:t>
            </a:r>
            <a:endParaRPr lang="da-DK"/>
          </a:p>
          <a:p>
            <a:pPr lvl="2"/>
            <a:r>
              <a:rPr lang="da-DK" noProof="0" dirty="0"/>
              <a:t>Third level</a:t>
            </a:r>
            <a:endParaRPr lang="da-DK"/>
          </a:p>
          <a:p>
            <a:pPr lvl="3"/>
            <a:r>
              <a:rPr lang="da-DK" noProof="0" dirty="0"/>
              <a:t>Fourth level</a:t>
            </a:r>
            <a:endParaRPr lang="da-DK"/>
          </a:p>
          <a:p>
            <a:pPr lvl="4"/>
            <a:r>
              <a:rPr lang="da-DK" noProof="0" dirty="0"/>
              <a:t>Fifth level</a:t>
            </a:r>
            <a:endParaRPr lang="da-DK"/>
          </a:p>
        </p:txBody>
      </p:sp>
      <p:sp>
        <p:nvSpPr>
          <p:cNvPr id="14" name="Text Placeholder 18"/>
          <p:cNvSpPr>
            <a:spLocks noGrp="1"/>
          </p:cNvSpPr>
          <p:nvPr>
            <p:ph idx="17" hasCustomPrompt="1"/>
          </p:nvPr>
        </p:nvSpPr>
        <p:spPr>
          <a:xfrm>
            <a:off x="7057708" y="4224319"/>
            <a:ext cx="3205601" cy="2309570"/>
          </a:xfrm>
          <a:prstGeom prst="rect">
            <a:avLst/>
          </a:prstGeom>
        </p:spPr>
        <p:txBody>
          <a:bodyPr vert="horz" lIns="0" tIns="0" rIns="0" bIns="0" rtlCol="0">
            <a:noAutofit/>
          </a:bodyPr>
          <a:lstStyle/>
          <a:p>
            <a:pPr lvl="0"/>
            <a:r>
              <a:rPr lang="da-DK" noProof="0" dirty="0"/>
              <a:t>Click to edit Master text styles</a:t>
            </a:r>
            <a:endParaRPr lang="da-DK"/>
          </a:p>
          <a:p>
            <a:pPr lvl="1"/>
            <a:r>
              <a:rPr lang="da-DK" noProof="0" dirty="0"/>
              <a:t>Second level</a:t>
            </a:r>
            <a:endParaRPr lang="da-DK"/>
          </a:p>
          <a:p>
            <a:pPr lvl="2"/>
            <a:r>
              <a:rPr lang="da-DK" noProof="0" dirty="0"/>
              <a:t>Third level</a:t>
            </a:r>
            <a:endParaRPr lang="da-DK"/>
          </a:p>
          <a:p>
            <a:pPr lvl="3"/>
            <a:r>
              <a:rPr lang="da-DK" noProof="0" dirty="0"/>
              <a:t>Fourth level</a:t>
            </a:r>
            <a:endParaRPr lang="da-DK"/>
          </a:p>
          <a:p>
            <a:pPr lvl="4"/>
            <a:r>
              <a:rPr lang="da-DK" noProof="0" dirty="0"/>
              <a:t>Fifth level</a:t>
            </a:r>
            <a:endParaRPr lang="da-DK"/>
          </a:p>
        </p:txBody>
      </p:sp>
      <p:sp>
        <p:nvSpPr>
          <p:cNvPr id="3" name="Footer Placeholder"/>
          <p:cNvSpPr>
            <a:spLocks noGrp="1"/>
          </p:cNvSpPr>
          <p:nvPr>
            <p:ph type="ftr" sz="quarter" idx="19"/>
          </p:nvPr>
        </p:nvSpPr>
        <p:spPr/>
        <p:txBody>
          <a:bodyPr/>
          <a:lstStyle/>
          <a:p>
            <a:endParaRPr lang="da-DK" dirty="0"/>
          </a:p>
        </p:txBody>
      </p:sp>
    </p:spTree>
    <p:extLst>
      <p:ext uri="{BB962C8B-B14F-4D97-AF65-F5344CB8AC3E}">
        <p14:creationId xmlns:p14="http://schemas.microsoft.com/office/powerpoint/2010/main" val="3395560946"/>
      </p:ext>
    </p:extLst>
  </p:cSld>
  <p:clrMapOvr>
    <a:masterClrMapping/>
  </p:clrMapOvr>
  <p:transition>
    <p:fade/>
  </p:transition>
  <p:hf sldNum="0" hdr="0" ftr="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mp; subtitle">
    <p:spTree>
      <p:nvGrpSpPr>
        <p:cNvPr id="1" name=""/>
        <p:cNvGrpSpPr/>
        <p:nvPr/>
      </p:nvGrpSpPr>
      <p:grpSpPr>
        <a:xfrm>
          <a:off x="0" y="0"/>
          <a:ext cx="0" cy="0"/>
          <a:chOff x="0" y="0"/>
          <a:chExt cx="0" cy="0"/>
        </a:xfrm>
      </p:grpSpPr>
      <p:sp>
        <p:nvSpPr>
          <p:cNvPr id="11" name="Title Placeholder 1"/>
          <p:cNvSpPr>
            <a:spLocks noGrp="1"/>
          </p:cNvSpPr>
          <p:nvPr>
            <p:ph type="title" hasCustomPrompt="1"/>
          </p:nvPr>
        </p:nvSpPr>
        <p:spPr>
          <a:xfrm>
            <a:off x="433388" y="349989"/>
            <a:ext cx="9823450" cy="368282"/>
          </a:xfrm>
          <a:prstGeom prst="rect">
            <a:avLst/>
          </a:prstGeom>
        </p:spPr>
        <p:txBody>
          <a:bodyPr vert="horz" lIns="0" tIns="0" rIns="0" bIns="0" rtlCol="0" anchor="t" anchorCtr="0">
            <a:noAutofit/>
          </a:bodyPr>
          <a:lstStyle>
            <a:lvl1pPr>
              <a:defRPr/>
            </a:lvl1pPr>
          </a:lstStyle>
          <a:p>
            <a:r>
              <a:rPr lang="da-DK" dirty="0"/>
              <a:t>Click to add title</a:t>
            </a:r>
            <a:endParaRPr lang="da-DK"/>
          </a:p>
        </p:txBody>
      </p:sp>
      <p:sp>
        <p:nvSpPr>
          <p:cNvPr id="10" name="Text Placeholder 8"/>
          <p:cNvSpPr>
            <a:spLocks noGrp="1"/>
          </p:cNvSpPr>
          <p:nvPr>
            <p:ph type="body" sz="quarter" idx="13" hasCustomPrompt="1"/>
          </p:nvPr>
        </p:nvSpPr>
        <p:spPr>
          <a:xfrm>
            <a:off x="433388" y="718270"/>
            <a:ext cx="9823450" cy="834730"/>
          </a:xfrm>
          <a:prstGeom prst="rect">
            <a:avLst/>
          </a:prstGeom>
        </p:spPr>
        <p:txBody>
          <a:bodyPr lIns="0" tIns="0" rIns="0" bIns="0">
            <a:noAutofit/>
          </a:bodyPr>
          <a:lstStyle>
            <a:lvl1pPr marL="0" indent="0">
              <a:buNone/>
              <a:defRPr sz="2000" b="0">
                <a:solidFill>
                  <a:srgbClr val="575757"/>
                </a:solidFill>
              </a:defRPr>
            </a:lvl1pPr>
          </a:lstStyle>
          <a:p>
            <a:pPr lvl="0"/>
            <a:r>
              <a:rPr lang="da-DK" dirty="0"/>
              <a:t>Click to add subtitle</a:t>
            </a:r>
            <a:endParaRPr lang="da-DK"/>
          </a:p>
        </p:txBody>
      </p:sp>
      <p:sp>
        <p:nvSpPr>
          <p:cNvPr id="2" name="Footer Placeholder"/>
          <p:cNvSpPr>
            <a:spLocks noGrp="1"/>
          </p:cNvSpPr>
          <p:nvPr>
            <p:ph type="ftr" sz="quarter" idx="14"/>
          </p:nvPr>
        </p:nvSpPr>
        <p:spPr/>
        <p:txBody>
          <a:bodyPr/>
          <a:lstStyle/>
          <a:p>
            <a:endParaRPr lang="da-DK" dirty="0"/>
          </a:p>
        </p:txBody>
      </p:sp>
    </p:spTree>
    <p:extLst>
      <p:ext uri="{BB962C8B-B14F-4D97-AF65-F5344CB8AC3E}">
        <p14:creationId xmlns:p14="http://schemas.microsoft.com/office/powerpoint/2010/main" val="428195933"/>
      </p:ext>
    </p:extLst>
  </p:cSld>
  <p:clrMapOvr>
    <a:masterClrMapping/>
  </p:clrMapOvr>
  <p:transition>
    <p:fade/>
  </p:transition>
  <p:hf sldNum="0" hdr="0" ftr="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Qualifications 2 x 1">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3389" y="349992"/>
            <a:ext cx="9823450" cy="368278"/>
          </a:xfrm>
        </p:spPr>
        <p:txBody>
          <a:bodyPr/>
          <a:lstStyle/>
          <a:p>
            <a:r>
              <a:rPr lang="da-DK" dirty="0"/>
              <a:t>Click to add title</a:t>
            </a:r>
            <a:endParaRPr lang="da-DK" noProof="0" dirty="0"/>
          </a:p>
        </p:txBody>
      </p:sp>
      <p:sp>
        <p:nvSpPr>
          <p:cNvPr id="16" name="Text Placeholder 8"/>
          <p:cNvSpPr>
            <a:spLocks noGrp="1"/>
          </p:cNvSpPr>
          <p:nvPr>
            <p:ph type="body" sz="quarter" idx="13" hasCustomPrompt="1"/>
          </p:nvPr>
        </p:nvSpPr>
        <p:spPr>
          <a:xfrm>
            <a:off x="433388" y="718270"/>
            <a:ext cx="9823450" cy="834733"/>
          </a:xfrm>
          <a:prstGeom prst="rect">
            <a:avLst/>
          </a:prstGeom>
        </p:spPr>
        <p:txBody>
          <a:bodyPr lIns="0" tIns="0" rIns="0" bIns="0">
            <a:noAutofit/>
          </a:bodyPr>
          <a:lstStyle>
            <a:lvl1pPr marL="0" indent="0">
              <a:buNone/>
              <a:defRPr sz="2000" b="0">
                <a:solidFill>
                  <a:srgbClr val="575757"/>
                </a:solidFill>
              </a:defRPr>
            </a:lvl1pPr>
          </a:lstStyle>
          <a:p>
            <a:pPr lvl="0"/>
            <a:r>
              <a:rPr lang="da-DK" noProof="0" dirty="0"/>
              <a:t>Click to add subtitle</a:t>
            </a:r>
            <a:endParaRPr lang="da-DK"/>
          </a:p>
        </p:txBody>
      </p:sp>
      <p:sp>
        <p:nvSpPr>
          <p:cNvPr id="8" name="Text Placeholder 8"/>
          <p:cNvSpPr>
            <a:spLocks noGrp="1"/>
          </p:cNvSpPr>
          <p:nvPr>
            <p:ph type="body" sz="quarter" idx="17"/>
          </p:nvPr>
        </p:nvSpPr>
        <p:spPr>
          <a:xfrm>
            <a:off x="431999" y="2047982"/>
            <a:ext cx="4816275" cy="1868920"/>
          </a:xfrm>
        </p:spPr>
        <p:txBody>
          <a:bodyPr/>
          <a:lstStyle>
            <a:lvl1pPr>
              <a:spcAft>
                <a:spcPts val="1083"/>
              </a:spcAft>
              <a:defRPr b="1">
                <a:solidFill>
                  <a:schemeClr val="accent1"/>
                </a:solidFill>
              </a:defRPr>
            </a:lvl1pPr>
            <a:lvl2pPr>
              <a:spcAft>
                <a:spcPts val="1083"/>
              </a:spcAft>
              <a:defRPr/>
            </a:lvl2pPr>
            <a:lvl3pPr marL="0" indent="0">
              <a:spcAft>
                <a:spcPts val="1083"/>
              </a:spcAft>
              <a:buFont typeface="Arial" panose="020B0604020202020204" pitchFamily="34" charset="0"/>
              <a:buChar char="​"/>
              <a:defRPr/>
            </a:lvl3pPr>
            <a:lvl4pPr marL="191094" indent="-191094">
              <a:spcAft>
                <a:spcPts val="1083"/>
              </a:spcAft>
              <a:buFont typeface="Arial" panose="020B0604020202020204" pitchFamily="34" charset="0"/>
              <a:buChar char="•"/>
              <a:defRPr/>
            </a:lvl4pPr>
            <a:lvl5pPr marL="386089" indent="-191094">
              <a:spcAft>
                <a:spcPts val="1083"/>
              </a:spcAft>
              <a:defRPr baseline="0"/>
            </a:lvl5pPr>
            <a:lvl6pPr marL="386089" indent="-191094">
              <a:spcAft>
                <a:spcPts val="1083"/>
              </a:spcAft>
              <a:buFont typeface="Verdana" panose="020B0604030504040204" pitchFamily="34" charset="0"/>
              <a:buChar char="−"/>
              <a:defRPr/>
            </a:lvl6pPr>
            <a:lvl7pPr marL="386089" indent="-191094">
              <a:spcAft>
                <a:spcPts val="1083"/>
              </a:spcAft>
              <a:defRPr/>
            </a:lvl7pPr>
            <a:lvl8pPr marL="386089" indent="-191094">
              <a:spcAft>
                <a:spcPts val="1083"/>
              </a:spcAft>
              <a:defRPr/>
            </a:lvl8pPr>
            <a:lvl9pPr marL="386089" indent="-191094">
              <a:spcAft>
                <a:spcPts val="1083"/>
              </a:spcAft>
              <a:defRPr/>
            </a:lvl9pPr>
          </a:lstStyle>
          <a:p>
            <a:pPr lvl="0"/>
            <a:r>
              <a:rPr lang="da-DK" noProof="0" dirty="0"/>
              <a:t>Click to edit Master text styles</a:t>
            </a:r>
            <a:endParaRPr lang="da-DK"/>
          </a:p>
          <a:p>
            <a:pPr lvl="1"/>
            <a:r>
              <a:rPr lang="da-DK" noProof="0" dirty="0"/>
              <a:t>Second level</a:t>
            </a:r>
            <a:endParaRPr lang="da-DK"/>
          </a:p>
          <a:p>
            <a:pPr lvl="2"/>
            <a:r>
              <a:rPr lang="da-DK" noProof="0" dirty="0"/>
              <a:t>Third level</a:t>
            </a:r>
            <a:endParaRPr lang="da-DK"/>
          </a:p>
          <a:p>
            <a:pPr lvl="3"/>
            <a:r>
              <a:rPr lang="da-DK" noProof="0" dirty="0"/>
              <a:t>Fourth level</a:t>
            </a:r>
            <a:endParaRPr lang="da-DK"/>
          </a:p>
          <a:p>
            <a:pPr lvl="4"/>
            <a:r>
              <a:rPr lang="da-DK" noProof="0" dirty="0"/>
              <a:t>Fifth level</a:t>
            </a:r>
            <a:endParaRPr lang="da-DK"/>
          </a:p>
        </p:txBody>
      </p:sp>
      <p:sp>
        <p:nvSpPr>
          <p:cNvPr id="9" name="Text Placeholder 8"/>
          <p:cNvSpPr>
            <a:spLocks noGrp="1"/>
          </p:cNvSpPr>
          <p:nvPr>
            <p:ph type="body" sz="quarter" idx="21"/>
          </p:nvPr>
        </p:nvSpPr>
        <p:spPr>
          <a:xfrm>
            <a:off x="5441800" y="2047982"/>
            <a:ext cx="4815038" cy="1868920"/>
          </a:xfrm>
        </p:spPr>
        <p:txBody>
          <a:bodyPr/>
          <a:lstStyle>
            <a:lvl1pPr>
              <a:spcAft>
                <a:spcPts val="1083"/>
              </a:spcAft>
              <a:defRPr b="1">
                <a:solidFill>
                  <a:schemeClr val="accent1"/>
                </a:solidFill>
              </a:defRPr>
            </a:lvl1pPr>
            <a:lvl2pPr>
              <a:spcAft>
                <a:spcPts val="1083"/>
              </a:spcAft>
              <a:defRPr/>
            </a:lvl2pPr>
            <a:lvl3pPr marL="0" indent="0">
              <a:spcAft>
                <a:spcPts val="1083"/>
              </a:spcAft>
              <a:buFont typeface="Arial" panose="020B0604020202020204" pitchFamily="34" charset="0"/>
              <a:buChar char="​"/>
              <a:defRPr/>
            </a:lvl3pPr>
            <a:lvl4pPr marL="191094" indent="-191094">
              <a:spcAft>
                <a:spcPts val="1083"/>
              </a:spcAft>
              <a:buFont typeface="Arial" panose="020B0604020202020204" pitchFamily="34" charset="0"/>
              <a:buChar char="•"/>
              <a:defRPr/>
            </a:lvl4pPr>
            <a:lvl5pPr marL="386089" indent="-191094">
              <a:spcAft>
                <a:spcPts val="1083"/>
              </a:spcAft>
              <a:defRPr baseline="0"/>
            </a:lvl5pPr>
            <a:lvl6pPr marL="386089" indent="-191094">
              <a:spcAft>
                <a:spcPts val="1083"/>
              </a:spcAft>
              <a:buFont typeface="Verdana" panose="020B0604030504040204" pitchFamily="34" charset="0"/>
              <a:buChar char="−"/>
              <a:defRPr/>
            </a:lvl6pPr>
            <a:lvl7pPr marL="386089" indent="-191094">
              <a:spcAft>
                <a:spcPts val="1083"/>
              </a:spcAft>
              <a:defRPr/>
            </a:lvl7pPr>
            <a:lvl8pPr marL="386089" indent="-191094">
              <a:spcAft>
                <a:spcPts val="1083"/>
              </a:spcAft>
              <a:defRPr/>
            </a:lvl8pPr>
            <a:lvl9pPr marL="386089" indent="-191094">
              <a:spcAft>
                <a:spcPts val="1083"/>
              </a:spcAft>
              <a:defRPr/>
            </a:lvl9pPr>
          </a:lstStyle>
          <a:p>
            <a:pPr lvl="0"/>
            <a:r>
              <a:rPr lang="da-DK" noProof="0" dirty="0"/>
              <a:t>Click to edit Master text styles</a:t>
            </a:r>
            <a:endParaRPr lang="da-DK"/>
          </a:p>
          <a:p>
            <a:pPr lvl="1"/>
            <a:r>
              <a:rPr lang="da-DK" noProof="0" dirty="0"/>
              <a:t>Second level</a:t>
            </a:r>
            <a:endParaRPr lang="da-DK"/>
          </a:p>
          <a:p>
            <a:pPr lvl="2"/>
            <a:r>
              <a:rPr lang="da-DK" noProof="0" dirty="0"/>
              <a:t>Third level</a:t>
            </a:r>
            <a:endParaRPr lang="da-DK"/>
          </a:p>
          <a:p>
            <a:pPr lvl="3"/>
            <a:r>
              <a:rPr lang="da-DK" noProof="0" dirty="0"/>
              <a:t>Fourth level</a:t>
            </a:r>
            <a:endParaRPr lang="da-DK"/>
          </a:p>
          <a:p>
            <a:pPr lvl="4"/>
            <a:r>
              <a:rPr lang="da-DK" noProof="0" dirty="0"/>
              <a:t>Fifth level</a:t>
            </a:r>
            <a:endParaRPr lang="da-DK"/>
          </a:p>
        </p:txBody>
      </p:sp>
      <p:sp>
        <p:nvSpPr>
          <p:cNvPr id="11" name="Content Placeholder 9"/>
          <p:cNvSpPr>
            <a:spLocks noGrp="1"/>
          </p:cNvSpPr>
          <p:nvPr>
            <p:ph sz="quarter" idx="23" hasCustomPrompt="1"/>
          </p:nvPr>
        </p:nvSpPr>
        <p:spPr>
          <a:xfrm>
            <a:off x="4060275" y="2048400"/>
            <a:ext cx="1188000" cy="720000"/>
          </a:xfrm>
        </p:spPr>
        <p:txBody>
          <a:bodyPr>
            <a:noAutofit/>
          </a:bodyPr>
          <a:lstStyle>
            <a:lvl1pPr algn="ctr">
              <a:defRPr sz="900" baseline="0"/>
            </a:lvl1pPr>
          </a:lstStyle>
          <a:p>
            <a:pPr lvl="0"/>
            <a:r>
              <a:rPr lang="da-DK" dirty="0"/>
              <a:t>Click here, go to INSERT tab and choose Pictures to insert Co-brand Logo</a:t>
            </a:r>
            <a:endParaRPr lang="da-DK"/>
          </a:p>
        </p:txBody>
      </p:sp>
      <p:sp>
        <p:nvSpPr>
          <p:cNvPr id="12" name="Content Placeholder 10"/>
          <p:cNvSpPr>
            <a:spLocks noGrp="1"/>
          </p:cNvSpPr>
          <p:nvPr>
            <p:ph sz="quarter" idx="24" hasCustomPrompt="1"/>
          </p:nvPr>
        </p:nvSpPr>
        <p:spPr>
          <a:xfrm>
            <a:off x="9068838" y="2047982"/>
            <a:ext cx="1188000" cy="720000"/>
          </a:xfrm>
        </p:spPr>
        <p:txBody>
          <a:bodyPr>
            <a:noAutofit/>
          </a:bodyPr>
          <a:lstStyle>
            <a:lvl1pPr algn="ctr">
              <a:defRPr sz="900" baseline="0"/>
            </a:lvl1pPr>
          </a:lstStyle>
          <a:p>
            <a:pPr lvl="0"/>
            <a:r>
              <a:rPr lang="da-DK" dirty="0"/>
              <a:t>Click here, go to INSERT tab and choose Pictures to insert Co-brand Logo</a:t>
            </a:r>
            <a:endParaRPr lang="da-DK"/>
          </a:p>
        </p:txBody>
      </p:sp>
      <p:sp>
        <p:nvSpPr>
          <p:cNvPr id="4" name="Rectangle 3"/>
          <p:cNvSpPr/>
          <p:nvPr userDrawn="1"/>
        </p:nvSpPr>
        <p:spPr>
          <a:xfrm>
            <a:off x="432257" y="1872000"/>
            <a:ext cx="4827600" cy="584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83"/>
              </a:spcAft>
            </a:pPr>
            <a:endParaRPr lang="da-DK" sz="1192" noProof="0" dirty="0">
              <a:solidFill>
                <a:schemeClr val="bg1"/>
              </a:solidFill>
            </a:endParaRPr>
          </a:p>
        </p:txBody>
      </p:sp>
      <p:sp>
        <p:nvSpPr>
          <p:cNvPr id="5" name="Rectangle 4"/>
          <p:cNvSpPr/>
          <p:nvPr userDrawn="1"/>
        </p:nvSpPr>
        <p:spPr>
          <a:xfrm>
            <a:off x="5441800" y="1872000"/>
            <a:ext cx="4827600" cy="584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83"/>
              </a:spcAft>
            </a:pPr>
            <a:endParaRPr lang="da-DK" sz="1192" noProof="0" dirty="0">
              <a:solidFill>
                <a:schemeClr val="bg1"/>
              </a:solidFill>
            </a:endParaRPr>
          </a:p>
        </p:txBody>
      </p:sp>
      <p:sp>
        <p:nvSpPr>
          <p:cNvPr id="3" name="Footer Placeholder"/>
          <p:cNvSpPr>
            <a:spLocks noGrp="1"/>
          </p:cNvSpPr>
          <p:nvPr>
            <p:ph type="ftr" sz="quarter" idx="22"/>
          </p:nvPr>
        </p:nvSpPr>
        <p:spPr/>
        <p:txBody>
          <a:bodyPr/>
          <a:lstStyle/>
          <a:p>
            <a:endParaRPr lang="da-DK" dirty="0"/>
          </a:p>
        </p:txBody>
      </p:sp>
    </p:spTree>
    <p:extLst>
      <p:ext uri="{BB962C8B-B14F-4D97-AF65-F5344CB8AC3E}">
        <p14:creationId xmlns:p14="http://schemas.microsoft.com/office/powerpoint/2010/main" val="4239408974"/>
      </p:ext>
    </p:extLst>
  </p:cSld>
  <p:clrMapOvr>
    <a:masterClrMapping/>
  </p:clrMapOvr>
  <p:transition>
    <p:fade/>
  </p:transition>
  <p:hf sldNum="0" hdr="0" ftr="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Qualifications 2 x 2">
    <p:spTree>
      <p:nvGrpSpPr>
        <p:cNvPr id="1" name=""/>
        <p:cNvGrpSpPr/>
        <p:nvPr/>
      </p:nvGrpSpPr>
      <p:grpSpPr>
        <a:xfrm>
          <a:off x="0" y="0"/>
          <a:ext cx="0" cy="0"/>
          <a:chOff x="0" y="0"/>
          <a:chExt cx="0" cy="0"/>
        </a:xfrm>
      </p:grpSpPr>
      <p:sp>
        <p:nvSpPr>
          <p:cNvPr id="20" name="Title 1"/>
          <p:cNvSpPr>
            <a:spLocks noGrp="1"/>
          </p:cNvSpPr>
          <p:nvPr>
            <p:ph type="title"/>
          </p:nvPr>
        </p:nvSpPr>
        <p:spPr>
          <a:xfrm>
            <a:off x="433389" y="349992"/>
            <a:ext cx="9823450" cy="368278"/>
          </a:xfrm>
        </p:spPr>
        <p:txBody>
          <a:bodyPr/>
          <a:lstStyle/>
          <a:p>
            <a:r>
              <a:rPr lang="da-DK" noProof="0" dirty="0"/>
              <a:t>Click to edit Master title style</a:t>
            </a:r>
            <a:endParaRPr lang="da-DK"/>
          </a:p>
        </p:txBody>
      </p:sp>
      <p:sp>
        <p:nvSpPr>
          <p:cNvPr id="25" name="Text Placeholder 8"/>
          <p:cNvSpPr>
            <a:spLocks noGrp="1"/>
          </p:cNvSpPr>
          <p:nvPr>
            <p:ph type="body" sz="quarter" idx="13" hasCustomPrompt="1"/>
          </p:nvPr>
        </p:nvSpPr>
        <p:spPr>
          <a:xfrm>
            <a:off x="433388" y="718270"/>
            <a:ext cx="9823450" cy="834733"/>
          </a:xfrm>
          <a:prstGeom prst="rect">
            <a:avLst/>
          </a:prstGeom>
        </p:spPr>
        <p:txBody>
          <a:bodyPr lIns="0" tIns="0" rIns="0" bIns="0">
            <a:noAutofit/>
          </a:bodyPr>
          <a:lstStyle>
            <a:lvl1pPr marL="0" indent="0">
              <a:buNone/>
              <a:defRPr sz="2000" b="0">
                <a:solidFill>
                  <a:srgbClr val="575757"/>
                </a:solidFill>
              </a:defRPr>
            </a:lvl1pPr>
          </a:lstStyle>
          <a:p>
            <a:pPr lvl="0"/>
            <a:r>
              <a:rPr lang="da-DK" noProof="0" dirty="0"/>
              <a:t>Click to add subtitle</a:t>
            </a:r>
            <a:endParaRPr lang="da-DK"/>
          </a:p>
        </p:txBody>
      </p:sp>
      <p:sp>
        <p:nvSpPr>
          <p:cNvPr id="23" name="Text Placeholder 8"/>
          <p:cNvSpPr>
            <a:spLocks noGrp="1"/>
          </p:cNvSpPr>
          <p:nvPr>
            <p:ph type="body" sz="quarter" idx="17"/>
          </p:nvPr>
        </p:nvSpPr>
        <p:spPr>
          <a:xfrm>
            <a:off x="431999" y="2047982"/>
            <a:ext cx="4816275" cy="1868920"/>
          </a:xfrm>
        </p:spPr>
        <p:txBody>
          <a:bodyPr/>
          <a:lstStyle>
            <a:lvl1pPr>
              <a:spcAft>
                <a:spcPts val="1083"/>
              </a:spcAft>
              <a:defRPr b="1">
                <a:solidFill>
                  <a:schemeClr val="accent1"/>
                </a:solidFill>
              </a:defRPr>
            </a:lvl1pPr>
            <a:lvl2pPr>
              <a:spcAft>
                <a:spcPts val="1083"/>
              </a:spcAft>
              <a:defRPr/>
            </a:lvl2pPr>
            <a:lvl3pPr marL="0" indent="0">
              <a:spcAft>
                <a:spcPts val="1083"/>
              </a:spcAft>
              <a:buFont typeface="Arial" panose="020B0604020202020204" pitchFamily="34" charset="0"/>
              <a:buChar char="​"/>
              <a:defRPr/>
            </a:lvl3pPr>
            <a:lvl4pPr marL="191094" indent="-191094">
              <a:spcAft>
                <a:spcPts val="1083"/>
              </a:spcAft>
              <a:buFont typeface="Arial" panose="020B0604020202020204" pitchFamily="34" charset="0"/>
              <a:buChar char="•"/>
              <a:defRPr/>
            </a:lvl4pPr>
            <a:lvl5pPr marL="386089" indent="-191094">
              <a:spcAft>
                <a:spcPts val="1083"/>
              </a:spcAft>
              <a:defRPr baseline="0"/>
            </a:lvl5pPr>
            <a:lvl6pPr marL="386089" indent="-191094">
              <a:spcAft>
                <a:spcPts val="1083"/>
              </a:spcAft>
              <a:buFont typeface="Verdana" panose="020B0604030504040204" pitchFamily="34" charset="0"/>
              <a:buChar char="−"/>
              <a:defRPr/>
            </a:lvl6pPr>
            <a:lvl7pPr marL="386089" indent="-191094">
              <a:spcAft>
                <a:spcPts val="1083"/>
              </a:spcAft>
              <a:defRPr/>
            </a:lvl7pPr>
            <a:lvl8pPr marL="386089" indent="-191094">
              <a:spcAft>
                <a:spcPts val="1083"/>
              </a:spcAft>
              <a:defRPr/>
            </a:lvl8pPr>
            <a:lvl9pPr marL="386089" indent="-191094">
              <a:spcAft>
                <a:spcPts val="1083"/>
              </a:spcAft>
              <a:defRPr/>
            </a:lvl9pPr>
          </a:lstStyle>
          <a:p>
            <a:pPr lvl="0"/>
            <a:r>
              <a:rPr lang="da-DK" noProof="0" dirty="0"/>
              <a:t>Click to edit Master text styles</a:t>
            </a:r>
            <a:endParaRPr lang="da-DK"/>
          </a:p>
          <a:p>
            <a:pPr lvl="1"/>
            <a:r>
              <a:rPr lang="da-DK" noProof="0" dirty="0"/>
              <a:t>Second level</a:t>
            </a:r>
            <a:endParaRPr lang="da-DK"/>
          </a:p>
          <a:p>
            <a:pPr lvl="2"/>
            <a:r>
              <a:rPr lang="da-DK" noProof="0" dirty="0"/>
              <a:t>Third level</a:t>
            </a:r>
            <a:endParaRPr lang="da-DK"/>
          </a:p>
          <a:p>
            <a:pPr lvl="3"/>
            <a:r>
              <a:rPr lang="da-DK" noProof="0" dirty="0"/>
              <a:t>Fourth level</a:t>
            </a:r>
            <a:endParaRPr lang="da-DK"/>
          </a:p>
          <a:p>
            <a:pPr lvl="4"/>
            <a:r>
              <a:rPr lang="da-DK" noProof="0" dirty="0"/>
              <a:t>Fifth level</a:t>
            </a:r>
            <a:endParaRPr lang="da-DK"/>
          </a:p>
        </p:txBody>
      </p:sp>
      <p:sp>
        <p:nvSpPr>
          <p:cNvPr id="26" name="Text Placeholder 8"/>
          <p:cNvSpPr>
            <a:spLocks noGrp="1"/>
          </p:cNvSpPr>
          <p:nvPr>
            <p:ph type="body" sz="quarter" idx="22"/>
          </p:nvPr>
        </p:nvSpPr>
        <p:spPr>
          <a:xfrm>
            <a:off x="432257" y="4590656"/>
            <a:ext cx="4816800" cy="1868920"/>
          </a:xfrm>
        </p:spPr>
        <p:txBody>
          <a:bodyPr/>
          <a:lstStyle>
            <a:lvl1pPr>
              <a:spcAft>
                <a:spcPts val="1083"/>
              </a:spcAft>
              <a:defRPr b="1">
                <a:solidFill>
                  <a:schemeClr val="accent1"/>
                </a:solidFill>
              </a:defRPr>
            </a:lvl1pPr>
            <a:lvl2pPr>
              <a:spcAft>
                <a:spcPts val="1083"/>
              </a:spcAft>
              <a:defRPr/>
            </a:lvl2pPr>
            <a:lvl3pPr marL="0" indent="0">
              <a:spcAft>
                <a:spcPts val="1083"/>
              </a:spcAft>
              <a:buFont typeface="Arial" panose="020B0604020202020204" pitchFamily="34" charset="0"/>
              <a:buChar char="​"/>
              <a:defRPr/>
            </a:lvl3pPr>
            <a:lvl4pPr marL="191094" indent="-191094">
              <a:spcAft>
                <a:spcPts val="1083"/>
              </a:spcAft>
              <a:buFont typeface="Arial" panose="020B0604020202020204" pitchFamily="34" charset="0"/>
              <a:buChar char="•"/>
              <a:defRPr/>
            </a:lvl4pPr>
            <a:lvl5pPr marL="386089" indent="-191094">
              <a:spcAft>
                <a:spcPts val="1083"/>
              </a:spcAft>
              <a:defRPr baseline="0"/>
            </a:lvl5pPr>
            <a:lvl6pPr marL="386089" indent="-191094">
              <a:spcAft>
                <a:spcPts val="1083"/>
              </a:spcAft>
              <a:buFont typeface="Verdana" panose="020B0604030504040204" pitchFamily="34" charset="0"/>
              <a:buChar char="−"/>
              <a:defRPr/>
            </a:lvl6pPr>
            <a:lvl7pPr marL="386089" indent="-191094">
              <a:spcAft>
                <a:spcPts val="1083"/>
              </a:spcAft>
              <a:defRPr/>
            </a:lvl7pPr>
            <a:lvl8pPr marL="386089" indent="-191094">
              <a:spcAft>
                <a:spcPts val="1083"/>
              </a:spcAft>
              <a:defRPr/>
            </a:lvl8pPr>
            <a:lvl9pPr marL="386089" indent="-191094">
              <a:spcAft>
                <a:spcPts val="1083"/>
              </a:spcAft>
              <a:defRPr/>
            </a:lvl9pPr>
          </a:lstStyle>
          <a:p>
            <a:pPr lvl="0"/>
            <a:r>
              <a:rPr lang="da-DK" noProof="0" dirty="0"/>
              <a:t>Click to edit Master text styles</a:t>
            </a:r>
            <a:endParaRPr lang="da-DK"/>
          </a:p>
          <a:p>
            <a:pPr lvl="1"/>
            <a:r>
              <a:rPr lang="da-DK" noProof="0" dirty="0"/>
              <a:t>Second level</a:t>
            </a:r>
            <a:endParaRPr lang="da-DK"/>
          </a:p>
          <a:p>
            <a:pPr lvl="2"/>
            <a:r>
              <a:rPr lang="da-DK" noProof="0" dirty="0"/>
              <a:t>Third level</a:t>
            </a:r>
            <a:endParaRPr lang="da-DK"/>
          </a:p>
          <a:p>
            <a:pPr lvl="3"/>
            <a:r>
              <a:rPr lang="da-DK" noProof="0" dirty="0"/>
              <a:t>Fourth level</a:t>
            </a:r>
            <a:endParaRPr lang="da-DK"/>
          </a:p>
          <a:p>
            <a:pPr lvl="4"/>
            <a:r>
              <a:rPr lang="da-DK" noProof="0" dirty="0"/>
              <a:t>Fifth level</a:t>
            </a:r>
            <a:endParaRPr lang="da-DK"/>
          </a:p>
        </p:txBody>
      </p:sp>
      <p:sp>
        <p:nvSpPr>
          <p:cNvPr id="24" name="Text Placeholder 8"/>
          <p:cNvSpPr>
            <a:spLocks noGrp="1"/>
          </p:cNvSpPr>
          <p:nvPr>
            <p:ph type="body" sz="quarter" idx="21"/>
          </p:nvPr>
        </p:nvSpPr>
        <p:spPr>
          <a:xfrm>
            <a:off x="5441800" y="2047982"/>
            <a:ext cx="4815038" cy="1868920"/>
          </a:xfrm>
        </p:spPr>
        <p:txBody>
          <a:bodyPr/>
          <a:lstStyle>
            <a:lvl1pPr>
              <a:spcAft>
                <a:spcPts val="1083"/>
              </a:spcAft>
              <a:defRPr b="1">
                <a:solidFill>
                  <a:schemeClr val="accent1"/>
                </a:solidFill>
              </a:defRPr>
            </a:lvl1pPr>
            <a:lvl2pPr>
              <a:spcAft>
                <a:spcPts val="1083"/>
              </a:spcAft>
              <a:defRPr/>
            </a:lvl2pPr>
            <a:lvl3pPr marL="0" indent="0">
              <a:spcAft>
                <a:spcPts val="1083"/>
              </a:spcAft>
              <a:buFont typeface="Arial" panose="020B0604020202020204" pitchFamily="34" charset="0"/>
              <a:buChar char="​"/>
              <a:defRPr/>
            </a:lvl3pPr>
            <a:lvl4pPr marL="191094" indent="-191094">
              <a:spcAft>
                <a:spcPts val="1083"/>
              </a:spcAft>
              <a:buFont typeface="Arial" panose="020B0604020202020204" pitchFamily="34" charset="0"/>
              <a:buChar char="•"/>
              <a:defRPr/>
            </a:lvl4pPr>
            <a:lvl5pPr marL="386089" indent="-191094">
              <a:spcAft>
                <a:spcPts val="1083"/>
              </a:spcAft>
              <a:defRPr baseline="0"/>
            </a:lvl5pPr>
            <a:lvl6pPr marL="386089" indent="-191094">
              <a:spcAft>
                <a:spcPts val="1083"/>
              </a:spcAft>
              <a:buFont typeface="Verdana" panose="020B0604030504040204" pitchFamily="34" charset="0"/>
              <a:buChar char="−"/>
              <a:defRPr/>
            </a:lvl6pPr>
            <a:lvl7pPr marL="386089" indent="-191094">
              <a:spcAft>
                <a:spcPts val="1083"/>
              </a:spcAft>
              <a:defRPr/>
            </a:lvl7pPr>
            <a:lvl8pPr marL="386089" indent="-191094">
              <a:spcAft>
                <a:spcPts val="1083"/>
              </a:spcAft>
              <a:defRPr/>
            </a:lvl8pPr>
            <a:lvl9pPr marL="386089" indent="-191094">
              <a:spcAft>
                <a:spcPts val="1083"/>
              </a:spcAft>
              <a:defRPr/>
            </a:lvl9pPr>
          </a:lstStyle>
          <a:p>
            <a:pPr lvl="0"/>
            <a:r>
              <a:rPr lang="da-DK" noProof="0" dirty="0"/>
              <a:t>Click to edit Master text styles</a:t>
            </a:r>
            <a:endParaRPr lang="da-DK"/>
          </a:p>
          <a:p>
            <a:pPr lvl="1"/>
            <a:r>
              <a:rPr lang="da-DK" noProof="0" dirty="0"/>
              <a:t>Second level</a:t>
            </a:r>
            <a:endParaRPr lang="da-DK"/>
          </a:p>
          <a:p>
            <a:pPr lvl="2"/>
            <a:r>
              <a:rPr lang="da-DK" noProof="0" dirty="0"/>
              <a:t>Third level</a:t>
            </a:r>
            <a:endParaRPr lang="da-DK"/>
          </a:p>
          <a:p>
            <a:pPr lvl="3"/>
            <a:r>
              <a:rPr lang="da-DK" noProof="0" dirty="0"/>
              <a:t>Fourth level</a:t>
            </a:r>
            <a:endParaRPr lang="da-DK"/>
          </a:p>
          <a:p>
            <a:pPr lvl="4"/>
            <a:r>
              <a:rPr lang="da-DK" noProof="0" dirty="0"/>
              <a:t>Fifth level</a:t>
            </a:r>
            <a:endParaRPr lang="da-DK"/>
          </a:p>
        </p:txBody>
      </p:sp>
      <p:sp>
        <p:nvSpPr>
          <p:cNvPr id="27" name="Text Placeholder 8"/>
          <p:cNvSpPr>
            <a:spLocks noGrp="1"/>
          </p:cNvSpPr>
          <p:nvPr>
            <p:ph type="body" sz="quarter" idx="23"/>
          </p:nvPr>
        </p:nvSpPr>
        <p:spPr>
          <a:xfrm>
            <a:off x="5443200" y="4590656"/>
            <a:ext cx="4816800" cy="1868920"/>
          </a:xfrm>
        </p:spPr>
        <p:txBody>
          <a:bodyPr/>
          <a:lstStyle>
            <a:lvl1pPr>
              <a:spcAft>
                <a:spcPts val="1083"/>
              </a:spcAft>
              <a:defRPr b="1">
                <a:solidFill>
                  <a:schemeClr val="accent1"/>
                </a:solidFill>
              </a:defRPr>
            </a:lvl1pPr>
            <a:lvl2pPr>
              <a:spcAft>
                <a:spcPts val="1083"/>
              </a:spcAft>
              <a:defRPr/>
            </a:lvl2pPr>
            <a:lvl3pPr marL="0" indent="0">
              <a:spcAft>
                <a:spcPts val="1083"/>
              </a:spcAft>
              <a:buFont typeface="Arial" panose="020B0604020202020204" pitchFamily="34" charset="0"/>
              <a:buChar char="​"/>
              <a:defRPr/>
            </a:lvl3pPr>
            <a:lvl4pPr marL="191094" indent="-191094">
              <a:spcAft>
                <a:spcPts val="1083"/>
              </a:spcAft>
              <a:buFont typeface="Arial" panose="020B0604020202020204" pitchFamily="34" charset="0"/>
              <a:buChar char="•"/>
              <a:defRPr/>
            </a:lvl4pPr>
            <a:lvl5pPr marL="386089" indent="-191094">
              <a:spcAft>
                <a:spcPts val="1083"/>
              </a:spcAft>
              <a:defRPr baseline="0"/>
            </a:lvl5pPr>
            <a:lvl6pPr marL="386089" indent="-191094">
              <a:spcAft>
                <a:spcPts val="1083"/>
              </a:spcAft>
              <a:buFont typeface="Verdana" panose="020B0604030504040204" pitchFamily="34" charset="0"/>
              <a:buChar char="−"/>
              <a:defRPr/>
            </a:lvl6pPr>
            <a:lvl7pPr marL="386089" indent="-191094">
              <a:spcAft>
                <a:spcPts val="1083"/>
              </a:spcAft>
              <a:defRPr/>
            </a:lvl7pPr>
            <a:lvl8pPr marL="386089" indent="-191094">
              <a:spcAft>
                <a:spcPts val="1083"/>
              </a:spcAft>
              <a:defRPr/>
            </a:lvl8pPr>
            <a:lvl9pPr marL="386089" indent="-191094">
              <a:spcAft>
                <a:spcPts val="1083"/>
              </a:spcAft>
              <a:defRPr/>
            </a:lvl9pPr>
          </a:lstStyle>
          <a:p>
            <a:pPr lvl="0"/>
            <a:r>
              <a:rPr lang="da-DK" noProof="0" dirty="0"/>
              <a:t>Click to edit Master text styles</a:t>
            </a:r>
            <a:endParaRPr lang="da-DK"/>
          </a:p>
          <a:p>
            <a:pPr lvl="1"/>
            <a:r>
              <a:rPr lang="da-DK" noProof="0" dirty="0"/>
              <a:t>Second level</a:t>
            </a:r>
            <a:endParaRPr lang="da-DK"/>
          </a:p>
          <a:p>
            <a:pPr lvl="2"/>
            <a:r>
              <a:rPr lang="da-DK" noProof="0" dirty="0"/>
              <a:t>Third level</a:t>
            </a:r>
            <a:endParaRPr lang="da-DK"/>
          </a:p>
          <a:p>
            <a:pPr lvl="3"/>
            <a:r>
              <a:rPr lang="da-DK" noProof="0" dirty="0"/>
              <a:t>Fourth level</a:t>
            </a:r>
            <a:endParaRPr lang="da-DK"/>
          </a:p>
          <a:p>
            <a:pPr lvl="4"/>
            <a:r>
              <a:rPr lang="da-DK" noProof="0" dirty="0"/>
              <a:t>Fifth level</a:t>
            </a:r>
            <a:endParaRPr lang="da-DK"/>
          </a:p>
        </p:txBody>
      </p:sp>
      <p:sp>
        <p:nvSpPr>
          <p:cNvPr id="30" name="Content Placeholder 9"/>
          <p:cNvSpPr>
            <a:spLocks noGrp="1"/>
          </p:cNvSpPr>
          <p:nvPr>
            <p:ph sz="quarter" idx="30" hasCustomPrompt="1"/>
          </p:nvPr>
        </p:nvSpPr>
        <p:spPr>
          <a:xfrm>
            <a:off x="4060275" y="2048400"/>
            <a:ext cx="1188000" cy="720000"/>
          </a:xfrm>
        </p:spPr>
        <p:txBody>
          <a:bodyPr>
            <a:noAutofit/>
          </a:bodyPr>
          <a:lstStyle>
            <a:lvl1pPr algn="ctr">
              <a:defRPr sz="900" baseline="0"/>
            </a:lvl1pPr>
          </a:lstStyle>
          <a:p>
            <a:pPr lvl="0"/>
            <a:r>
              <a:rPr lang="da-DK" dirty="0"/>
              <a:t>Click here, go to INSERT tab and choose Pictures to insert Co-brand Logo</a:t>
            </a:r>
            <a:endParaRPr lang="da-DK"/>
          </a:p>
        </p:txBody>
      </p:sp>
      <p:sp>
        <p:nvSpPr>
          <p:cNvPr id="33" name="Content Placeholder 10"/>
          <p:cNvSpPr>
            <a:spLocks noGrp="1"/>
          </p:cNvSpPr>
          <p:nvPr>
            <p:ph sz="quarter" idx="29" hasCustomPrompt="1"/>
          </p:nvPr>
        </p:nvSpPr>
        <p:spPr>
          <a:xfrm>
            <a:off x="4060275" y="4590656"/>
            <a:ext cx="1188000" cy="720000"/>
          </a:xfrm>
        </p:spPr>
        <p:txBody>
          <a:bodyPr>
            <a:noAutofit/>
          </a:bodyPr>
          <a:lstStyle>
            <a:lvl1pPr algn="ctr">
              <a:defRPr sz="900" baseline="0"/>
            </a:lvl1pPr>
          </a:lstStyle>
          <a:p>
            <a:pPr lvl="0"/>
            <a:r>
              <a:rPr lang="da-DK" dirty="0"/>
              <a:t>Click here, go to INSERT tab and choose Pictures to insert Co-brand Logo</a:t>
            </a:r>
            <a:endParaRPr lang="da-DK"/>
          </a:p>
        </p:txBody>
      </p:sp>
      <p:sp>
        <p:nvSpPr>
          <p:cNvPr id="31" name="Content Placeholder 11"/>
          <p:cNvSpPr>
            <a:spLocks noGrp="1"/>
          </p:cNvSpPr>
          <p:nvPr>
            <p:ph sz="quarter" idx="31" hasCustomPrompt="1"/>
          </p:nvPr>
        </p:nvSpPr>
        <p:spPr>
          <a:xfrm>
            <a:off x="9068838" y="2047982"/>
            <a:ext cx="1188000" cy="720000"/>
          </a:xfrm>
        </p:spPr>
        <p:txBody>
          <a:bodyPr>
            <a:noAutofit/>
          </a:bodyPr>
          <a:lstStyle>
            <a:lvl1pPr algn="ctr">
              <a:defRPr sz="900" baseline="0"/>
            </a:lvl1pPr>
          </a:lstStyle>
          <a:p>
            <a:pPr lvl="0"/>
            <a:r>
              <a:rPr lang="da-DK" dirty="0"/>
              <a:t>Click here, go to INSERT tab and choose Pictures to insert Co-brand Logo</a:t>
            </a:r>
            <a:endParaRPr lang="da-DK"/>
          </a:p>
        </p:txBody>
      </p:sp>
      <p:sp>
        <p:nvSpPr>
          <p:cNvPr id="34" name="Content Placeholder 12"/>
          <p:cNvSpPr>
            <a:spLocks noGrp="1"/>
          </p:cNvSpPr>
          <p:nvPr>
            <p:ph sz="quarter" idx="24" hasCustomPrompt="1"/>
          </p:nvPr>
        </p:nvSpPr>
        <p:spPr>
          <a:xfrm>
            <a:off x="9068838" y="4596696"/>
            <a:ext cx="1188000" cy="720000"/>
          </a:xfrm>
        </p:spPr>
        <p:txBody>
          <a:bodyPr>
            <a:noAutofit/>
          </a:bodyPr>
          <a:lstStyle>
            <a:lvl1pPr algn="ctr">
              <a:defRPr sz="900" baseline="0"/>
            </a:lvl1pPr>
          </a:lstStyle>
          <a:p>
            <a:pPr lvl="0"/>
            <a:r>
              <a:rPr lang="da-DK" dirty="0"/>
              <a:t>Click here, go to INSERT tab and choose Pictures to insert Co-brand Logo</a:t>
            </a:r>
            <a:endParaRPr lang="da-DK"/>
          </a:p>
        </p:txBody>
      </p:sp>
      <p:sp>
        <p:nvSpPr>
          <p:cNvPr id="28" name="Rectangle 27"/>
          <p:cNvSpPr/>
          <p:nvPr userDrawn="1"/>
        </p:nvSpPr>
        <p:spPr>
          <a:xfrm>
            <a:off x="440279" y="4422538"/>
            <a:ext cx="4827600" cy="584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83"/>
              </a:spcAft>
            </a:pPr>
            <a:endParaRPr lang="da-DK" sz="1192" noProof="0" dirty="0">
              <a:solidFill>
                <a:schemeClr val="bg1"/>
              </a:solidFill>
            </a:endParaRPr>
          </a:p>
        </p:txBody>
      </p:sp>
      <p:sp>
        <p:nvSpPr>
          <p:cNvPr id="29" name="Rectangle 28"/>
          <p:cNvSpPr/>
          <p:nvPr userDrawn="1"/>
        </p:nvSpPr>
        <p:spPr>
          <a:xfrm>
            <a:off x="5449822" y="4422538"/>
            <a:ext cx="4827600" cy="584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83"/>
              </a:spcAft>
            </a:pPr>
            <a:endParaRPr lang="da-DK" sz="1192" noProof="0" dirty="0">
              <a:solidFill>
                <a:schemeClr val="bg1"/>
              </a:solidFill>
            </a:endParaRPr>
          </a:p>
        </p:txBody>
      </p:sp>
      <p:sp>
        <p:nvSpPr>
          <p:cNvPr id="2" name="Footer Placeholder"/>
          <p:cNvSpPr>
            <a:spLocks noGrp="1"/>
          </p:cNvSpPr>
          <p:nvPr>
            <p:ph type="ftr" sz="quarter" idx="26"/>
          </p:nvPr>
        </p:nvSpPr>
        <p:spPr/>
        <p:txBody>
          <a:bodyPr/>
          <a:lstStyle/>
          <a:p>
            <a:endParaRPr lang="da-DK" dirty="0"/>
          </a:p>
        </p:txBody>
      </p:sp>
      <p:sp>
        <p:nvSpPr>
          <p:cNvPr id="35" name="Rectangle 34"/>
          <p:cNvSpPr/>
          <p:nvPr userDrawn="1"/>
        </p:nvSpPr>
        <p:spPr>
          <a:xfrm>
            <a:off x="432257" y="1872000"/>
            <a:ext cx="4827600" cy="584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83"/>
              </a:spcAft>
            </a:pPr>
            <a:endParaRPr lang="da-DK" sz="1192" noProof="0" dirty="0">
              <a:solidFill>
                <a:schemeClr val="bg1"/>
              </a:solidFill>
            </a:endParaRPr>
          </a:p>
        </p:txBody>
      </p:sp>
      <p:sp>
        <p:nvSpPr>
          <p:cNvPr id="36" name="Rectangle 35"/>
          <p:cNvSpPr/>
          <p:nvPr userDrawn="1"/>
        </p:nvSpPr>
        <p:spPr>
          <a:xfrm>
            <a:off x="5441800" y="1872000"/>
            <a:ext cx="4827600" cy="584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83"/>
              </a:spcAft>
            </a:pPr>
            <a:endParaRPr lang="da-DK" sz="1192" noProof="0" dirty="0">
              <a:solidFill>
                <a:schemeClr val="bg1"/>
              </a:solidFill>
            </a:endParaRPr>
          </a:p>
        </p:txBody>
      </p:sp>
    </p:spTree>
    <p:extLst>
      <p:ext uri="{BB962C8B-B14F-4D97-AF65-F5344CB8AC3E}">
        <p14:creationId xmlns:p14="http://schemas.microsoft.com/office/powerpoint/2010/main" val="3897561385"/>
      </p:ext>
    </p:extLst>
  </p:cSld>
  <p:clrMapOvr>
    <a:masterClrMapping/>
  </p:clrMapOvr>
  <p:transition>
    <p:fade/>
  </p:transition>
  <p:hf sldNum="0" hdr="0" ftr="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3 column green line">
    <p:spTree>
      <p:nvGrpSpPr>
        <p:cNvPr id="1" name=""/>
        <p:cNvGrpSpPr/>
        <p:nvPr/>
      </p:nvGrpSpPr>
      <p:grpSpPr>
        <a:xfrm>
          <a:off x="0" y="0"/>
          <a:ext cx="0" cy="0"/>
          <a:chOff x="0" y="0"/>
          <a:chExt cx="0" cy="0"/>
        </a:xfrm>
      </p:grpSpPr>
      <p:sp>
        <p:nvSpPr>
          <p:cNvPr id="2" name="Title 1"/>
          <p:cNvSpPr>
            <a:spLocks noGrp="1"/>
          </p:cNvSpPr>
          <p:nvPr>
            <p:ph type="title"/>
          </p:nvPr>
        </p:nvSpPr>
        <p:spPr>
          <a:xfrm>
            <a:off x="433388" y="349987"/>
            <a:ext cx="9823450" cy="368284"/>
          </a:xfrm>
        </p:spPr>
        <p:txBody>
          <a:bodyPr/>
          <a:lstStyle/>
          <a:p>
            <a:r>
              <a:rPr lang="da-DK" noProof="0" dirty="0"/>
              <a:t>Click to edit Master title style</a:t>
            </a:r>
            <a:endParaRPr lang="da-DK"/>
          </a:p>
        </p:txBody>
      </p:sp>
      <p:sp>
        <p:nvSpPr>
          <p:cNvPr id="10" name="Text Placeholder 8"/>
          <p:cNvSpPr>
            <a:spLocks noGrp="1"/>
          </p:cNvSpPr>
          <p:nvPr>
            <p:ph type="body" sz="quarter" idx="13" hasCustomPrompt="1"/>
          </p:nvPr>
        </p:nvSpPr>
        <p:spPr>
          <a:xfrm>
            <a:off x="439924" y="718270"/>
            <a:ext cx="9816913" cy="834733"/>
          </a:xfrm>
          <a:prstGeom prst="rect">
            <a:avLst/>
          </a:prstGeom>
        </p:spPr>
        <p:txBody>
          <a:bodyPr lIns="0" tIns="0" rIns="0" bIns="0">
            <a:noAutofit/>
          </a:bodyPr>
          <a:lstStyle>
            <a:lvl1pPr marL="0" indent="0">
              <a:buNone/>
              <a:defRPr sz="2000" b="0">
                <a:solidFill>
                  <a:srgbClr val="575757"/>
                </a:solidFill>
              </a:defRPr>
            </a:lvl1pPr>
          </a:lstStyle>
          <a:p>
            <a:pPr lvl="0"/>
            <a:r>
              <a:rPr lang="da-DK" noProof="0" dirty="0"/>
              <a:t>Click to add subtitle</a:t>
            </a:r>
            <a:endParaRPr lang="da-DK"/>
          </a:p>
        </p:txBody>
      </p:sp>
      <p:sp>
        <p:nvSpPr>
          <p:cNvPr id="8" name="Text Placeholder 8"/>
          <p:cNvSpPr>
            <a:spLocks noGrp="1"/>
          </p:cNvSpPr>
          <p:nvPr>
            <p:ph type="body" sz="quarter" idx="18"/>
          </p:nvPr>
        </p:nvSpPr>
        <p:spPr>
          <a:xfrm>
            <a:off x="433387" y="2048400"/>
            <a:ext cx="3167999" cy="4239231"/>
          </a:xfrm>
        </p:spPr>
        <p:txBody>
          <a:bodyPr/>
          <a:lstStyle>
            <a:lvl1pPr>
              <a:defRPr b="1">
                <a:solidFill>
                  <a:schemeClr val="accent1"/>
                </a:solidFill>
              </a:defRPr>
            </a:lvl1pPr>
            <a:lvl2pPr>
              <a:spcAft>
                <a:spcPts val="1083"/>
              </a:spcAft>
              <a:defRPr/>
            </a:lvl2pPr>
            <a:lvl3pPr marL="0" indent="0">
              <a:spcAft>
                <a:spcPts val="1083"/>
              </a:spcAft>
              <a:buFont typeface="Arial" panose="020B0604020202020204" pitchFamily="34" charset="0"/>
              <a:buChar char="​"/>
              <a:defRPr/>
            </a:lvl3pPr>
            <a:lvl4pPr marL="191094" indent="-191094">
              <a:spcAft>
                <a:spcPts val="1083"/>
              </a:spcAft>
              <a:buFont typeface="Arial" panose="020B0604020202020204" pitchFamily="34" charset="0"/>
              <a:buChar char="•"/>
              <a:defRPr/>
            </a:lvl4pPr>
            <a:lvl5pPr marL="386089" indent="-191094">
              <a:spcAft>
                <a:spcPts val="1083"/>
              </a:spcAft>
              <a:defRPr baseline="0"/>
            </a:lvl5pPr>
            <a:lvl6pPr marL="386089" indent="-191094">
              <a:spcAft>
                <a:spcPts val="1083"/>
              </a:spcAft>
              <a:buFont typeface="Verdana" panose="020B0604030504040204" pitchFamily="34" charset="0"/>
              <a:buChar char="−"/>
              <a:defRPr/>
            </a:lvl6pPr>
            <a:lvl7pPr marL="386089" indent="-191094">
              <a:spcAft>
                <a:spcPts val="1083"/>
              </a:spcAft>
              <a:defRPr/>
            </a:lvl7pPr>
            <a:lvl8pPr marL="386089" indent="-191094">
              <a:spcAft>
                <a:spcPts val="1083"/>
              </a:spcAft>
              <a:defRPr/>
            </a:lvl8pPr>
            <a:lvl9pPr marL="386089" indent="-191094">
              <a:spcAft>
                <a:spcPts val="1083"/>
              </a:spcAft>
              <a:defRPr/>
            </a:lvl9pPr>
          </a:lstStyle>
          <a:p>
            <a:pPr lvl="0"/>
            <a:r>
              <a:rPr lang="da-DK" noProof="0" dirty="0"/>
              <a:t>Click to edit Master text styles</a:t>
            </a:r>
            <a:endParaRPr lang="da-DK"/>
          </a:p>
          <a:p>
            <a:pPr lvl="1"/>
            <a:r>
              <a:rPr lang="da-DK" noProof="0" dirty="0"/>
              <a:t>Second level</a:t>
            </a:r>
            <a:endParaRPr lang="da-DK"/>
          </a:p>
          <a:p>
            <a:pPr lvl="2"/>
            <a:r>
              <a:rPr lang="da-DK" noProof="0" dirty="0"/>
              <a:t>Third level</a:t>
            </a:r>
            <a:endParaRPr lang="da-DK"/>
          </a:p>
          <a:p>
            <a:pPr lvl="3"/>
            <a:r>
              <a:rPr lang="da-DK" noProof="0" dirty="0"/>
              <a:t>Fourth level</a:t>
            </a:r>
            <a:endParaRPr lang="da-DK"/>
          </a:p>
          <a:p>
            <a:pPr lvl="4"/>
            <a:r>
              <a:rPr lang="da-DK" noProof="0" dirty="0"/>
              <a:t>Fifth level</a:t>
            </a:r>
            <a:endParaRPr lang="da-DK"/>
          </a:p>
        </p:txBody>
      </p:sp>
      <p:sp>
        <p:nvSpPr>
          <p:cNvPr id="7" name="Text Placeholder 8"/>
          <p:cNvSpPr>
            <a:spLocks noGrp="1"/>
          </p:cNvSpPr>
          <p:nvPr>
            <p:ph type="body" sz="quarter" idx="17"/>
          </p:nvPr>
        </p:nvSpPr>
        <p:spPr>
          <a:xfrm>
            <a:off x="3764376" y="2048400"/>
            <a:ext cx="3168000" cy="4239231"/>
          </a:xfrm>
        </p:spPr>
        <p:txBody>
          <a:bodyPr/>
          <a:lstStyle>
            <a:lvl1pPr>
              <a:defRPr b="1">
                <a:solidFill>
                  <a:schemeClr val="accent1"/>
                </a:solidFill>
              </a:defRPr>
            </a:lvl1pPr>
            <a:lvl2pPr>
              <a:spcAft>
                <a:spcPts val="1083"/>
              </a:spcAft>
              <a:defRPr/>
            </a:lvl2pPr>
            <a:lvl3pPr marL="0" indent="0">
              <a:spcAft>
                <a:spcPts val="1083"/>
              </a:spcAft>
              <a:buFont typeface="Arial" panose="020B0604020202020204" pitchFamily="34" charset="0"/>
              <a:buChar char="​"/>
              <a:defRPr/>
            </a:lvl3pPr>
            <a:lvl4pPr marL="191094" indent="-191094">
              <a:spcAft>
                <a:spcPts val="1083"/>
              </a:spcAft>
              <a:buFont typeface="Arial" panose="020B0604020202020204" pitchFamily="34" charset="0"/>
              <a:buChar char="•"/>
              <a:defRPr/>
            </a:lvl4pPr>
            <a:lvl5pPr marL="386089" indent="-191094">
              <a:spcAft>
                <a:spcPts val="1083"/>
              </a:spcAft>
              <a:defRPr baseline="0"/>
            </a:lvl5pPr>
            <a:lvl6pPr marL="386089" indent="-191094">
              <a:spcAft>
                <a:spcPts val="1083"/>
              </a:spcAft>
              <a:buFont typeface="Verdana" panose="020B0604030504040204" pitchFamily="34" charset="0"/>
              <a:buChar char="−"/>
              <a:defRPr/>
            </a:lvl6pPr>
            <a:lvl7pPr marL="386089" indent="-191094">
              <a:spcAft>
                <a:spcPts val="1083"/>
              </a:spcAft>
              <a:defRPr/>
            </a:lvl7pPr>
            <a:lvl8pPr marL="386089" indent="-191094">
              <a:spcAft>
                <a:spcPts val="1083"/>
              </a:spcAft>
              <a:defRPr/>
            </a:lvl8pPr>
            <a:lvl9pPr marL="386089" indent="-191094">
              <a:spcAft>
                <a:spcPts val="1083"/>
              </a:spcAft>
              <a:defRPr/>
            </a:lvl9pPr>
          </a:lstStyle>
          <a:p>
            <a:pPr lvl="0"/>
            <a:r>
              <a:rPr lang="da-DK" noProof="0" dirty="0"/>
              <a:t>Click to edit Master text styles</a:t>
            </a:r>
            <a:endParaRPr lang="da-DK"/>
          </a:p>
          <a:p>
            <a:pPr lvl="1"/>
            <a:r>
              <a:rPr lang="da-DK" noProof="0" dirty="0"/>
              <a:t>Second level</a:t>
            </a:r>
            <a:endParaRPr lang="da-DK"/>
          </a:p>
          <a:p>
            <a:pPr lvl="2"/>
            <a:r>
              <a:rPr lang="da-DK" noProof="0" dirty="0"/>
              <a:t>Third level</a:t>
            </a:r>
            <a:endParaRPr lang="da-DK"/>
          </a:p>
          <a:p>
            <a:pPr lvl="3"/>
            <a:r>
              <a:rPr lang="da-DK" noProof="0" dirty="0"/>
              <a:t>Fourth level</a:t>
            </a:r>
            <a:endParaRPr lang="da-DK"/>
          </a:p>
          <a:p>
            <a:pPr lvl="4"/>
            <a:r>
              <a:rPr lang="da-DK" noProof="0" dirty="0"/>
              <a:t>Fifth level</a:t>
            </a:r>
            <a:endParaRPr lang="da-DK"/>
          </a:p>
        </p:txBody>
      </p:sp>
      <p:sp>
        <p:nvSpPr>
          <p:cNvPr id="9" name="Text Placeholder 8"/>
          <p:cNvSpPr>
            <a:spLocks noGrp="1"/>
          </p:cNvSpPr>
          <p:nvPr>
            <p:ph type="body" sz="quarter" idx="19"/>
          </p:nvPr>
        </p:nvSpPr>
        <p:spPr>
          <a:xfrm>
            <a:off x="7092675" y="2048400"/>
            <a:ext cx="3168000" cy="4239231"/>
          </a:xfrm>
        </p:spPr>
        <p:txBody>
          <a:bodyPr/>
          <a:lstStyle>
            <a:lvl1pPr>
              <a:defRPr b="1">
                <a:solidFill>
                  <a:schemeClr val="accent1"/>
                </a:solidFill>
              </a:defRPr>
            </a:lvl1pPr>
            <a:lvl2pPr>
              <a:spcAft>
                <a:spcPts val="1083"/>
              </a:spcAft>
              <a:defRPr/>
            </a:lvl2pPr>
            <a:lvl3pPr marL="0" indent="0">
              <a:spcAft>
                <a:spcPts val="1083"/>
              </a:spcAft>
              <a:buFont typeface="Arial" panose="020B0604020202020204" pitchFamily="34" charset="0"/>
              <a:buChar char="​"/>
              <a:defRPr/>
            </a:lvl3pPr>
            <a:lvl4pPr marL="191094" indent="-191094">
              <a:spcAft>
                <a:spcPts val="1083"/>
              </a:spcAft>
              <a:buFont typeface="Arial" panose="020B0604020202020204" pitchFamily="34" charset="0"/>
              <a:buChar char="•"/>
              <a:defRPr/>
            </a:lvl4pPr>
            <a:lvl5pPr marL="386089" indent="-191094">
              <a:spcAft>
                <a:spcPts val="1083"/>
              </a:spcAft>
              <a:defRPr baseline="0"/>
            </a:lvl5pPr>
            <a:lvl6pPr marL="386089" indent="-191094">
              <a:spcAft>
                <a:spcPts val="1083"/>
              </a:spcAft>
              <a:buFont typeface="Verdana" panose="020B0604030504040204" pitchFamily="34" charset="0"/>
              <a:buChar char="−"/>
              <a:defRPr/>
            </a:lvl6pPr>
            <a:lvl7pPr marL="386089" indent="-191094">
              <a:spcAft>
                <a:spcPts val="1083"/>
              </a:spcAft>
              <a:defRPr/>
            </a:lvl7pPr>
            <a:lvl8pPr marL="386089" indent="-191094">
              <a:spcAft>
                <a:spcPts val="1083"/>
              </a:spcAft>
              <a:defRPr/>
            </a:lvl8pPr>
            <a:lvl9pPr marL="386089" indent="-191094">
              <a:spcAft>
                <a:spcPts val="1083"/>
              </a:spcAft>
              <a:defRPr/>
            </a:lvl9pPr>
          </a:lstStyle>
          <a:p>
            <a:pPr lvl="0"/>
            <a:r>
              <a:rPr lang="da-DK" noProof="0" dirty="0"/>
              <a:t>Click to edit Master text styles</a:t>
            </a:r>
            <a:endParaRPr lang="da-DK"/>
          </a:p>
          <a:p>
            <a:pPr lvl="1"/>
            <a:r>
              <a:rPr lang="da-DK" noProof="0" dirty="0"/>
              <a:t>Second level</a:t>
            </a:r>
            <a:endParaRPr lang="da-DK"/>
          </a:p>
          <a:p>
            <a:pPr lvl="2"/>
            <a:r>
              <a:rPr lang="da-DK" noProof="0" dirty="0"/>
              <a:t>Third level</a:t>
            </a:r>
            <a:endParaRPr lang="da-DK"/>
          </a:p>
          <a:p>
            <a:pPr lvl="3"/>
            <a:r>
              <a:rPr lang="da-DK" noProof="0" dirty="0"/>
              <a:t>Fourth level</a:t>
            </a:r>
            <a:endParaRPr lang="da-DK"/>
          </a:p>
          <a:p>
            <a:pPr lvl="4"/>
            <a:r>
              <a:rPr lang="da-DK" noProof="0" dirty="0"/>
              <a:t>Fifth level</a:t>
            </a:r>
            <a:endParaRPr lang="da-DK"/>
          </a:p>
        </p:txBody>
      </p:sp>
      <p:sp>
        <p:nvSpPr>
          <p:cNvPr id="4" name="Rectangle 3"/>
          <p:cNvSpPr/>
          <p:nvPr userDrawn="1"/>
        </p:nvSpPr>
        <p:spPr>
          <a:xfrm>
            <a:off x="3764376" y="1872000"/>
            <a:ext cx="3168000" cy="595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da-DK" sz="1192" noProof="0" dirty="0">
              <a:solidFill>
                <a:schemeClr val="bg1"/>
              </a:solidFill>
            </a:endParaRPr>
          </a:p>
        </p:txBody>
      </p:sp>
      <p:sp>
        <p:nvSpPr>
          <p:cNvPr id="5" name="Rectangle 4"/>
          <p:cNvSpPr/>
          <p:nvPr userDrawn="1"/>
        </p:nvSpPr>
        <p:spPr>
          <a:xfrm>
            <a:off x="433387" y="1872000"/>
            <a:ext cx="3168000" cy="658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da-DK" sz="1192" noProof="0" dirty="0">
              <a:solidFill>
                <a:schemeClr val="bg1"/>
              </a:solidFill>
            </a:endParaRPr>
          </a:p>
        </p:txBody>
      </p:sp>
      <p:sp>
        <p:nvSpPr>
          <p:cNvPr id="6" name="Rectangle 5"/>
          <p:cNvSpPr/>
          <p:nvPr userDrawn="1"/>
        </p:nvSpPr>
        <p:spPr>
          <a:xfrm>
            <a:off x="7092674" y="1872000"/>
            <a:ext cx="3168000" cy="595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da-DK" sz="1192" noProof="0" dirty="0">
              <a:solidFill>
                <a:schemeClr val="bg1"/>
              </a:solidFill>
            </a:endParaRPr>
          </a:p>
        </p:txBody>
      </p:sp>
      <p:sp>
        <p:nvSpPr>
          <p:cNvPr id="3" name="Footer Placeholder"/>
          <p:cNvSpPr>
            <a:spLocks noGrp="1"/>
          </p:cNvSpPr>
          <p:nvPr>
            <p:ph type="ftr" sz="quarter" idx="20"/>
          </p:nvPr>
        </p:nvSpPr>
        <p:spPr/>
        <p:txBody>
          <a:bodyPr/>
          <a:lstStyle/>
          <a:p>
            <a:endParaRPr lang="da-DK" dirty="0"/>
          </a:p>
        </p:txBody>
      </p:sp>
    </p:spTree>
    <p:extLst>
      <p:ext uri="{BB962C8B-B14F-4D97-AF65-F5344CB8AC3E}">
        <p14:creationId xmlns:p14="http://schemas.microsoft.com/office/powerpoint/2010/main" val="1735867472"/>
      </p:ext>
    </p:extLst>
  </p:cSld>
  <p:clrMapOvr>
    <a:masterClrMapping/>
  </p:clrMapOvr>
  <p:transition>
    <p:fade/>
  </p:transition>
  <p:hf sldNum="0" hdr="0" ftr="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4 column icon">
    <p:spTree>
      <p:nvGrpSpPr>
        <p:cNvPr id="1" name=""/>
        <p:cNvGrpSpPr/>
        <p:nvPr/>
      </p:nvGrpSpPr>
      <p:grpSpPr>
        <a:xfrm>
          <a:off x="0" y="0"/>
          <a:ext cx="0" cy="0"/>
          <a:chOff x="0" y="0"/>
          <a:chExt cx="0" cy="0"/>
        </a:xfrm>
      </p:grpSpPr>
      <p:sp>
        <p:nvSpPr>
          <p:cNvPr id="2" name="Title 1"/>
          <p:cNvSpPr>
            <a:spLocks noGrp="1"/>
          </p:cNvSpPr>
          <p:nvPr>
            <p:ph type="title"/>
          </p:nvPr>
        </p:nvSpPr>
        <p:spPr>
          <a:xfrm>
            <a:off x="439927" y="349989"/>
            <a:ext cx="9816912" cy="368282"/>
          </a:xfrm>
        </p:spPr>
        <p:txBody>
          <a:bodyPr/>
          <a:lstStyle/>
          <a:p>
            <a:r>
              <a:rPr lang="da-DK" noProof="0" dirty="0"/>
              <a:t>Click to edit Master title style</a:t>
            </a:r>
            <a:endParaRPr lang="da-DK"/>
          </a:p>
        </p:txBody>
      </p:sp>
      <p:sp>
        <p:nvSpPr>
          <p:cNvPr id="8" name="Text Placeholder 8"/>
          <p:cNvSpPr>
            <a:spLocks noGrp="1"/>
          </p:cNvSpPr>
          <p:nvPr>
            <p:ph type="body" sz="quarter" idx="13" hasCustomPrompt="1"/>
          </p:nvPr>
        </p:nvSpPr>
        <p:spPr>
          <a:xfrm>
            <a:off x="439926" y="718270"/>
            <a:ext cx="9816912" cy="834733"/>
          </a:xfrm>
          <a:prstGeom prst="rect">
            <a:avLst/>
          </a:prstGeom>
        </p:spPr>
        <p:txBody>
          <a:bodyPr lIns="0" tIns="0" rIns="0" bIns="0">
            <a:noAutofit/>
          </a:bodyPr>
          <a:lstStyle>
            <a:lvl1pPr marL="0" indent="0">
              <a:buNone/>
              <a:defRPr sz="2000" b="0">
                <a:solidFill>
                  <a:srgbClr val="575757"/>
                </a:solidFill>
              </a:defRPr>
            </a:lvl1pPr>
          </a:lstStyle>
          <a:p>
            <a:pPr lvl="0"/>
            <a:r>
              <a:rPr lang="da-DK" noProof="0" dirty="0"/>
              <a:t>Click to add subtitle</a:t>
            </a:r>
            <a:endParaRPr lang="da-DK"/>
          </a:p>
        </p:txBody>
      </p:sp>
      <p:sp>
        <p:nvSpPr>
          <p:cNvPr id="4" name="Text Placeholder 8"/>
          <p:cNvSpPr>
            <a:spLocks noGrp="1"/>
          </p:cNvSpPr>
          <p:nvPr>
            <p:ph type="body" sz="quarter" idx="17"/>
          </p:nvPr>
        </p:nvSpPr>
        <p:spPr>
          <a:xfrm>
            <a:off x="431999" y="2817517"/>
            <a:ext cx="2282400" cy="3742138"/>
          </a:xfrm>
        </p:spPr>
        <p:txBody>
          <a:bodyPr/>
          <a:lstStyle>
            <a:lvl1pPr>
              <a:defRPr b="1">
                <a:solidFill>
                  <a:schemeClr val="accent1"/>
                </a:solidFill>
              </a:defRPr>
            </a:lvl1pPr>
            <a:lvl2pPr>
              <a:spcAft>
                <a:spcPts val="1083"/>
              </a:spcAft>
              <a:defRPr/>
            </a:lvl2pPr>
            <a:lvl3pPr marL="0" indent="0">
              <a:spcAft>
                <a:spcPts val="1083"/>
              </a:spcAft>
              <a:buFont typeface="Arial" panose="020B0604020202020204" pitchFamily="34" charset="0"/>
              <a:buChar char="​"/>
              <a:defRPr/>
            </a:lvl3pPr>
            <a:lvl4pPr marL="191094" indent="-191094">
              <a:spcAft>
                <a:spcPts val="1083"/>
              </a:spcAft>
              <a:buFont typeface="Arial" panose="020B0604020202020204" pitchFamily="34" charset="0"/>
              <a:buChar char="•"/>
              <a:defRPr/>
            </a:lvl4pPr>
            <a:lvl5pPr marL="386089" indent="-191094">
              <a:spcAft>
                <a:spcPts val="1083"/>
              </a:spcAft>
              <a:defRPr baseline="0"/>
            </a:lvl5pPr>
            <a:lvl6pPr marL="386089" indent="-191094">
              <a:spcAft>
                <a:spcPts val="1083"/>
              </a:spcAft>
              <a:buFont typeface="Verdana" panose="020B0604030504040204" pitchFamily="34" charset="0"/>
              <a:buChar char="−"/>
              <a:defRPr/>
            </a:lvl6pPr>
            <a:lvl7pPr marL="386089" indent="-191094">
              <a:spcAft>
                <a:spcPts val="1083"/>
              </a:spcAft>
              <a:defRPr/>
            </a:lvl7pPr>
            <a:lvl8pPr marL="386089" indent="-191094">
              <a:spcAft>
                <a:spcPts val="1083"/>
              </a:spcAft>
              <a:defRPr/>
            </a:lvl8pPr>
            <a:lvl9pPr marL="386089" indent="-191094">
              <a:spcAft>
                <a:spcPts val="1083"/>
              </a:spcAft>
              <a:defRPr/>
            </a:lvl9pPr>
          </a:lstStyle>
          <a:p>
            <a:pPr lvl="0"/>
            <a:r>
              <a:rPr lang="da-DK" noProof="0" dirty="0"/>
              <a:t>Click to edit Master text styles</a:t>
            </a:r>
            <a:endParaRPr lang="da-DK"/>
          </a:p>
          <a:p>
            <a:pPr lvl="1"/>
            <a:r>
              <a:rPr lang="da-DK" noProof="0" dirty="0"/>
              <a:t>Second level</a:t>
            </a:r>
            <a:endParaRPr lang="da-DK"/>
          </a:p>
          <a:p>
            <a:pPr lvl="2"/>
            <a:r>
              <a:rPr lang="da-DK" noProof="0" dirty="0"/>
              <a:t>Third level</a:t>
            </a:r>
            <a:endParaRPr lang="da-DK"/>
          </a:p>
          <a:p>
            <a:pPr lvl="3"/>
            <a:r>
              <a:rPr lang="da-DK" noProof="0" dirty="0"/>
              <a:t>Fourth level</a:t>
            </a:r>
            <a:endParaRPr lang="da-DK"/>
          </a:p>
          <a:p>
            <a:pPr lvl="4"/>
            <a:r>
              <a:rPr lang="da-DK" noProof="0" dirty="0"/>
              <a:t>Fifth level</a:t>
            </a:r>
            <a:endParaRPr lang="da-DK"/>
          </a:p>
        </p:txBody>
      </p:sp>
      <p:sp>
        <p:nvSpPr>
          <p:cNvPr id="6" name="Text Placeholder 8"/>
          <p:cNvSpPr>
            <a:spLocks noGrp="1"/>
          </p:cNvSpPr>
          <p:nvPr>
            <p:ph type="body" sz="quarter" idx="19"/>
          </p:nvPr>
        </p:nvSpPr>
        <p:spPr>
          <a:xfrm>
            <a:off x="2944288" y="2817517"/>
            <a:ext cx="2282400" cy="3742138"/>
          </a:xfrm>
        </p:spPr>
        <p:txBody>
          <a:bodyPr/>
          <a:lstStyle>
            <a:lvl1pPr>
              <a:defRPr b="1">
                <a:solidFill>
                  <a:schemeClr val="accent1"/>
                </a:solidFill>
              </a:defRPr>
            </a:lvl1pPr>
            <a:lvl2pPr>
              <a:spcAft>
                <a:spcPts val="1083"/>
              </a:spcAft>
              <a:defRPr/>
            </a:lvl2pPr>
            <a:lvl3pPr marL="0" indent="0">
              <a:spcAft>
                <a:spcPts val="1083"/>
              </a:spcAft>
              <a:buFont typeface="Arial" panose="020B0604020202020204" pitchFamily="34" charset="0"/>
              <a:buChar char="​"/>
              <a:defRPr/>
            </a:lvl3pPr>
            <a:lvl4pPr marL="191094" indent="-191094">
              <a:spcAft>
                <a:spcPts val="1083"/>
              </a:spcAft>
              <a:buFont typeface="Arial" panose="020B0604020202020204" pitchFamily="34" charset="0"/>
              <a:buChar char="•"/>
              <a:defRPr/>
            </a:lvl4pPr>
            <a:lvl5pPr marL="386089" indent="-191094">
              <a:spcAft>
                <a:spcPts val="1083"/>
              </a:spcAft>
              <a:defRPr baseline="0"/>
            </a:lvl5pPr>
            <a:lvl6pPr marL="386089" indent="-191094">
              <a:spcAft>
                <a:spcPts val="1083"/>
              </a:spcAft>
              <a:buFont typeface="Verdana" panose="020B0604030504040204" pitchFamily="34" charset="0"/>
              <a:buChar char="−"/>
              <a:defRPr/>
            </a:lvl6pPr>
            <a:lvl7pPr marL="386089" indent="-191094">
              <a:spcAft>
                <a:spcPts val="1083"/>
              </a:spcAft>
              <a:defRPr/>
            </a:lvl7pPr>
            <a:lvl8pPr marL="386089" indent="-191094">
              <a:spcAft>
                <a:spcPts val="1083"/>
              </a:spcAft>
              <a:defRPr/>
            </a:lvl8pPr>
            <a:lvl9pPr marL="386089" indent="-191094">
              <a:spcAft>
                <a:spcPts val="1083"/>
              </a:spcAft>
              <a:defRPr/>
            </a:lvl9pPr>
          </a:lstStyle>
          <a:p>
            <a:pPr lvl="0"/>
            <a:r>
              <a:rPr lang="da-DK" noProof="0" dirty="0"/>
              <a:t>Click to edit Master text styles</a:t>
            </a:r>
            <a:endParaRPr lang="da-DK"/>
          </a:p>
          <a:p>
            <a:pPr lvl="1"/>
            <a:r>
              <a:rPr lang="da-DK" noProof="0" dirty="0"/>
              <a:t>Second level</a:t>
            </a:r>
            <a:endParaRPr lang="da-DK"/>
          </a:p>
          <a:p>
            <a:pPr lvl="2"/>
            <a:r>
              <a:rPr lang="da-DK" noProof="0" dirty="0"/>
              <a:t>Third level</a:t>
            </a:r>
            <a:endParaRPr lang="da-DK"/>
          </a:p>
          <a:p>
            <a:pPr lvl="3"/>
            <a:r>
              <a:rPr lang="da-DK" noProof="0" dirty="0"/>
              <a:t>Fourth level</a:t>
            </a:r>
            <a:endParaRPr lang="da-DK"/>
          </a:p>
          <a:p>
            <a:pPr lvl="4"/>
            <a:r>
              <a:rPr lang="da-DK" noProof="0" dirty="0"/>
              <a:t>Fifth level</a:t>
            </a:r>
            <a:endParaRPr lang="da-DK"/>
          </a:p>
        </p:txBody>
      </p:sp>
      <p:sp>
        <p:nvSpPr>
          <p:cNvPr id="7" name="Text Placeholder 8"/>
          <p:cNvSpPr>
            <a:spLocks noGrp="1"/>
          </p:cNvSpPr>
          <p:nvPr>
            <p:ph type="body" sz="quarter" idx="20"/>
          </p:nvPr>
        </p:nvSpPr>
        <p:spPr>
          <a:xfrm>
            <a:off x="5456577" y="2817517"/>
            <a:ext cx="2282400" cy="3742138"/>
          </a:xfrm>
        </p:spPr>
        <p:txBody>
          <a:bodyPr/>
          <a:lstStyle>
            <a:lvl1pPr>
              <a:defRPr b="1">
                <a:solidFill>
                  <a:schemeClr val="accent1"/>
                </a:solidFill>
              </a:defRPr>
            </a:lvl1pPr>
            <a:lvl2pPr>
              <a:spcAft>
                <a:spcPts val="1083"/>
              </a:spcAft>
              <a:defRPr/>
            </a:lvl2pPr>
            <a:lvl3pPr marL="0" indent="0">
              <a:spcAft>
                <a:spcPts val="1083"/>
              </a:spcAft>
              <a:buFont typeface="Arial" panose="020B0604020202020204" pitchFamily="34" charset="0"/>
              <a:buChar char="​"/>
              <a:defRPr/>
            </a:lvl3pPr>
            <a:lvl4pPr marL="191094" indent="-191094">
              <a:spcAft>
                <a:spcPts val="1083"/>
              </a:spcAft>
              <a:buFont typeface="Arial" panose="020B0604020202020204" pitchFamily="34" charset="0"/>
              <a:buChar char="•"/>
              <a:defRPr/>
            </a:lvl4pPr>
            <a:lvl5pPr marL="386089" indent="-191094">
              <a:spcAft>
                <a:spcPts val="1083"/>
              </a:spcAft>
              <a:defRPr baseline="0"/>
            </a:lvl5pPr>
            <a:lvl6pPr marL="386089" indent="-191094">
              <a:spcAft>
                <a:spcPts val="1083"/>
              </a:spcAft>
              <a:buFont typeface="Verdana" panose="020B0604030504040204" pitchFamily="34" charset="0"/>
              <a:buChar char="−"/>
              <a:defRPr/>
            </a:lvl6pPr>
            <a:lvl7pPr marL="386089" indent="-191094">
              <a:spcAft>
                <a:spcPts val="1083"/>
              </a:spcAft>
              <a:defRPr/>
            </a:lvl7pPr>
            <a:lvl8pPr marL="386089" indent="-191094">
              <a:spcAft>
                <a:spcPts val="1083"/>
              </a:spcAft>
              <a:defRPr/>
            </a:lvl8pPr>
            <a:lvl9pPr marL="386089" indent="-191094">
              <a:spcAft>
                <a:spcPts val="1083"/>
              </a:spcAft>
              <a:defRPr/>
            </a:lvl9pPr>
          </a:lstStyle>
          <a:p>
            <a:pPr lvl="0"/>
            <a:r>
              <a:rPr lang="da-DK" noProof="0" dirty="0"/>
              <a:t>Click to edit Master text styles</a:t>
            </a:r>
            <a:endParaRPr lang="da-DK"/>
          </a:p>
          <a:p>
            <a:pPr lvl="1"/>
            <a:r>
              <a:rPr lang="da-DK" noProof="0" dirty="0"/>
              <a:t>Second level</a:t>
            </a:r>
            <a:endParaRPr lang="da-DK"/>
          </a:p>
          <a:p>
            <a:pPr lvl="2"/>
            <a:r>
              <a:rPr lang="da-DK" noProof="0" dirty="0"/>
              <a:t>Third level</a:t>
            </a:r>
            <a:endParaRPr lang="da-DK"/>
          </a:p>
          <a:p>
            <a:pPr lvl="3"/>
            <a:r>
              <a:rPr lang="da-DK" noProof="0" dirty="0"/>
              <a:t>Fourth level</a:t>
            </a:r>
            <a:endParaRPr lang="da-DK"/>
          </a:p>
          <a:p>
            <a:pPr lvl="4"/>
            <a:r>
              <a:rPr lang="da-DK" noProof="0" dirty="0"/>
              <a:t>Fifth level</a:t>
            </a:r>
            <a:endParaRPr lang="da-DK"/>
          </a:p>
        </p:txBody>
      </p:sp>
      <p:sp>
        <p:nvSpPr>
          <p:cNvPr id="5" name="Text Placeholder 8"/>
          <p:cNvSpPr>
            <a:spLocks noGrp="1"/>
          </p:cNvSpPr>
          <p:nvPr>
            <p:ph type="body" sz="quarter" idx="18"/>
          </p:nvPr>
        </p:nvSpPr>
        <p:spPr>
          <a:xfrm>
            <a:off x="7974438" y="2817517"/>
            <a:ext cx="2282400" cy="3742138"/>
          </a:xfrm>
        </p:spPr>
        <p:txBody>
          <a:bodyPr/>
          <a:lstStyle>
            <a:lvl1pPr>
              <a:defRPr b="1">
                <a:solidFill>
                  <a:schemeClr val="accent1"/>
                </a:solidFill>
              </a:defRPr>
            </a:lvl1pPr>
            <a:lvl2pPr>
              <a:spcAft>
                <a:spcPts val="1083"/>
              </a:spcAft>
              <a:defRPr/>
            </a:lvl2pPr>
            <a:lvl3pPr marL="0" indent="0">
              <a:spcAft>
                <a:spcPts val="1083"/>
              </a:spcAft>
              <a:buFont typeface="Arial" panose="020B0604020202020204" pitchFamily="34" charset="0"/>
              <a:buChar char="​"/>
              <a:defRPr/>
            </a:lvl3pPr>
            <a:lvl4pPr marL="191094" indent="-191094">
              <a:spcAft>
                <a:spcPts val="1083"/>
              </a:spcAft>
              <a:buFont typeface="Arial" panose="020B0604020202020204" pitchFamily="34" charset="0"/>
              <a:buChar char="•"/>
              <a:defRPr/>
            </a:lvl4pPr>
            <a:lvl5pPr marL="386089" indent="-191094">
              <a:spcAft>
                <a:spcPts val="1083"/>
              </a:spcAft>
              <a:defRPr baseline="0"/>
            </a:lvl5pPr>
            <a:lvl6pPr marL="386089" indent="-191094">
              <a:spcAft>
                <a:spcPts val="1083"/>
              </a:spcAft>
              <a:buFont typeface="Verdana" panose="020B0604030504040204" pitchFamily="34" charset="0"/>
              <a:buChar char="−"/>
              <a:defRPr/>
            </a:lvl6pPr>
            <a:lvl7pPr marL="386089" indent="-191094">
              <a:spcAft>
                <a:spcPts val="1083"/>
              </a:spcAft>
              <a:defRPr/>
            </a:lvl7pPr>
            <a:lvl8pPr marL="386089" indent="-191094">
              <a:spcAft>
                <a:spcPts val="1083"/>
              </a:spcAft>
              <a:defRPr/>
            </a:lvl8pPr>
            <a:lvl9pPr marL="386089" indent="-191094">
              <a:spcAft>
                <a:spcPts val="1083"/>
              </a:spcAft>
              <a:defRPr/>
            </a:lvl9pPr>
          </a:lstStyle>
          <a:p>
            <a:pPr lvl="0"/>
            <a:r>
              <a:rPr lang="da-DK" noProof="0" dirty="0"/>
              <a:t>Click to edit Master text styles</a:t>
            </a:r>
            <a:endParaRPr lang="da-DK"/>
          </a:p>
          <a:p>
            <a:pPr lvl="1"/>
            <a:r>
              <a:rPr lang="da-DK" noProof="0" dirty="0"/>
              <a:t>Second level</a:t>
            </a:r>
            <a:endParaRPr lang="da-DK"/>
          </a:p>
          <a:p>
            <a:pPr lvl="2"/>
            <a:r>
              <a:rPr lang="da-DK" noProof="0" dirty="0"/>
              <a:t>Third level</a:t>
            </a:r>
            <a:endParaRPr lang="da-DK"/>
          </a:p>
          <a:p>
            <a:pPr lvl="3"/>
            <a:r>
              <a:rPr lang="da-DK" noProof="0" dirty="0"/>
              <a:t>Fourth level</a:t>
            </a:r>
            <a:endParaRPr lang="da-DK"/>
          </a:p>
          <a:p>
            <a:pPr lvl="4"/>
            <a:r>
              <a:rPr lang="da-DK" noProof="0" dirty="0"/>
              <a:t>Fifth level</a:t>
            </a:r>
            <a:endParaRPr lang="da-DK"/>
          </a:p>
        </p:txBody>
      </p:sp>
      <p:sp>
        <p:nvSpPr>
          <p:cNvPr id="3" name="Footer Placeholder"/>
          <p:cNvSpPr>
            <a:spLocks noGrp="1"/>
          </p:cNvSpPr>
          <p:nvPr>
            <p:ph type="ftr" sz="quarter" idx="21"/>
          </p:nvPr>
        </p:nvSpPr>
        <p:spPr/>
        <p:txBody>
          <a:bodyPr/>
          <a:lstStyle/>
          <a:p>
            <a:endParaRPr lang="da-DK" dirty="0"/>
          </a:p>
        </p:txBody>
      </p:sp>
    </p:spTree>
    <p:extLst>
      <p:ext uri="{BB962C8B-B14F-4D97-AF65-F5344CB8AC3E}">
        <p14:creationId xmlns:p14="http://schemas.microsoft.com/office/powerpoint/2010/main" val="2912430734"/>
      </p:ext>
    </p:extLst>
  </p:cSld>
  <p:clrMapOvr>
    <a:masterClrMapping/>
  </p:clrMapOvr>
  <p:transition>
    <p:fade/>
  </p:transition>
  <p:hf sldNum="0" hdr="0" ftr="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subtitle, 1 column text with charts">
    <p:spTree>
      <p:nvGrpSpPr>
        <p:cNvPr id="1" name=""/>
        <p:cNvGrpSpPr/>
        <p:nvPr/>
      </p:nvGrpSpPr>
      <p:grpSpPr>
        <a:xfrm>
          <a:off x="0" y="0"/>
          <a:ext cx="0" cy="0"/>
          <a:chOff x="0" y="0"/>
          <a:chExt cx="0" cy="0"/>
        </a:xfrm>
      </p:grpSpPr>
      <p:sp>
        <p:nvSpPr>
          <p:cNvPr id="9" name="Title Placeholder 1"/>
          <p:cNvSpPr>
            <a:spLocks noGrp="1"/>
          </p:cNvSpPr>
          <p:nvPr>
            <p:ph type="title" hasCustomPrompt="1"/>
          </p:nvPr>
        </p:nvSpPr>
        <p:spPr>
          <a:xfrm>
            <a:off x="433388" y="349990"/>
            <a:ext cx="9823450" cy="368280"/>
          </a:xfrm>
          <a:prstGeom prst="rect">
            <a:avLst/>
          </a:prstGeom>
        </p:spPr>
        <p:txBody>
          <a:bodyPr vert="horz" lIns="0" tIns="0" rIns="0" bIns="0" rtlCol="0" anchor="t" anchorCtr="0">
            <a:noAutofit/>
          </a:bodyPr>
          <a:lstStyle>
            <a:lvl1pPr>
              <a:defRPr/>
            </a:lvl1pPr>
          </a:lstStyle>
          <a:p>
            <a:r>
              <a:rPr lang="da-DK" dirty="0"/>
              <a:t>Click to add title</a:t>
            </a:r>
            <a:endParaRPr lang="da-DK"/>
          </a:p>
        </p:txBody>
      </p:sp>
      <p:sp>
        <p:nvSpPr>
          <p:cNvPr id="8" name="Text Placeholder 8"/>
          <p:cNvSpPr>
            <a:spLocks noGrp="1"/>
          </p:cNvSpPr>
          <p:nvPr>
            <p:ph type="body" sz="quarter" idx="13" hasCustomPrompt="1"/>
          </p:nvPr>
        </p:nvSpPr>
        <p:spPr>
          <a:xfrm>
            <a:off x="433388" y="718270"/>
            <a:ext cx="9823450" cy="834733"/>
          </a:xfrm>
          <a:prstGeom prst="rect">
            <a:avLst/>
          </a:prstGeom>
        </p:spPr>
        <p:txBody>
          <a:bodyPr lIns="0" tIns="0" rIns="0" bIns="0">
            <a:noAutofit/>
          </a:bodyPr>
          <a:lstStyle>
            <a:lvl1pPr marL="0" indent="0">
              <a:buNone/>
              <a:defRPr sz="2000" b="0">
                <a:solidFill>
                  <a:srgbClr val="575757"/>
                </a:solidFill>
              </a:defRPr>
            </a:lvl1pPr>
          </a:lstStyle>
          <a:p>
            <a:pPr lvl="0"/>
            <a:r>
              <a:rPr lang="da-DK" dirty="0"/>
              <a:t>Click to add subtitle</a:t>
            </a:r>
            <a:endParaRPr lang="da-DK"/>
          </a:p>
        </p:txBody>
      </p:sp>
      <p:sp>
        <p:nvSpPr>
          <p:cNvPr id="10" name="Text Placeholder 18"/>
          <p:cNvSpPr>
            <a:spLocks noGrp="1"/>
          </p:cNvSpPr>
          <p:nvPr>
            <p:ph idx="1"/>
          </p:nvPr>
        </p:nvSpPr>
        <p:spPr>
          <a:xfrm>
            <a:off x="433389" y="1835675"/>
            <a:ext cx="4912520" cy="5199027"/>
          </a:xfrm>
          <a:prstGeom prst="rect">
            <a:avLst/>
          </a:prstGeom>
        </p:spPr>
        <p:txBody>
          <a:bodyPr vert="horz" lIns="0" tIns="0" rIns="0" bIns="0" rtlCol="0">
            <a:noAutofit/>
          </a:bodyPr>
          <a:lstStyle/>
          <a:p>
            <a:pPr lvl="0"/>
            <a:r>
              <a:rPr lang="da-DK" dirty="0"/>
              <a:t>Click to edit Master text styles</a:t>
            </a:r>
            <a:endParaRPr lang="da-DK"/>
          </a:p>
          <a:p>
            <a:pPr lvl="1"/>
            <a:r>
              <a:rPr lang="da-DK" dirty="0"/>
              <a:t>Second level</a:t>
            </a:r>
            <a:endParaRPr lang="da-DK"/>
          </a:p>
          <a:p>
            <a:pPr lvl="2"/>
            <a:r>
              <a:rPr lang="da-DK" dirty="0"/>
              <a:t>Third level</a:t>
            </a:r>
            <a:endParaRPr lang="da-DK"/>
          </a:p>
          <a:p>
            <a:pPr lvl="3"/>
            <a:r>
              <a:rPr lang="da-DK" dirty="0"/>
              <a:t>Fourth level</a:t>
            </a:r>
            <a:endParaRPr lang="da-DK"/>
          </a:p>
          <a:p>
            <a:pPr lvl="4"/>
            <a:r>
              <a:rPr lang="da-DK" dirty="0"/>
              <a:t>Fifth level</a:t>
            </a:r>
            <a:endParaRPr lang="da-DK"/>
          </a:p>
        </p:txBody>
      </p:sp>
      <p:sp>
        <p:nvSpPr>
          <p:cNvPr id="2" name="Footer Placeholder"/>
          <p:cNvSpPr>
            <a:spLocks noGrp="1"/>
          </p:cNvSpPr>
          <p:nvPr>
            <p:ph type="ftr" sz="quarter" idx="14"/>
          </p:nvPr>
        </p:nvSpPr>
        <p:spPr/>
        <p:txBody>
          <a:bodyPr/>
          <a:lstStyle/>
          <a:p>
            <a:endParaRPr lang="da-DK" dirty="0"/>
          </a:p>
        </p:txBody>
      </p:sp>
    </p:spTree>
    <p:extLst>
      <p:ext uri="{BB962C8B-B14F-4D97-AF65-F5344CB8AC3E}">
        <p14:creationId xmlns:p14="http://schemas.microsoft.com/office/powerpoint/2010/main" val="4167089491"/>
      </p:ext>
    </p:extLst>
  </p:cSld>
  <p:clrMapOvr>
    <a:masterClrMapping/>
  </p:clrMapOvr>
  <p:transition>
    <p:fade/>
  </p:transition>
  <p:hf sldNum="0" hdr="0" ftr="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33388" y="349986"/>
            <a:ext cx="9823450" cy="762967"/>
          </a:xfrm>
        </p:spPr>
        <p:txBody>
          <a:bodyPr/>
          <a:lstStyle/>
          <a:p>
            <a:r>
              <a:rPr lang="da-DK" dirty="0"/>
              <a:t>Click to edit Master title style</a:t>
            </a:r>
            <a:endParaRPr lang="da-DK"/>
          </a:p>
        </p:txBody>
      </p:sp>
      <p:sp>
        <p:nvSpPr>
          <p:cNvPr id="3" name="Footer Placeholder"/>
          <p:cNvSpPr>
            <a:spLocks noGrp="1"/>
          </p:cNvSpPr>
          <p:nvPr>
            <p:ph type="ftr" sz="quarter" idx="10"/>
          </p:nvPr>
        </p:nvSpPr>
        <p:spPr/>
        <p:txBody>
          <a:bodyPr/>
          <a:lstStyle/>
          <a:p>
            <a:endParaRPr lang="da-DK" dirty="0"/>
          </a:p>
        </p:txBody>
      </p:sp>
    </p:spTree>
    <p:extLst>
      <p:ext uri="{BB962C8B-B14F-4D97-AF65-F5344CB8AC3E}">
        <p14:creationId xmlns:p14="http://schemas.microsoft.com/office/powerpoint/2010/main" val="3242278702"/>
      </p:ext>
    </p:extLst>
  </p:cSld>
  <p:clrMapOvr>
    <a:masterClrMapping/>
  </p:clrMapOvr>
  <p:transition>
    <p:fade/>
  </p:transition>
  <p:hf sldNum="0" hdr="0" ftr="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Footer Placeholder"/>
          <p:cNvSpPr>
            <a:spLocks noGrp="1"/>
          </p:cNvSpPr>
          <p:nvPr>
            <p:ph type="ftr" sz="quarter" idx="10"/>
          </p:nvPr>
        </p:nvSpPr>
        <p:spPr/>
        <p:txBody>
          <a:bodyPr/>
          <a:lstStyle/>
          <a:p>
            <a:endParaRPr lang="da-DK" dirty="0"/>
          </a:p>
        </p:txBody>
      </p:sp>
    </p:spTree>
    <p:extLst>
      <p:ext uri="{BB962C8B-B14F-4D97-AF65-F5344CB8AC3E}">
        <p14:creationId xmlns:p14="http://schemas.microsoft.com/office/powerpoint/2010/main" val="37423936"/>
      </p:ext>
    </p:extLst>
  </p:cSld>
  <p:clrMapOvr>
    <a:masterClrMapping/>
  </p:clrMapOvr>
  <p:transition>
    <p:fade/>
  </p:transition>
  <p:hf sldNum="0" hdr="0" ftr="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 Deloitte white">
    <p:bg bwMode="gray">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48300" y="1880190"/>
            <a:ext cx="9219548" cy="1755329"/>
          </a:xfrm>
        </p:spPr>
        <p:txBody>
          <a:bodyPr anchor="b"/>
          <a:lstStyle>
            <a:lvl1pPr>
              <a:lnSpc>
                <a:spcPct val="95000"/>
              </a:lnSpc>
              <a:defRPr sz="3900" b="1">
                <a:solidFill>
                  <a:schemeClr val="tx1"/>
                </a:solidFill>
                <a:latin typeface="+mj-lt"/>
                <a:ea typeface="Arial" panose="020B0604020202020204" pitchFamily="34" charset="0"/>
                <a:cs typeface="Arial" panose="020B0604020202020204" pitchFamily="34" charset="0"/>
              </a:defRPr>
            </a:lvl1pPr>
          </a:lstStyle>
          <a:p>
            <a:r>
              <a:rPr lang="da-DK" noProof="0" dirty="0"/>
              <a:t>Click to edit Master title style</a:t>
            </a:r>
            <a:endParaRPr lang="da-DK"/>
          </a:p>
        </p:txBody>
      </p:sp>
      <p:sp>
        <p:nvSpPr>
          <p:cNvPr id="3" name="Text Placeholder 2"/>
          <p:cNvSpPr>
            <a:spLocks noGrp="1"/>
          </p:cNvSpPr>
          <p:nvPr>
            <p:ph type="body" idx="1"/>
          </p:nvPr>
        </p:nvSpPr>
        <p:spPr bwMode="gray">
          <a:xfrm>
            <a:off x="448300" y="3779839"/>
            <a:ext cx="9219548" cy="1726812"/>
          </a:xfrm>
        </p:spPr>
        <p:txBody>
          <a:bodyPr lIns="0" tIns="0" rIns="0" bIns="0">
            <a:noAutofit/>
          </a:bodyPr>
          <a:lstStyle>
            <a:lvl1pPr marL="0" indent="0">
              <a:lnSpc>
                <a:spcPct val="95000"/>
              </a:lnSpc>
              <a:spcAft>
                <a:spcPts val="0"/>
              </a:spcAft>
              <a:buNone/>
              <a:defRPr sz="3900">
                <a:solidFill>
                  <a:schemeClr val="tx1"/>
                </a:solidFill>
              </a:defRPr>
            </a:lvl1pPr>
            <a:lvl2pPr marL="495286" indent="0">
              <a:buNone/>
              <a:defRPr sz="2167">
                <a:solidFill>
                  <a:schemeClr val="tx1">
                    <a:tint val="75000"/>
                  </a:schemeClr>
                </a:solidFill>
              </a:defRPr>
            </a:lvl2pPr>
            <a:lvl3pPr marL="990571" indent="0">
              <a:buNone/>
              <a:defRPr sz="1950">
                <a:solidFill>
                  <a:schemeClr val="tx1">
                    <a:tint val="75000"/>
                  </a:schemeClr>
                </a:solidFill>
              </a:defRPr>
            </a:lvl3pPr>
            <a:lvl4pPr marL="1485856" indent="0">
              <a:buNone/>
              <a:defRPr sz="1733">
                <a:solidFill>
                  <a:schemeClr val="tx1">
                    <a:tint val="75000"/>
                  </a:schemeClr>
                </a:solidFill>
              </a:defRPr>
            </a:lvl4pPr>
            <a:lvl5pPr marL="1981140" indent="0">
              <a:buNone/>
              <a:defRPr sz="1733">
                <a:solidFill>
                  <a:schemeClr val="tx1">
                    <a:tint val="75000"/>
                  </a:schemeClr>
                </a:solidFill>
              </a:defRPr>
            </a:lvl5pPr>
            <a:lvl6pPr marL="2476426" indent="0">
              <a:buNone/>
              <a:defRPr sz="1733">
                <a:solidFill>
                  <a:schemeClr val="tx1">
                    <a:tint val="75000"/>
                  </a:schemeClr>
                </a:solidFill>
              </a:defRPr>
            </a:lvl6pPr>
            <a:lvl7pPr marL="2971711" indent="0">
              <a:buNone/>
              <a:defRPr sz="1733">
                <a:solidFill>
                  <a:schemeClr val="tx1">
                    <a:tint val="75000"/>
                  </a:schemeClr>
                </a:solidFill>
              </a:defRPr>
            </a:lvl7pPr>
            <a:lvl8pPr marL="3466995" indent="0">
              <a:buNone/>
              <a:defRPr sz="1733">
                <a:solidFill>
                  <a:schemeClr val="tx1">
                    <a:tint val="75000"/>
                  </a:schemeClr>
                </a:solidFill>
              </a:defRPr>
            </a:lvl8pPr>
            <a:lvl9pPr marL="3962281" indent="0">
              <a:buNone/>
              <a:defRPr sz="1733">
                <a:solidFill>
                  <a:schemeClr val="tx1">
                    <a:tint val="75000"/>
                  </a:schemeClr>
                </a:solidFill>
              </a:defRPr>
            </a:lvl9pPr>
          </a:lstStyle>
          <a:p>
            <a:pPr lvl="0"/>
            <a:r>
              <a:rPr lang="da-DK" noProof="0" dirty="0"/>
              <a:t>Click to edit Master text styles</a:t>
            </a:r>
            <a:endParaRPr lang="da-DK"/>
          </a:p>
        </p:txBody>
      </p:sp>
      <p:sp>
        <p:nvSpPr>
          <p:cNvPr id="4" name="Footer Placeholder"/>
          <p:cNvSpPr>
            <a:spLocks noGrp="1"/>
          </p:cNvSpPr>
          <p:nvPr>
            <p:ph type="ftr" sz="quarter" idx="10"/>
          </p:nvPr>
        </p:nvSpPr>
        <p:spPr/>
        <p:txBody>
          <a:bodyPr/>
          <a:lstStyle/>
          <a:p>
            <a:endParaRPr lang="da-DK" dirty="0"/>
          </a:p>
        </p:txBody>
      </p:sp>
    </p:spTree>
    <p:extLst>
      <p:ext uri="{BB962C8B-B14F-4D97-AF65-F5344CB8AC3E}">
        <p14:creationId xmlns:p14="http://schemas.microsoft.com/office/powerpoint/2010/main" val="2879515099"/>
      </p:ext>
    </p:extLst>
  </p:cSld>
  <p:clrMapOvr>
    <a:masterClrMapping/>
  </p:clrMapOvr>
  <p:transition>
    <p:fade/>
  </p:transition>
  <p:hf sldNum="0" hdr="0" ftr="0"/>
  <p:extLst mod="1">
    <p:ext uri="{DCECCB84-F9BA-43D5-87BE-67443E8EF086}">
      <p15:sldGuideLst xmlns:p15="http://schemas.microsoft.com/office/powerpoint/2012/main" xmlns="">
        <p15:guide id="1" orient="horz" pos="2381" userDrawn="1">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2" name="Footer Placeholder 1" hidden="1"/>
          <p:cNvSpPr>
            <a:spLocks noGrp="1"/>
          </p:cNvSpPr>
          <p:nvPr>
            <p:ph type="ftr" sz="quarter" idx="16"/>
          </p:nvPr>
        </p:nvSpPr>
        <p:spPr/>
        <p:txBody>
          <a:bodyPr/>
          <a:lstStyle>
            <a:lvl1pPr>
              <a:defRPr>
                <a:solidFill>
                  <a:schemeClr val="bg1"/>
                </a:solidFill>
              </a:defRPr>
            </a:lvl1pPr>
          </a:lstStyle>
          <a:p>
            <a:endParaRPr lang="da-DK" dirty="0"/>
          </a:p>
        </p:txBody>
      </p:sp>
      <p:pic>
        <p:nvPicPr>
          <p:cNvPr id="18" name="LogoBlack"/>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0742" y="412750"/>
            <a:ext cx="2139379" cy="937745"/>
          </a:xfrm>
          <a:prstGeom prst="rect">
            <a:avLst/>
          </a:prstGeom>
        </p:spPr>
      </p:pic>
      <p:sp>
        <p:nvSpPr>
          <p:cNvPr id="19" name="LEG_DisclaimerPSDC"/>
          <p:cNvSpPr>
            <a:spLocks/>
          </p:cNvSpPr>
          <p:nvPr userDrawn="1"/>
        </p:nvSpPr>
        <p:spPr bwMode="auto">
          <a:xfrm>
            <a:off x="435009" y="3779838"/>
            <a:ext cx="8153365" cy="3254375"/>
          </a:xfrm>
          <a:prstGeom prst="rect">
            <a:avLst/>
          </a:prstGeom>
          <a:noFill/>
          <a:ln w="9525">
            <a:noFill/>
            <a:miter lim="800000"/>
            <a:headEnd/>
            <a:tailEnd/>
          </a:ln>
        </p:spPr>
        <p:txBody>
          <a:bodyPr lIns="0" tIns="0" rIns="0" bIns="0" anchor="b"/>
          <a:lstStyle/>
          <a:p>
            <a:pPr defTabSz="1162573">
              <a:spcAft>
                <a:spcPts val="0"/>
              </a:spcAft>
              <a:buClr>
                <a:schemeClr val="tx1"/>
              </a:buClr>
              <a:buSzPct val="80000"/>
              <a:buFont typeface="Arial" pitchFamily="34" charset="0"/>
              <a:buNone/>
            </a:pPr>
            <a:r>
              <a:rPr lang="da-DK" sz="800" noProof="1">
                <a:solidFill>
                  <a:schemeClr val="tx1"/>
                </a:solidFill>
              </a:rPr>
              <a:t>Om Deloitte
Deloitte leverer ydelser indenfor revision, consulting, financial advisory, risikostyring, skat og dertil knyttede ydelser til både offentlige og private kunder i en lang række brancher. Deloitte betjener fire ud af fem virksomheder på listen over verdens største selskaber, Fortune Global 500®, gennem et globalt forbundet netværk af medlemsfirmaer i over 150 lande, der leverer kompetencer og viden i verdensklasse og service af høj kvalitet til at håndtere kundernes mest komplekse forretningsmæssige udfordringer. Vil du vide mere om, hvordan Deloittes omkring 264.000 medarbejdere gør en forskel, der betyder noget, så besøg os på Facebook, LinkedIn eller Twitter.
Deloitte Touche Tohmatsu Limited
Deloitte er en betegnelse for Deloitte Touche Tohmatsu Limited, der er et britisk selskab med begrænset ansvar, og dets netværk af medlemsfirmaer og deres tilknyttede virksomheder. Hvert medlemsfirma udgør en separat og uafhængig juridisk enhed. Vi henviser til www.deloitte.com/about for en udførlig beskrivelse af den juridiske struktur i Deloitte Touche Tohmatsu Limited og dets medlemsfirmaer.
© 2018 Deloitte Statsautoriseret Revisionspartnerselskab. Medlem af Deloitte Touche Tohmatsu Limited</a:t>
            </a:r>
          </a:p>
        </p:txBody>
      </p:sp>
    </p:spTree>
    <p:extLst>
      <p:ext uri="{BB962C8B-B14F-4D97-AF65-F5344CB8AC3E}">
        <p14:creationId xmlns:p14="http://schemas.microsoft.com/office/powerpoint/2010/main" val="732870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Key statement white">
    <p:bg>
      <p:bgRef idx="1001">
        <a:schemeClr val="bg1"/>
      </p:bgRef>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19740" y="1795428"/>
            <a:ext cx="8168635" cy="5238785"/>
          </a:xfrm>
          <a:prstGeom prst="rect">
            <a:avLst/>
          </a:prstGeom>
        </p:spPr>
        <p:txBody>
          <a:bodyPr>
            <a:noAutofit/>
          </a:bodyPr>
          <a:lstStyle>
            <a:lvl1pPr>
              <a:spcBef>
                <a:spcPts val="3900"/>
              </a:spcBef>
              <a:defRPr sz="2383">
                <a:solidFill>
                  <a:schemeClr val="tx1"/>
                </a:solidFill>
              </a:defRPr>
            </a:lvl1pPr>
            <a:lvl2pPr marL="495286" indent="-495286">
              <a:defRPr sz="3250">
                <a:solidFill>
                  <a:schemeClr val="bg2"/>
                </a:solidFill>
              </a:defRPr>
            </a:lvl2pPr>
            <a:lvl3pPr>
              <a:defRPr sz="3250">
                <a:solidFill>
                  <a:schemeClr val="bg2"/>
                </a:solidFill>
              </a:defRPr>
            </a:lvl3pPr>
            <a:lvl4pPr>
              <a:defRPr sz="3250">
                <a:solidFill>
                  <a:schemeClr val="bg2"/>
                </a:solidFill>
              </a:defRPr>
            </a:lvl4pPr>
            <a:lvl5pPr>
              <a:defRPr sz="3250">
                <a:solidFill>
                  <a:schemeClr val="bg2"/>
                </a:solidFill>
              </a:defRPr>
            </a:lvl5pPr>
          </a:lstStyle>
          <a:p>
            <a:pPr lvl="0"/>
            <a:r>
              <a:rPr lang="da-DK" noProof="0" dirty="0"/>
              <a:t>Click to edit Master text styles</a:t>
            </a:r>
            <a:endParaRPr lang="da-DK"/>
          </a:p>
        </p:txBody>
      </p:sp>
      <p:sp>
        <p:nvSpPr>
          <p:cNvPr id="2" name="Footer Placeholder"/>
          <p:cNvSpPr>
            <a:spLocks noGrp="1"/>
          </p:cNvSpPr>
          <p:nvPr>
            <p:ph type="ftr" sz="quarter" idx="11"/>
          </p:nvPr>
        </p:nvSpPr>
        <p:spPr/>
        <p:txBody>
          <a:bodyPr/>
          <a:lstStyle/>
          <a:p>
            <a:endParaRPr lang="da-DK" dirty="0"/>
          </a:p>
        </p:txBody>
      </p:sp>
    </p:spTree>
    <p:extLst>
      <p:ext uri="{BB962C8B-B14F-4D97-AF65-F5344CB8AC3E}">
        <p14:creationId xmlns:p14="http://schemas.microsoft.com/office/powerpoint/2010/main" val="25102211"/>
      </p:ext>
    </p:extLst>
  </p:cSld>
  <p:clrMapOvr>
    <a:overrideClrMapping bg1="lt1" tx1="dk1" bg2="lt2" tx2="dk2" accent1="accent1" accent2="accent2" accent3="accent3" accent4="accent4" accent5="accent5" accent6="accent6" hlink="hlink" folHlink="folHlink"/>
  </p:clrMapOvr>
  <p:transition>
    <p:fade/>
  </p:transition>
  <p:hf sldNum="0" hdr="0" ftr="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Letter Layout">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7803868" y="423814"/>
            <a:ext cx="2453976" cy="1132915"/>
          </a:xfrm>
        </p:spPr>
        <p:txBody>
          <a:bodyPr/>
          <a:lstStyle>
            <a:lvl1pPr>
              <a:spcBef>
                <a:spcPts val="200"/>
              </a:spcBef>
              <a:defRPr sz="1000">
                <a:solidFill>
                  <a:schemeClr val="tx1"/>
                </a:solidFill>
              </a:defRPr>
            </a:lvl1pPr>
            <a:lvl2pPr>
              <a:defRPr sz="1050">
                <a:solidFill>
                  <a:schemeClr val="tx2"/>
                </a:solidFill>
              </a:defRPr>
            </a:lvl2pPr>
            <a:lvl3pPr>
              <a:defRPr sz="1050">
                <a:solidFill>
                  <a:schemeClr val="tx2"/>
                </a:solidFill>
              </a:defRPr>
            </a:lvl3pPr>
            <a:lvl4pPr>
              <a:defRPr sz="1000">
                <a:solidFill>
                  <a:schemeClr val="tx2"/>
                </a:solidFill>
              </a:defRPr>
            </a:lvl4pPr>
            <a:lvl5pPr>
              <a:defRPr sz="1000">
                <a:solidFill>
                  <a:schemeClr val="tx2"/>
                </a:solidFill>
              </a:defRPr>
            </a:lvl5pPr>
          </a:lstStyle>
          <a:p>
            <a:pPr lvl="0"/>
            <a:r>
              <a:rPr lang="da-DK" dirty="0"/>
              <a:t>Click to edit Master text styles</a:t>
            </a:r>
            <a:endParaRPr lang="da-DK"/>
          </a:p>
        </p:txBody>
      </p:sp>
      <p:sp>
        <p:nvSpPr>
          <p:cNvPr id="7" name="Text Placeholder 6"/>
          <p:cNvSpPr>
            <a:spLocks noGrp="1"/>
          </p:cNvSpPr>
          <p:nvPr>
            <p:ph type="body" sz="quarter" idx="11"/>
          </p:nvPr>
        </p:nvSpPr>
        <p:spPr>
          <a:xfrm>
            <a:off x="433388" y="1836738"/>
            <a:ext cx="2437361" cy="5197475"/>
          </a:xfrm>
        </p:spPr>
        <p:txBody>
          <a:bodyPr>
            <a:noAutofit/>
          </a:bodyPr>
          <a:lstStyle>
            <a:lvl1pPr>
              <a:spcBef>
                <a:spcPts val="0"/>
              </a:spcBef>
              <a:spcAft>
                <a:spcPts val="600"/>
              </a:spcAft>
              <a:defRPr sz="1000"/>
            </a:lvl1pPr>
            <a:lvl2pPr>
              <a:spcBef>
                <a:spcPts val="300"/>
              </a:spcBef>
              <a:defRPr/>
            </a:lvl2pPr>
            <a:lvl3pPr>
              <a:spcBef>
                <a:spcPts val="300"/>
              </a:spcBef>
              <a:defRPr/>
            </a:lvl3pPr>
            <a:lvl4pPr>
              <a:spcBef>
                <a:spcPts val="300"/>
              </a:spcBef>
              <a:defRPr/>
            </a:lvl4pPr>
            <a:lvl5pPr>
              <a:spcBef>
                <a:spcPts val="300"/>
              </a:spcBef>
              <a:defRPr/>
            </a:lvl5pPr>
          </a:lstStyle>
          <a:p>
            <a:pPr lvl="0"/>
            <a:r>
              <a:rPr lang="da-DK" dirty="0"/>
              <a:t>Click to edit Master text styles</a:t>
            </a:r>
            <a:endParaRPr lang="da-DK"/>
          </a:p>
        </p:txBody>
      </p:sp>
      <p:sp>
        <p:nvSpPr>
          <p:cNvPr id="9" name="Text Placeholder 8"/>
          <p:cNvSpPr>
            <a:spLocks noGrp="1"/>
          </p:cNvSpPr>
          <p:nvPr>
            <p:ph type="body" sz="quarter" idx="12"/>
          </p:nvPr>
        </p:nvSpPr>
        <p:spPr>
          <a:xfrm>
            <a:off x="3347295" y="1836739"/>
            <a:ext cx="6910551" cy="5197474"/>
          </a:xfrm>
        </p:spPr>
        <p:txBody>
          <a:bodyPr>
            <a:noAutofit/>
          </a:bodyPr>
          <a:lstStyle>
            <a:lvl1pPr>
              <a:spcBef>
                <a:spcPts val="1800"/>
              </a:spcBef>
              <a:defRPr sz="1000"/>
            </a:lvl1pPr>
            <a:lvl2pPr>
              <a:defRPr sz="1000"/>
            </a:lvl2pPr>
            <a:lvl3pPr>
              <a:defRPr sz="1000"/>
            </a:lvl3pPr>
            <a:lvl4pPr>
              <a:defRPr sz="1000"/>
            </a:lvl4pPr>
            <a:lvl5pPr>
              <a:defRPr sz="1000"/>
            </a:lvl5pPr>
            <a:lvl6pPr marL="386088" indent="0">
              <a:buNone/>
              <a:defRPr/>
            </a:lvl6pPr>
          </a:lstStyle>
          <a:p>
            <a:pPr lvl="0"/>
            <a:r>
              <a:rPr lang="da-DK" dirty="0"/>
              <a:t>Click to edit Master text styles</a:t>
            </a:r>
            <a:endParaRPr lang="da-DK"/>
          </a:p>
          <a:p>
            <a:pPr lvl="1"/>
            <a:r>
              <a:rPr lang="da-DK" dirty="0"/>
              <a:t>Second level</a:t>
            </a:r>
            <a:endParaRPr lang="da-DK"/>
          </a:p>
          <a:p>
            <a:pPr lvl="2"/>
            <a:r>
              <a:rPr lang="da-DK" dirty="0"/>
              <a:t>Third level</a:t>
            </a:r>
            <a:endParaRPr lang="da-DK"/>
          </a:p>
          <a:p>
            <a:pPr lvl="3"/>
            <a:r>
              <a:rPr lang="da-DK" dirty="0"/>
              <a:t>Fourth level</a:t>
            </a:r>
            <a:endParaRPr lang="da-DK"/>
          </a:p>
          <a:p>
            <a:pPr lvl="4"/>
            <a:r>
              <a:rPr lang="da-DK" dirty="0"/>
              <a:t>Fifth level</a:t>
            </a:r>
            <a:endParaRPr lang="da-DK"/>
          </a:p>
        </p:txBody>
      </p:sp>
      <p:sp>
        <p:nvSpPr>
          <p:cNvPr id="2" name="Footer Placeholder"/>
          <p:cNvSpPr>
            <a:spLocks noGrp="1"/>
          </p:cNvSpPr>
          <p:nvPr>
            <p:ph type="ftr" sz="quarter" idx="13"/>
          </p:nvPr>
        </p:nvSpPr>
        <p:spPr/>
        <p:txBody>
          <a:bodyPr/>
          <a:lstStyle>
            <a:lvl1pPr>
              <a:defRPr>
                <a:solidFill>
                  <a:schemeClr val="bg1"/>
                </a:solidFill>
              </a:defRPr>
            </a:lvl1pPr>
          </a:lstStyle>
          <a:p>
            <a:endParaRPr lang="da-DK" dirty="0"/>
          </a:p>
        </p:txBody>
      </p:sp>
      <p:pic>
        <p:nvPicPr>
          <p:cNvPr id="18" name="LogoBlack"/>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0742" y="412750"/>
            <a:ext cx="2139379" cy="937745"/>
          </a:xfrm>
          <a:prstGeom prst="rect">
            <a:avLst/>
          </a:prstGeom>
        </p:spPr>
      </p:pic>
    </p:spTree>
    <p:extLst>
      <p:ext uri="{BB962C8B-B14F-4D97-AF65-F5344CB8AC3E}">
        <p14:creationId xmlns:p14="http://schemas.microsoft.com/office/powerpoint/2010/main" val="2284120127"/>
      </p:ext>
    </p:extLst>
  </p:cSld>
  <p:clrMapOvr>
    <a:masterClrMapping/>
  </p:clrMapOvr>
  <p:transition>
    <p:fade/>
  </p:transition>
  <p:hf sldNum="0" hdr="0" ftr="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s">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432000" y="1835675"/>
            <a:ext cx="8156375" cy="5199027"/>
          </a:xfrm>
          <a:prstGeom prst="rect">
            <a:avLst/>
          </a:prstGeom>
        </p:spPr>
        <p:txBody>
          <a:bodyPr/>
          <a:lstStyle>
            <a:lvl1pPr>
              <a:tabLst>
                <a:tab pos="7289979" algn="r"/>
              </a:tabLst>
              <a:defRPr/>
            </a:lvl1pPr>
            <a:lvl2pPr>
              <a:tabLst>
                <a:tab pos="7289979" algn="r"/>
              </a:tabLst>
              <a:defRPr/>
            </a:lvl2pPr>
            <a:lvl3pPr>
              <a:tabLst>
                <a:tab pos="7289979" algn="r"/>
              </a:tabLst>
              <a:defRPr/>
            </a:lvl3pPr>
            <a:lvl4pPr>
              <a:tabLst>
                <a:tab pos="7289979" algn="r"/>
              </a:tabLst>
              <a:defRPr/>
            </a:lvl4pPr>
            <a:lvl5pPr>
              <a:tabLst>
                <a:tab pos="5448137" algn="r"/>
              </a:tabLst>
              <a:defRPr baseline="0"/>
            </a:lvl5pPr>
            <a:lvl6pPr marL="386088" indent="0">
              <a:buNone/>
              <a:tabLst>
                <a:tab pos="7289979" algn="r"/>
              </a:tabLst>
              <a:defRPr/>
            </a:lvl6pPr>
            <a:lvl7pPr>
              <a:tabLst>
                <a:tab pos="7289979" algn="r"/>
              </a:tabLst>
              <a:defRPr/>
            </a:lvl7pPr>
            <a:lvl8pPr>
              <a:tabLst>
                <a:tab pos="7289979" algn="r"/>
              </a:tabLst>
              <a:defRPr/>
            </a:lvl8pPr>
            <a:lvl9pPr>
              <a:tabLst>
                <a:tab pos="7289979" algn="r"/>
              </a:tabLst>
              <a:defRPr/>
            </a:lvl9pPr>
          </a:lstStyle>
          <a:p>
            <a:pPr lvl="0"/>
            <a:r>
              <a:rPr lang="da-DK" dirty="0"/>
              <a:t>Click to edit Master text styles</a:t>
            </a:r>
            <a:endParaRPr lang="da-DK"/>
          </a:p>
          <a:p>
            <a:pPr lvl="1"/>
            <a:r>
              <a:rPr lang="da-DK" dirty="0"/>
              <a:t>Second level</a:t>
            </a:r>
            <a:endParaRPr lang="da-DK"/>
          </a:p>
          <a:p>
            <a:pPr lvl="2"/>
            <a:r>
              <a:rPr lang="da-DK" dirty="0"/>
              <a:t>Third level</a:t>
            </a:r>
            <a:endParaRPr lang="da-DK"/>
          </a:p>
          <a:p>
            <a:pPr lvl="3"/>
            <a:r>
              <a:rPr lang="da-DK" dirty="0"/>
              <a:t>Fourth level</a:t>
            </a:r>
            <a:endParaRPr lang="da-DK"/>
          </a:p>
          <a:p>
            <a:pPr lvl="4"/>
            <a:r>
              <a:rPr lang="da-DK" dirty="0"/>
              <a:t>Fifth level</a:t>
            </a:r>
            <a:endParaRPr lang="da-DK"/>
          </a:p>
        </p:txBody>
      </p:sp>
      <p:sp>
        <p:nvSpPr>
          <p:cNvPr id="7" name="Title Placeholder 1"/>
          <p:cNvSpPr>
            <a:spLocks noGrp="1"/>
          </p:cNvSpPr>
          <p:nvPr>
            <p:ph type="title" hasCustomPrompt="1"/>
          </p:nvPr>
        </p:nvSpPr>
        <p:spPr>
          <a:xfrm>
            <a:off x="432000" y="349990"/>
            <a:ext cx="9824838" cy="769968"/>
          </a:xfrm>
          <a:prstGeom prst="rect">
            <a:avLst/>
          </a:prstGeom>
        </p:spPr>
        <p:txBody>
          <a:bodyPr vert="horz" lIns="0" tIns="0" rIns="0" bIns="0" rtlCol="0" anchor="t" anchorCtr="0">
            <a:noAutofit/>
          </a:bodyPr>
          <a:lstStyle>
            <a:lvl1pPr>
              <a:defRPr/>
            </a:lvl1pPr>
          </a:lstStyle>
          <a:p>
            <a:r>
              <a:rPr lang="da-DK" dirty="0"/>
              <a:t>Click to add title</a:t>
            </a:r>
            <a:endParaRPr lang="da-DK"/>
          </a:p>
        </p:txBody>
      </p:sp>
      <p:sp>
        <p:nvSpPr>
          <p:cNvPr id="2" name="Footer Placeholder"/>
          <p:cNvSpPr>
            <a:spLocks noGrp="1"/>
          </p:cNvSpPr>
          <p:nvPr>
            <p:ph type="ftr" sz="quarter" idx="11"/>
          </p:nvPr>
        </p:nvSpPr>
        <p:spPr/>
        <p:txBody>
          <a:bodyPr/>
          <a:lstStyle/>
          <a:p>
            <a:endParaRPr lang="da-DK" dirty="0"/>
          </a:p>
        </p:txBody>
      </p:sp>
    </p:spTree>
    <p:extLst>
      <p:ext uri="{BB962C8B-B14F-4D97-AF65-F5344CB8AC3E}">
        <p14:creationId xmlns:p14="http://schemas.microsoft.com/office/powerpoint/2010/main" val="236510875"/>
      </p:ext>
    </p:extLst>
  </p:cSld>
  <p:clrMapOvr>
    <a:masterClrMapping/>
  </p:clrMapOvr>
  <p:transition>
    <p:fade/>
  </p:transition>
  <p:hf sldNum="0" hdr="0" ftr="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s with image">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433388" y="349250"/>
            <a:ext cx="9823450" cy="769967"/>
          </a:xfrm>
          <a:prstGeom prst="rect">
            <a:avLst/>
          </a:prstGeom>
        </p:spPr>
        <p:txBody>
          <a:bodyPr vert="horz" lIns="0" tIns="0" rIns="0" bIns="0" rtlCol="0" anchor="t" anchorCtr="0">
            <a:noAutofit/>
          </a:bodyPr>
          <a:lstStyle>
            <a:lvl1pPr>
              <a:defRPr/>
            </a:lvl1pPr>
          </a:lstStyle>
          <a:p>
            <a:r>
              <a:rPr lang="da-DK" noProof="0" dirty="0"/>
              <a:t>Click to add title</a:t>
            </a:r>
            <a:endParaRPr lang="da-DK"/>
          </a:p>
        </p:txBody>
      </p:sp>
      <p:sp>
        <p:nvSpPr>
          <p:cNvPr id="5" name="Picture Placeholder 9"/>
          <p:cNvSpPr>
            <a:spLocks noGrp="1"/>
          </p:cNvSpPr>
          <p:nvPr>
            <p:ph type="pic" sz="quarter" idx="15"/>
          </p:nvPr>
        </p:nvSpPr>
        <p:spPr>
          <a:xfrm>
            <a:off x="4810781" y="1873250"/>
            <a:ext cx="5446057" cy="5161452"/>
          </a:xfrm>
        </p:spPr>
        <p:txBody>
          <a:bodyPr/>
          <a:lstStyle/>
          <a:p>
            <a:r>
              <a:rPr lang="da-DK" noProof="0" dirty="0"/>
              <a:t>Click icon to add picture</a:t>
            </a:r>
            <a:endParaRPr lang="da-DK"/>
          </a:p>
        </p:txBody>
      </p:sp>
      <p:sp>
        <p:nvSpPr>
          <p:cNvPr id="6" name="Content Placeholder 3"/>
          <p:cNvSpPr>
            <a:spLocks noGrp="1"/>
          </p:cNvSpPr>
          <p:nvPr>
            <p:ph sz="quarter" idx="10"/>
          </p:nvPr>
        </p:nvSpPr>
        <p:spPr>
          <a:xfrm>
            <a:off x="433388" y="1835675"/>
            <a:ext cx="3914619" cy="5199027"/>
          </a:xfrm>
          <a:prstGeom prst="rect">
            <a:avLst/>
          </a:prstGeom>
        </p:spPr>
        <p:txBody>
          <a:bodyPr/>
          <a:lstStyle>
            <a:lvl1pPr>
              <a:tabLst>
                <a:tab pos="5448137" algn="r"/>
              </a:tabLst>
              <a:defRPr/>
            </a:lvl1pPr>
            <a:lvl2pPr>
              <a:tabLst>
                <a:tab pos="5448137" algn="r"/>
              </a:tabLst>
              <a:defRPr/>
            </a:lvl2pPr>
            <a:lvl3pPr>
              <a:tabLst>
                <a:tab pos="5448137" algn="r"/>
              </a:tabLst>
              <a:defRPr/>
            </a:lvl3pPr>
            <a:lvl4pPr>
              <a:tabLst>
                <a:tab pos="5448137" algn="r"/>
              </a:tabLst>
              <a:defRPr/>
            </a:lvl4pPr>
            <a:lvl5pPr>
              <a:tabLst>
                <a:tab pos="5448137" algn="r"/>
              </a:tabLst>
              <a:defRPr baseline="0"/>
            </a:lvl5pPr>
          </a:lstStyle>
          <a:p>
            <a:pPr lvl="0"/>
            <a:r>
              <a:rPr lang="da-DK" noProof="0" dirty="0"/>
              <a:t>Click to edit Master text styles</a:t>
            </a:r>
            <a:endParaRPr lang="da-DK"/>
          </a:p>
          <a:p>
            <a:pPr lvl="1"/>
            <a:r>
              <a:rPr lang="da-DK" noProof="0" dirty="0"/>
              <a:t>Second level</a:t>
            </a:r>
            <a:endParaRPr lang="da-DK"/>
          </a:p>
          <a:p>
            <a:pPr lvl="2"/>
            <a:r>
              <a:rPr lang="da-DK" noProof="0" dirty="0"/>
              <a:t>Third level</a:t>
            </a:r>
            <a:endParaRPr lang="da-DK"/>
          </a:p>
          <a:p>
            <a:pPr lvl="3"/>
            <a:r>
              <a:rPr lang="da-DK" noProof="0" dirty="0"/>
              <a:t>Fourth level</a:t>
            </a:r>
            <a:endParaRPr lang="da-DK"/>
          </a:p>
          <a:p>
            <a:pPr lvl="4"/>
            <a:r>
              <a:rPr lang="da-DK" noProof="0" dirty="0"/>
              <a:t>Fifth level</a:t>
            </a:r>
            <a:endParaRPr lang="da-DK"/>
          </a:p>
        </p:txBody>
      </p:sp>
      <p:sp>
        <p:nvSpPr>
          <p:cNvPr id="2" name="Footer Placeholder"/>
          <p:cNvSpPr>
            <a:spLocks noGrp="1"/>
          </p:cNvSpPr>
          <p:nvPr>
            <p:ph type="ftr" sz="quarter" idx="16"/>
          </p:nvPr>
        </p:nvSpPr>
        <p:spPr/>
        <p:txBody>
          <a:bodyPr/>
          <a:lstStyle/>
          <a:p>
            <a:endParaRPr lang="da-DK" dirty="0"/>
          </a:p>
        </p:txBody>
      </p:sp>
    </p:spTree>
    <p:extLst>
      <p:ext uri="{BB962C8B-B14F-4D97-AF65-F5344CB8AC3E}">
        <p14:creationId xmlns:p14="http://schemas.microsoft.com/office/powerpoint/2010/main" val="463979046"/>
      </p:ext>
    </p:extLst>
  </p:cSld>
  <p:clrMapOvr>
    <a:masterClrMapping/>
  </p:clrMapOvr>
  <p:transition>
    <p:fade/>
  </p:transition>
  <p:hf sldNum="0" hdr="0" ftr="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mp; 1 column text">
    <p:spTree>
      <p:nvGrpSpPr>
        <p:cNvPr id="1" name=""/>
        <p:cNvGrpSpPr/>
        <p:nvPr/>
      </p:nvGrpSpPr>
      <p:grpSpPr>
        <a:xfrm>
          <a:off x="0" y="0"/>
          <a:ext cx="0" cy="0"/>
          <a:chOff x="0" y="0"/>
          <a:chExt cx="0" cy="0"/>
        </a:xfrm>
      </p:grpSpPr>
      <p:sp>
        <p:nvSpPr>
          <p:cNvPr id="2" name="Title 1"/>
          <p:cNvSpPr>
            <a:spLocks noGrp="1"/>
          </p:cNvSpPr>
          <p:nvPr>
            <p:ph type="title"/>
          </p:nvPr>
        </p:nvSpPr>
        <p:spPr>
          <a:xfrm>
            <a:off x="433388" y="349986"/>
            <a:ext cx="9823450" cy="769967"/>
          </a:xfrm>
        </p:spPr>
        <p:txBody>
          <a:bodyPr/>
          <a:lstStyle/>
          <a:p>
            <a:r>
              <a:rPr lang="da-DK" dirty="0"/>
              <a:t>Click to edit Master title style</a:t>
            </a:r>
            <a:endParaRPr lang="da-DK"/>
          </a:p>
        </p:txBody>
      </p:sp>
      <p:sp>
        <p:nvSpPr>
          <p:cNvPr id="14" name="Text Placeholder 18"/>
          <p:cNvSpPr>
            <a:spLocks noGrp="1"/>
          </p:cNvSpPr>
          <p:nvPr>
            <p:ph idx="1"/>
          </p:nvPr>
        </p:nvSpPr>
        <p:spPr>
          <a:xfrm>
            <a:off x="433388" y="1835675"/>
            <a:ext cx="9823450" cy="5199027"/>
          </a:xfrm>
          <a:prstGeom prst="rect">
            <a:avLst/>
          </a:prstGeom>
        </p:spPr>
        <p:txBody>
          <a:bodyPr vert="horz" lIns="0" tIns="0" rIns="0" bIns="0" rtlCol="0">
            <a:noAutofit/>
          </a:bodyPr>
          <a:lstStyle/>
          <a:p>
            <a:pPr lvl="0"/>
            <a:r>
              <a:rPr lang="da-DK" dirty="0"/>
              <a:t>Click to edit Master text styles</a:t>
            </a:r>
            <a:endParaRPr lang="da-DK"/>
          </a:p>
          <a:p>
            <a:pPr lvl="1"/>
            <a:r>
              <a:rPr lang="da-DK" dirty="0"/>
              <a:t>Second level</a:t>
            </a:r>
            <a:endParaRPr lang="da-DK"/>
          </a:p>
          <a:p>
            <a:pPr lvl="2"/>
            <a:r>
              <a:rPr lang="da-DK" dirty="0"/>
              <a:t>Third level</a:t>
            </a:r>
            <a:endParaRPr lang="da-DK"/>
          </a:p>
          <a:p>
            <a:pPr lvl="3"/>
            <a:r>
              <a:rPr lang="da-DK" dirty="0"/>
              <a:t>Fourth level</a:t>
            </a:r>
            <a:endParaRPr lang="da-DK"/>
          </a:p>
          <a:p>
            <a:pPr lvl="4"/>
            <a:r>
              <a:rPr lang="da-DK" dirty="0"/>
              <a:t>Fifth level</a:t>
            </a:r>
            <a:endParaRPr lang="da-DK"/>
          </a:p>
        </p:txBody>
      </p:sp>
      <p:sp>
        <p:nvSpPr>
          <p:cNvPr id="3" name="Footer Placeholder"/>
          <p:cNvSpPr>
            <a:spLocks noGrp="1"/>
          </p:cNvSpPr>
          <p:nvPr>
            <p:ph type="ftr" sz="quarter" idx="10"/>
          </p:nvPr>
        </p:nvSpPr>
        <p:spPr/>
        <p:txBody>
          <a:bodyPr/>
          <a:lstStyle/>
          <a:p>
            <a:endParaRPr lang="da-DK" dirty="0"/>
          </a:p>
        </p:txBody>
      </p:sp>
    </p:spTree>
    <p:extLst>
      <p:ext uri="{BB962C8B-B14F-4D97-AF65-F5344CB8AC3E}">
        <p14:creationId xmlns:p14="http://schemas.microsoft.com/office/powerpoint/2010/main" val="3881091110"/>
      </p:ext>
    </p:extLst>
  </p:cSld>
  <p:clrMapOvr>
    <a:masterClrMapping/>
  </p:clrMapOvr>
  <p:transition>
    <p:fade/>
  </p:transition>
  <p:hf sldNum="0" hdr="0" ftr="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ubtitle &amp; 1 column text">
    <p:spTree>
      <p:nvGrpSpPr>
        <p:cNvPr id="1" name=""/>
        <p:cNvGrpSpPr/>
        <p:nvPr/>
      </p:nvGrpSpPr>
      <p:grpSpPr>
        <a:xfrm>
          <a:off x="0" y="0"/>
          <a:ext cx="0" cy="0"/>
          <a:chOff x="0" y="0"/>
          <a:chExt cx="0" cy="0"/>
        </a:xfrm>
      </p:grpSpPr>
      <p:sp>
        <p:nvSpPr>
          <p:cNvPr id="14" name="Title Placeholder 1"/>
          <p:cNvSpPr>
            <a:spLocks noGrp="1"/>
          </p:cNvSpPr>
          <p:nvPr>
            <p:ph type="title"/>
          </p:nvPr>
        </p:nvSpPr>
        <p:spPr>
          <a:xfrm>
            <a:off x="433388" y="349989"/>
            <a:ext cx="9823450" cy="368282"/>
          </a:xfrm>
          <a:prstGeom prst="rect">
            <a:avLst/>
          </a:prstGeom>
        </p:spPr>
        <p:txBody>
          <a:bodyPr vert="horz" lIns="0" tIns="0" rIns="0" bIns="0" rtlCol="0" anchor="t" anchorCtr="0">
            <a:noAutofit/>
          </a:bodyPr>
          <a:lstStyle>
            <a:lvl1pPr>
              <a:defRPr/>
            </a:lvl1pPr>
          </a:lstStyle>
          <a:p>
            <a:r>
              <a:rPr lang="da-DK" noProof="0" dirty="0"/>
              <a:t>Click to edit Master title style</a:t>
            </a:r>
            <a:endParaRPr lang="da-DK"/>
          </a:p>
        </p:txBody>
      </p:sp>
      <p:sp>
        <p:nvSpPr>
          <p:cNvPr id="9" name="Text Placeholder 8"/>
          <p:cNvSpPr>
            <a:spLocks noGrp="1"/>
          </p:cNvSpPr>
          <p:nvPr>
            <p:ph type="body" sz="quarter" idx="13" hasCustomPrompt="1"/>
          </p:nvPr>
        </p:nvSpPr>
        <p:spPr>
          <a:xfrm>
            <a:off x="433388" y="718270"/>
            <a:ext cx="9823450" cy="834730"/>
          </a:xfrm>
          <a:prstGeom prst="rect">
            <a:avLst/>
          </a:prstGeom>
        </p:spPr>
        <p:txBody>
          <a:bodyPr lIns="0" tIns="0" rIns="0" bIns="0">
            <a:noAutofit/>
          </a:bodyPr>
          <a:lstStyle>
            <a:lvl1pPr marL="0" indent="0">
              <a:buNone/>
              <a:defRPr sz="2000" b="0">
                <a:solidFill>
                  <a:srgbClr val="575757"/>
                </a:solidFill>
              </a:defRPr>
            </a:lvl1pPr>
          </a:lstStyle>
          <a:p>
            <a:pPr lvl="0"/>
            <a:r>
              <a:rPr lang="da-DK" dirty="0"/>
              <a:t>Click to add subtitle</a:t>
            </a:r>
            <a:endParaRPr lang="da-DK"/>
          </a:p>
        </p:txBody>
      </p:sp>
      <p:sp>
        <p:nvSpPr>
          <p:cNvPr id="8" name="Text Placeholder 18"/>
          <p:cNvSpPr>
            <a:spLocks noGrp="1"/>
          </p:cNvSpPr>
          <p:nvPr>
            <p:ph idx="1"/>
          </p:nvPr>
        </p:nvSpPr>
        <p:spPr>
          <a:xfrm>
            <a:off x="433388" y="1836738"/>
            <a:ext cx="9823450" cy="5195147"/>
          </a:xfrm>
          <a:prstGeom prst="rect">
            <a:avLst/>
          </a:prstGeom>
        </p:spPr>
        <p:txBody>
          <a:bodyPr vert="horz" lIns="0" tIns="0" rIns="0" bIns="0" rtlCol="0">
            <a:noAutofit/>
          </a:bodyPr>
          <a:lstStyle/>
          <a:p>
            <a:pPr lvl="0"/>
            <a:r>
              <a:rPr lang="da-DK" dirty="0"/>
              <a:t>Click to edit Master text styles</a:t>
            </a:r>
            <a:endParaRPr lang="da-DK"/>
          </a:p>
          <a:p>
            <a:pPr lvl="1"/>
            <a:r>
              <a:rPr lang="da-DK" dirty="0"/>
              <a:t>Second level</a:t>
            </a:r>
            <a:endParaRPr lang="da-DK"/>
          </a:p>
          <a:p>
            <a:pPr lvl="2"/>
            <a:r>
              <a:rPr lang="da-DK" dirty="0"/>
              <a:t>Third level</a:t>
            </a:r>
            <a:endParaRPr lang="da-DK"/>
          </a:p>
          <a:p>
            <a:pPr lvl="3"/>
            <a:r>
              <a:rPr lang="da-DK" dirty="0"/>
              <a:t>Fourth level</a:t>
            </a:r>
            <a:endParaRPr lang="da-DK"/>
          </a:p>
          <a:p>
            <a:pPr lvl="4"/>
            <a:r>
              <a:rPr lang="da-DK" dirty="0"/>
              <a:t>Fifth level</a:t>
            </a:r>
            <a:endParaRPr lang="da-DK"/>
          </a:p>
        </p:txBody>
      </p:sp>
      <p:sp>
        <p:nvSpPr>
          <p:cNvPr id="2" name="Footer Placeholder"/>
          <p:cNvSpPr>
            <a:spLocks noGrp="1"/>
          </p:cNvSpPr>
          <p:nvPr>
            <p:ph type="ftr" sz="quarter" idx="14"/>
          </p:nvPr>
        </p:nvSpPr>
        <p:spPr/>
        <p:txBody>
          <a:bodyPr/>
          <a:lstStyle/>
          <a:p>
            <a:endParaRPr lang="da-DK" dirty="0"/>
          </a:p>
        </p:txBody>
      </p:sp>
    </p:spTree>
    <p:extLst>
      <p:ext uri="{BB962C8B-B14F-4D97-AF65-F5344CB8AC3E}">
        <p14:creationId xmlns:p14="http://schemas.microsoft.com/office/powerpoint/2010/main" val="3272647120"/>
      </p:ext>
    </p:extLst>
  </p:cSld>
  <p:clrMapOvr>
    <a:masterClrMapping/>
  </p:clrMapOvr>
  <p:transition>
    <p:fade/>
  </p:transition>
  <p:hf sldNum="0" hdr="0" ft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tags" Target="../tags/tag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tags" Target="../tags/tag2.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vmlDrawing" Target="../drawings/vmlDrawing1.v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image" Target="../media/image1.bin"/><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33"/>
            </p:custDataLst>
            <p:extLst>
              <p:ext uri="{D42A27DB-BD31-4B8C-83A1-F6EECF244321}">
                <p14:modId xmlns:p14="http://schemas.microsoft.com/office/powerpoint/2010/main" val="1444939934"/>
              </p:ext>
            </p:extLst>
          </p:nvPr>
        </p:nvGraphicFramePr>
        <p:xfrm>
          <a:off x="1859" y="1757"/>
          <a:ext cx="1856" cy="1750"/>
        </p:xfrm>
        <a:graphic>
          <a:graphicData uri="http://schemas.openxmlformats.org/presentationml/2006/ole">
            <mc:AlternateContent xmlns:mc="http://schemas.openxmlformats.org/markup-compatibility/2006">
              <mc:Choice xmlns:v="urn:schemas-microsoft-com:vml" Requires="v">
                <p:oleObj spid="_x0000_s2511" name="think-cell Slide" r:id="rId35" imgW="270" imgH="270" progId="TCLayout.ActiveDocument.1">
                  <p:embed/>
                </p:oleObj>
              </mc:Choice>
              <mc:Fallback>
                <p:oleObj name="think-cell Slide" r:id="rId35" imgW="270" imgH="270" progId="TCLayout.ActiveDocument.1">
                  <p:embed/>
                  <p:pic>
                    <p:nvPicPr>
                      <p:cNvPr id="0" name=""/>
                      <p:cNvPicPr/>
                      <p:nvPr/>
                    </p:nvPicPr>
                    <p:blipFill>
                      <a:blip r:embed="rId36"/>
                      <a:stretch>
                        <a:fillRect/>
                      </a:stretch>
                    </p:blipFill>
                    <p:spPr>
                      <a:xfrm>
                        <a:off x="1859" y="1757"/>
                        <a:ext cx="1856" cy="1750"/>
                      </a:xfrm>
                      <a:prstGeom prst="rect">
                        <a:avLst/>
                      </a:prstGeom>
                    </p:spPr>
                  </p:pic>
                </p:oleObj>
              </mc:Fallback>
            </mc:AlternateContent>
          </a:graphicData>
        </a:graphic>
      </p:graphicFrame>
      <p:sp>
        <p:nvSpPr>
          <p:cNvPr id="7" name="Rectangle 6" hidden="1"/>
          <p:cNvSpPr/>
          <p:nvPr userDrawn="1">
            <p:custDataLst>
              <p:tags r:id="rId34"/>
            </p:custDataLst>
          </p:nvPr>
        </p:nvSpPr>
        <p:spPr bwMode="gray">
          <a:xfrm>
            <a:off x="0" y="0"/>
            <a:ext cx="158750" cy="158750"/>
          </a:xfrm>
          <a:prstGeom prst="rect">
            <a:avLst/>
          </a:prstGeom>
          <a:solidFill>
            <a:schemeClr val="accent3"/>
          </a:solidFill>
          <a:ln w="19050" algn="ctr">
            <a:noFill/>
            <a:miter lim="800000"/>
            <a:headEnd/>
            <a:tailEnd/>
          </a:ln>
        </p:spPr>
        <p:txBody>
          <a:bodyPr wrap="none" lIns="0" tIns="0" rIns="0" bIns="0" rtlCol="0" anchor="ctr"/>
          <a:lstStyle/>
          <a:p>
            <a:pPr marL="0" lvl="0" indent="0" algn="ctr" eaLnBrk="1">
              <a:lnSpc>
                <a:spcPct val="100000"/>
              </a:lnSpc>
              <a:spcBef>
                <a:spcPct val="0"/>
              </a:spcBef>
              <a:spcAft>
                <a:spcPct val="0"/>
              </a:spcAft>
              <a:buFont typeface="Arial" pitchFamily="34" charset="0"/>
              <a:buNone/>
            </a:pPr>
            <a:endParaRPr lang="da-DK" sz="2000" b="0" i="0" baseline="0" dirty="0">
              <a:solidFill>
                <a:schemeClr val="bg1"/>
              </a:solidFill>
              <a:latin typeface="Verdana" panose="020B0604030504040204" pitchFamily="34" charset="0"/>
              <a:ea typeface="+mj-ea"/>
              <a:cs typeface="+mj-cs"/>
              <a:sym typeface="Verdana" panose="020B0604030504040204" pitchFamily="34" charset="0"/>
            </a:endParaRPr>
          </a:p>
        </p:txBody>
      </p:sp>
      <p:sp>
        <p:nvSpPr>
          <p:cNvPr id="5" name="Footer Placeholder"/>
          <p:cNvSpPr>
            <a:spLocks noGrp="1"/>
          </p:cNvSpPr>
          <p:nvPr>
            <p:ph type="ftr" sz="quarter" idx="3"/>
          </p:nvPr>
        </p:nvSpPr>
        <p:spPr>
          <a:xfrm>
            <a:off x="5441859" y="7138987"/>
            <a:ext cx="4294054" cy="269875"/>
          </a:xfrm>
          <a:prstGeom prst="rect">
            <a:avLst/>
          </a:prstGeom>
        </p:spPr>
        <p:txBody>
          <a:bodyPr vert="horz" lIns="0" tIns="0" rIns="0" bIns="0" rtlCol="0" anchor="t" anchorCtr="0"/>
          <a:lstStyle>
            <a:lvl1pPr algn="r">
              <a:defRPr sz="700">
                <a:solidFill>
                  <a:schemeClr val="tx1"/>
                </a:solidFill>
              </a:defRPr>
            </a:lvl1pPr>
          </a:lstStyle>
          <a:p>
            <a:endParaRPr lang="da-DK" dirty="0"/>
          </a:p>
        </p:txBody>
      </p:sp>
      <p:sp>
        <p:nvSpPr>
          <p:cNvPr id="2" name="Title Placeholder 1"/>
          <p:cNvSpPr>
            <a:spLocks noGrp="1"/>
          </p:cNvSpPr>
          <p:nvPr>
            <p:ph type="title"/>
          </p:nvPr>
        </p:nvSpPr>
        <p:spPr bwMode="gray">
          <a:xfrm>
            <a:off x="433388" y="349986"/>
            <a:ext cx="9823450" cy="762967"/>
          </a:xfrm>
          <a:prstGeom prst="rect">
            <a:avLst/>
          </a:prstGeom>
        </p:spPr>
        <p:txBody>
          <a:bodyPr vert="horz" lIns="0" tIns="0" rIns="0" bIns="0" rtlCol="0" anchor="t" anchorCtr="0">
            <a:noAutofit/>
          </a:bodyPr>
          <a:lstStyle/>
          <a:p>
            <a:r>
              <a:rPr lang="da-DK" noProof="0" dirty="0"/>
              <a:t>Click to edit Master title style</a:t>
            </a:r>
            <a:endParaRPr lang="da-DK"/>
          </a:p>
        </p:txBody>
      </p:sp>
      <p:sp>
        <p:nvSpPr>
          <p:cNvPr id="19" name="Text Placeholder 18"/>
          <p:cNvSpPr>
            <a:spLocks noGrp="1"/>
          </p:cNvSpPr>
          <p:nvPr>
            <p:ph type="body" idx="1"/>
          </p:nvPr>
        </p:nvSpPr>
        <p:spPr>
          <a:xfrm>
            <a:off x="433388" y="1835673"/>
            <a:ext cx="9823450" cy="5199026"/>
          </a:xfrm>
          <a:prstGeom prst="rect">
            <a:avLst/>
          </a:prstGeom>
        </p:spPr>
        <p:txBody>
          <a:bodyPr vert="horz" lIns="0" tIns="0" rIns="0" bIns="0" rtlCol="0">
            <a:noAutofit/>
          </a:bodyPr>
          <a:lstStyle/>
          <a:p>
            <a:pPr lvl="0"/>
            <a:r>
              <a:rPr lang="da-DK" noProof="0" dirty="0"/>
              <a:t>Click to edit Master text styles</a:t>
            </a:r>
            <a:endParaRPr lang="da-DK"/>
          </a:p>
          <a:p>
            <a:pPr lvl="1"/>
            <a:r>
              <a:rPr lang="da-DK" noProof="0" dirty="0"/>
              <a:t>Second level</a:t>
            </a:r>
            <a:endParaRPr lang="da-DK"/>
          </a:p>
          <a:p>
            <a:pPr lvl="2"/>
            <a:r>
              <a:rPr lang="da-DK" noProof="0" dirty="0"/>
              <a:t>Third level</a:t>
            </a:r>
            <a:endParaRPr lang="da-DK"/>
          </a:p>
          <a:p>
            <a:pPr lvl="3"/>
            <a:r>
              <a:rPr lang="da-DK" noProof="0" dirty="0"/>
              <a:t>Fourth level</a:t>
            </a:r>
            <a:endParaRPr lang="da-DK"/>
          </a:p>
          <a:p>
            <a:pPr lvl="4"/>
            <a:r>
              <a:rPr lang="da-DK" noProof="0" dirty="0"/>
              <a:t>Fifth level</a:t>
            </a:r>
            <a:endParaRPr lang="da-DK"/>
          </a:p>
        </p:txBody>
      </p:sp>
      <p:sp>
        <p:nvSpPr>
          <p:cNvPr id="3" name="TextBox 2"/>
          <p:cNvSpPr txBox="1"/>
          <p:nvPr userDrawn="1"/>
        </p:nvSpPr>
        <p:spPr>
          <a:xfrm>
            <a:off x="9986759" y="7138988"/>
            <a:ext cx="270079" cy="108363"/>
          </a:xfrm>
          <a:prstGeom prst="rect">
            <a:avLst/>
          </a:prstGeom>
          <a:noFill/>
        </p:spPr>
        <p:txBody>
          <a:bodyPr wrap="square" lIns="0" tIns="0" rIns="0" bIns="0" rtlCol="0">
            <a:noAutofit/>
          </a:bodyPr>
          <a:lstStyle/>
          <a:p>
            <a:pPr marL="0" indent="0" algn="r">
              <a:spcBef>
                <a:spcPts val="650"/>
              </a:spcBef>
              <a:buSzPct val="100000"/>
              <a:buFont typeface="Arial"/>
              <a:buNone/>
            </a:pPr>
            <a:fld id="{C58DF478-B544-4ED8-9ED4-6A2648E2D233}" type="slidenum">
              <a:rPr lang="da-DK" sz="704" noProof="0">
                <a:solidFill>
                  <a:schemeClr val="tx1"/>
                </a:solidFill>
              </a:rPr>
              <a:pPr marL="0" indent="0" algn="r">
                <a:spcBef>
                  <a:spcPts val="650"/>
                </a:spcBef>
                <a:buSzPct val="100000"/>
                <a:buFont typeface="Arial"/>
                <a:buNone/>
              </a:pPr>
              <a:t>‹nr.›</a:t>
            </a:fld>
            <a:endParaRPr lang="da-DK" sz="704" noProof="0" dirty="0">
              <a:solidFill>
                <a:schemeClr val="tx1"/>
              </a:solidFill>
            </a:endParaRPr>
          </a:p>
        </p:txBody>
      </p:sp>
      <p:sp>
        <p:nvSpPr>
          <p:cNvPr id="6" name="Date Placeholder 5"/>
          <p:cNvSpPr>
            <a:spLocks noGrp="1"/>
          </p:cNvSpPr>
          <p:nvPr>
            <p:ph type="dt" sz="half" idx="2"/>
          </p:nvPr>
        </p:nvSpPr>
        <p:spPr>
          <a:xfrm>
            <a:off x="428400" y="7034400"/>
            <a:ext cx="7606800" cy="277200"/>
          </a:xfrm>
          <a:prstGeom prst="rect">
            <a:avLst/>
          </a:prstGeom>
        </p:spPr>
        <p:txBody>
          <a:bodyPr vert="horz" lIns="0" tIns="0" rIns="0" bIns="0" rtlCol="0" anchor="t" anchorCtr="0"/>
          <a:lstStyle>
            <a:lvl1pPr algn="l">
              <a:defRPr sz="1000">
                <a:solidFill>
                  <a:schemeClr val="bg1"/>
                </a:solidFill>
              </a:defRPr>
            </a:lvl1pPr>
          </a:lstStyle>
          <a:p>
            <a:endParaRPr lang="da-DK" dirty="0"/>
          </a:p>
        </p:txBody>
      </p:sp>
      <p:sp>
        <p:nvSpPr>
          <p:cNvPr id="8" name="Copyright"/>
          <p:cNvSpPr txBox="1"/>
          <p:nvPr userDrawn="1"/>
        </p:nvSpPr>
        <p:spPr>
          <a:xfrm>
            <a:off x="440742" y="7138987"/>
            <a:ext cx="4016376" cy="107722"/>
          </a:xfrm>
          <a:prstGeom prst="rect">
            <a:avLst/>
          </a:prstGeom>
          <a:noFill/>
        </p:spPr>
        <p:txBody>
          <a:bodyPr wrap="square" lIns="0" tIns="0" rIns="0" bIns="0" rtlCol="0">
            <a:spAutoFit/>
          </a:bodyPr>
          <a:lstStyle/>
          <a:p>
            <a:pPr marL="0" indent="0">
              <a:spcBef>
                <a:spcPts val="0"/>
              </a:spcBef>
              <a:buSzPct val="100000"/>
              <a:buFont typeface="Arial"/>
              <a:buNone/>
            </a:pPr>
            <a:r>
              <a:rPr lang="da-DK" sz="700" noProof="0" dirty="0">
                <a:solidFill>
                  <a:schemeClr val="tx1"/>
                </a:solidFill>
              </a:rPr>
              <a:t>© Deloitte 2018</a:t>
            </a:r>
          </a:p>
        </p:txBody>
      </p:sp>
    </p:spTree>
  </p:cSld>
  <p:clrMap bg1="lt1" tx1="dk1" bg2="lt2" tx2="dk2" accent1="accent1" accent2="accent2" accent3="accent3" accent4="accent4" accent5="accent5" accent6="accent6" hlink="hlink" folHlink="folHlink"/>
  <p:sldLayoutIdLst>
    <p:sldLayoutId id="2147483663" r:id="rId1"/>
    <p:sldLayoutId id="2147483659" r:id="rId2"/>
    <p:sldLayoutId id="2147483653" r:id="rId3"/>
    <p:sldLayoutId id="2147483673" r:id="rId4"/>
    <p:sldLayoutId id="2147483667" r:id="rId5"/>
    <p:sldLayoutId id="2147483664" r:id="rId6"/>
    <p:sldLayoutId id="2147483655" r:id="rId7"/>
    <p:sldLayoutId id="2147483649" r:id="rId8"/>
    <p:sldLayoutId id="2147483674" r:id="rId9"/>
    <p:sldLayoutId id="2147483671" r:id="rId10"/>
    <p:sldLayoutId id="2147483665" r:id="rId11"/>
    <p:sldLayoutId id="2147483656" r:id="rId12"/>
    <p:sldLayoutId id="2147483650" r:id="rId13"/>
    <p:sldLayoutId id="2147483675" r:id="rId14"/>
    <p:sldLayoutId id="2147483668" r:id="rId15"/>
    <p:sldLayoutId id="2147483660" r:id="rId16"/>
    <p:sldLayoutId id="2147483657" r:id="rId17"/>
    <p:sldLayoutId id="2147483651" r:id="rId18"/>
    <p:sldLayoutId id="2147483672" r:id="rId19"/>
    <p:sldLayoutId id="2147483661" r:id="rId20"/>
    <p:sldLayoutId id="2147483654" r:id="rId21"/>
    <p:sldLayoutId id="2147483676" r:id="rId22"/>
    <p:sldLayoutId id="2147483669" r:id="rId23"/>
    <p:sldLayoutId id="2147483666" r:id="rId24"/>
    <p:sldLayoutId id="2147483658" r:id="rId25"/>
    <p:sldLayoutId id="2147483652" r:id="rId26"/>
    <p:sldLayoutId id="2147483677" r:id="rId27"/>
    <p:sldLayoutId id="2147483670" r:id="rId28"/>
    <p:sldLayoutId id="2147483662" r:id="rId29"/>
    <p:sldLayoutId id="2147483678" r:id="rId30"/>
  </p:sldLayoutIdLst>
  <p:transition>
    <p:fade/>
  </p:transition>
  <p:hf sldNum="0" hdr="0"/>
  <p:txStyles>
    <p:titleStyle>
      <a:lvl1pPr algn="l" defTabSz="990571" rtl="0" eaLnBrk="1" latinLnBrk="0" hangingPunct="1">
        <a:spcBef>
          <a:spcPct val="0"/>
        </a:spcBef>
        <a:buNone/>
        <a:defRPr sz="2000" kern="1200">
          <a:solidFill>
            <a:schemeClr val="tx1"/>
          </a:solidFill>
          <a:latin typeface="+mj-lt"/>
          <a:ea typeface="+mj-ea"/>
          <a:cs typeface="+mj-cs"/>
        </a:defRPr>
      </a:lvl1pPr>
    </p:titleStyle>
    <p:bodyStyle>
      <a:lvl1pPr marL="0" indent="0" algn="l" defTabSz="990571" rtl="0" eaLnBrk="1" latinLnBrk="0" hangingPunct="1">
        <a:spcBef>
          <a:spcPts val="0"/>
        </a:spcBef>
        <a:spcAft>
          <a:spcPts val="1083"/>
        </a:spcAft>
        <a:buSzPct val="100000"/>
        <a:buFont typeface="Arial" panose="020B0604020202020204" pitchFamily="34" charset="0"/>
        <a:buChar char="​"/>
        <a:defRPr sz="1000" b="0" kern="1200">
          <a:solidFill>
            <a:schemeClr val="tx1"/>
          </a:solidFill>
          <a:latin typeface="+mn-lt"/>
          <a:ea typeface="+mn-ea"/>
          <a:cs typeface="+mn-cs"/>
        </a:defRPr>
      </a:lvl1pPr>
      <a:lvl2pPr marL="0" indent="0" algn="l" defTabSz="990571" rtl="0" eaLnBrk="1" latinLnBrk="0" hangingPunct="1">
        <a:spcBef>
          <a:spcPts val="0"/>
        </a:spcBef>
        <a:spcAft>
          <a:spcPts val="1083"/>
        </a:spcAft>
        <a:buClrTx/>
        <a:buSzPct val="100000"/>
        <a:buFont typeface="Arial" panose="020B0604020202020204" pitchFamily="34" charset="0"/>
        <a:buChar char="​"/>
        <a:defRPr lang="en-US" sz="1000" b="1" kern="1200" dirty="0">
          <a:solidFill>
            <a:schemeClr val="tx1"/>
          </a:solidFill>
          <a:latin typeface="+mn-lt"/>
          <a:ea typeface="+mn-ea"/>
          <a:cs typeface="+mn-cs"/>
        </a:defRPr>
      </a:lvl2pPr>
      <a:lvl3pPr marL="191094" indent="-191094" algn="l" defTabSz="990571" rtl="0" eaLnBrk="1" latinLnBrk="0" hangingPunct="1">
        <a:spcBef>
          <a:spcPts val="0"/>
        </a:spcBef>
        <a:spcAft>
          <a:spcPts val="1083"/>
        </a:spcAft>
        <a:buClrTx/>
        <a:buSzPct val="100000"/>
        <a:buFont typeface="Arial" panose="020B0604020202020204" pitchFamily="34" charset="0"/>
        <a:buChar char="•"/>
        <a:defRPr lang="en-US" sz="1000" kern="1200" dirty="0">
          <a:solidFill>
            <a:schemeClr val="tx1"/>
          </a:solidFill>
          <a:latin typeface="+mn-lt"/>
          <a:ea typeface="+mn-ea"/>
          <a:cs typeface="+mn-cs"/>
        </a:defRPr>
      </a:lvl3pPr>
      <a:lvl4pPr marL="386089" indent="-191094" algn="l" defTabSz="990571" rtl="0" eaLnBrk="1" latinLnBrk="0" hangingPunct="1">
        <a:spcBef>
          <a:spcPts val="0"/>
        </a:spcBef>
        <a:spcAft>
          <a:spcPts val="1083"/>
        </a:spcAft>
        <a:buClrTx/>
        <a:buSzPct val="100000"/>
        <a:buFont typeface="Verdana" panose="020B0604030504040204" pitchFamily="34" charset="0"/>
        <a:buChar char="−"/>
        <a:defRPr lang="en-US" sz="1000" kern="1200" baseline="0" dirty="0">
          <a:solidFill>
            <a:schemeClr val="tx1"/>
          </a:solidFill>
          <a:latin typeface="+mn-lt"/>
          <a:ea typeface="+mn-ea"/>
          <a:cs typeface="+mn-cs"/>
        </a:defRPr>
      </a:lvl4pPr>
      <a:lvl5pPr marL="577182" indent="-191094" algn="l" defTabSz="865030" rtl="0" eaLnBrk="1" latinLnBrk="0" hangingPunct="1">
        <a:spcBef>
          <a:spcPts val="0"/>
        </a:spcBef>
        <a:spcAft>
          <a:spcPts val="1083"/>
        </a:spcAft>
        <a:buClrTx/>
        <a:buSzPct val="100000"/>
        <a:buFont typeface="Verdana" panose="020B0604030504040204" pitchFamily="34" charset="0"/>
        <a:buChar char="−"/>
        <a:tabLst/>
        <a:defRPr lang="en-US" sz="1000" kern="1200" baseline="0" dirty="0">
          <a:solidFill>
            <a:schemeClr val="tx1"/>
          </a:solidFill>
          <a:latin typeface="+mn-lt"/>
          <a:ea typeface="+mn-ea"/>
          <a:cs typeface="+mn-cs"/>
        </a:defRPr>
      </a:lvl5pPr>
      <a:lvl6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6pPr>
      <a:lvl7pPr marL="577182" indent="-191094" algn="l" defTabSz="990571" rtl="0" eaLnBrk="1" latinLnBrk="0" hangingPunct="1">
        <a:spcBef>
          <a:spcPts val="0"/>
        </a:spcBef>
        <a:spcAft>
          <a:spcPts val="1083"/>
        </a:spcAft>
        <a:buFont typeface="Verdana" panose="020B0604030504040204" pitchFamily="34" charset="0"/>
        <a:buChar char="−"/>
        <a:defRPr sz="1000" kern="1200">
          <a:solidFill>
            <a:schemeClr val="tx1"/>
          </a:solidFill>
          <a:latin typeface="+mn-lt"/>
          <a:ea typeface="+mn-ea"/>
          <a:cs typeface="+mn-cs"/>
        </a:defRPr>
      </a:lvl7pPr>
      <a:lvl8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8pPr>
      <a:lvl9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9pPr>
    </p:bodyStyle>
    <p:otherStyle>
      <a:defPPr>
        <a:defRPr lang="en-US"/>
      </a:defPPr>
      <a:lvl1pPr marL="0" algn="l" defTabSz="990571" rtl="0" eaLnBrk="1" latinLnBrk="0" hangingPunct="1">
        <a:defRPr sz="1950" kern="1200">
          <a:solidFill>
            <a:schemeClr val="tx1"/>
          </a:solidFill>
          <a:latin typeface="+mn-lt"/>
          <a:ea typeface="+mn-ea"/>
          <a:cs typeface="+mn-cs"/>
        </a:defRPr>
      </a:lvl1pPr>
      <a:lvl2pPr marL="495286" algn="l" defTabSz="990571" rtl="0" eaLnBrk="1" latinLnBrk="0" hangingPunct="1">
        <a:defRPr sz="1950" kern="1200">
          <a:solidFill>
            <a:schemeClr val="tx1"/>
          </a:solidFill>
          <a:latin typeface="+mn-lt"/>
          <a:ea typeface="+mn-ea"/>
          <a:cs typeface="+mn-cs"/>
        </a:defRPr>
      </a:lvl2pPr>
      <a:lvl3pPr marL="990571" algn="l" defTabSz="990571" rtl="0" eaLnBrk="1" latinLnBrk="0" hangingPunct="1">
        <a:defRPr sz="1950" kern="1200">
          <a:solidFill>
            <a:schemeClr val="tx1"/>
          </a:solidFill>
          <a:latin typeface="+mn-lt"/>
          <a:ea typeface="+mn-ea"/>
          <a:cs typeface="+mn-cs"/>
        </a:defRPr>
      </a:lvl3pPr>
      <a:lvl4pPr marL="1485856" algn="l" defTabSz="990571" rtl="0" eaLnBrk="1" latinLnBrk="0" hangingPunct="1">
        <a:defRPr sz="1950" kern="1200">
          <a:solidFill>
            <a:schemeClr val="tx1"/>
          </a:solidFill>
          <a:latin typeface="+mn-lt"/>
          <a:ea typeface="+mn-ea"/>
          <a:cs typeface="+mn-cs"/>
        </a:defRPr>
      </a:lvl4pPr>
      <a:lvl5pPr marL="1981140" algn="l" defTabSz="990571" rtl="0" eaLnBrk="1" latinLnBrk="0" hangingPunct="1">
        <a:defRPr sz="1950" kern="1200">
          <a:solidFill>
            <a:schemeClr val="tx1"/>
          </a:solidFill>
          <a:latin typeface="+mn-lt"/>
          <a:ea typeface="+mn-ea"/>
          <a:cs typeface="+mn-cs"/>
        </a:defRPr>
      </a:lvl5pPr>
      <a:lvl6pPr marL="2476426" algn="l" defTabSz="990571" rtl="0" eaLnBrk="1" latinLnBrk="0" hangingPunct="1">
        <a:defRPr sz="1950" kern="1200">
          <a:solidFill>
            <a:schemeClr val="tx1"/>
          </a:solidFill>
          <a:latin typeface="+mn-lt"/>
          <a:ea typeface="+mn-ea"/>
          <a:cs typeface="+mn-cs"/>
        </a:defRPr>
      </a:lvl6pPr>
      <a:lvl7pPr marL="2971711" algn="l" defTabSz="990571" rtl="0" eaLnBrk="1" latinLnBrk="0" hangingPunct="1">
        <a:defRPr sz="1950" kern="1200">
          <a:solidFill>
            <a:schemeClr val="tx1"/>
          </a:solidFill>
          <a:latin typeface="+mn-lt"/>
          <a:ea typeface="+mn-ea"/>
          <a:cs typeface="+mn-cs"/>
        </a:defRPr>
      </a:lvl7pPr>
      <a:lvl8pPr marL="3466995" algn="l" defTabSz="990571" rtl="0" eaLnBrk="1" latinLnBrk="0" hangingPunct="1">
        <a:defRPr sz="1950" kern="1200">
          <a:solidFill>
            <a:schemeClr val="tx1"/>
          </a:solidFill>
          <a:latin typeface="+mn-lt"/>
          <a:ea typeface="+mn-ea"/>
          <a:cs typeface="+mn-cs"/>
        </a:defRPr>
      </a:lvl8pPr>
      <a:lvl9pPr marL="3962281" algn="l" defTabSz="990571" rtl="0" eaLnBrk="1" latinLnBrk="0" hangingPunct="1">
        <a:defRPr sz="195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2" orient="horz" pos="2381" userDrawn="1">
          <p15:clr>
            <a:srgbClr val="F26B43"/>
          </p15:clr>
        </p15:guide>
        <p15:guide id="3" orient="horz" pos="4431" userDrawn="1">
          <p15:clr>
            <a:srgbClr val="F26B43"/>
          </p15:clr>
        </p15:guide>
        <p15:guide id="4" pos="273" userDrawn="1">
          <p15:clr>
            <a:srgbClr val="F26B43"/>
          </p15:clr>
        </p15:guide>
        <p15:guide id="5" pos="6461" userDrawn="1">
          <p15:clr>
            <a:srgbClr val="F26B43"/>
          </p15:clr>
        </p15:guide>
        <p15:guide id="6" orient="horz" pos="1180" userDrawn="1">
          <p15:clr>
            <a:srgbClr val="F26B43"/>
          </p15:clr>
        </p15:guide>
        <p15:guide id="7" orient="horz" pos="220" userDrawn="1">
          <p15:clr>
            <a:srgbClr val="F26B43"/>
          </p15:clr>
        </p15:guide>
        <p15:guide id="11" orient="horz" pos="453" userDrawn="1">
          <p15:clr>
            <a:srgbClr val="F26B43"/>
          </p15:clr>
        </p15:guide>
        <p15:guide id="19" pos="3368" userDrawn="1">
          <p15:clr>
            <a:srgbClr val="F26B43"/>
          </p15:clr>
        </p15:guide>
        <p15:guide id="21" orient="horz" pos="1157"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tags" Target="../tags/tag5.xml"/><Relationship Id="rId7" Type="http://schemas.openxmlformats.org/officeDocument/2006/relationships/oleObject" Target="../embeddings/oleObject2.bin"/><Relationship Id="rId2" Type="http://schemas.openxmlformats.org/officeDocument/2006/relationships/tags" Target="../tags/tag4.xml"/><Relationship Id="rId1" Type="http://schemas.openxmlformats.org/officeDocument/2006/relationships/vmlDrawing" Target="../drawings/vmlDrawing2.vml"/><Relationship Id="rId6" Type="http://schemas.openxmlformats.org/officeDocument/2006/relationships/notesSlide" Target="../notesSlides/notesSlide1.xml"/><Relationship Id="rId11" Type="http://schemas.openxmlformats.org/officeDocument/2006/relationships/image" Target="../media/image7.PNG"/><Relationship Id="rId5" Type="http://schemas.openxmlformats.org/officeDocument/2006/relationships/slideLayout" Target="../slideLayouts/slideLayout1.xml"/><Relationship Id="rId10" Type="http://schemas.openxmlformats.org/officeDocument/2006/relationships/image" Target="../media/image6.PNG"/><Relationship Id="rId4" Type="http://schemas.openxmlformats.org/officeDocument/2006/relationships/tags" Target="../tags/tag6.xml"/><Relationship Id="rId9"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vmlDrawing" Target="../drawings/vmlDrawing11.vml"/><Relationship Id="rId6" Type="http://schemas.openxmlformats.org/officeDocument/2006/relationships/image" Target="../media/image4.emf"/><Relationship Id="rId5" Type="http://schemas.openxmlformats.org/officeDocument/2006/relationships/oleObject" Target="../embeddings/oleObject11.bin"/><Relationship Id="rId4"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tags" Target="../tags/tag27.xml"/><Relationship Id="rId7" Type="http://schemas.openxmlformats.org/officeDocument/2006/relationships/image" Target="../media/image4.emf"/><Relationship Id="rId2" Type="http://schemas.openxmlformats.org/officeDocument/2006/relationships/tags" Target="../tags/tag26.xml"/><Relationship Id="rId1" Type="http://schemas.openxmlformats.org/officeDocument/2006/relationships/vmlDrawing" Target="../drawings/vmlDrawing12.vml"/><Relationship Id="rId6" Type="http://schemas.openxmlformats.org/officeDocument/2006/relationships/oleObject" Target="../embeddings/oleObject12.bin"/><Relationship Id="rId5" Type="http://schemas.openxmlformats.org/officeDocument/2006/relationships/slideLayout" Target="../slideLayouts/slideLayout8.xml"/><Relationship Id="rId4" Type="http://schemas.openxmlformats.org/officeDocument/2006/relationships/tags" Target="../tags/tag28.xml"/></Relationships>
</file>

<file path=ppt/slides/_rels/slide12.xml.rels><?xml version="1.0" encoding="UTF-8" standalone="yes"?>
<Relationships xmlns="http://schemas.openxmlformats.org/package/2006/relationships"><Relationship Id="rId3" Type="http://schemas.openxmlformats.org/officeDocument/2006/relationships/tags" Target="../tags/tag30.xml"/><Relationship Id="rId7" Type="http://schemas.openxmlformats.org/officeDocument/2006/relationships/image" Target="../media/image6.PNG"/><Relationship Id="rId2" Type="http://schemas.openxmlformats.org/officeDocument/2006/relationships/tags" Target="../tags/tag29.xml"/><Relationship Id="rId1" Type="http://schemas.openxmlformats.org/officeDocument/2006/relationships/vmlDrawing" Target="../drawings/vmlDrawing13.vml"/><Relationship Id="rId6" Type="http://schemas.openxmlformats.org/officeDocument/2006/relationships/image" Target="../media/image4.emf"/><Relationship Id="rId5" Type="http://schemas.openxmlformats.org/officeDocument/2006/relationships/oleObject" Target="../embeddings/oleObject13.bin"/><Relationship Id="rId4"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tags" Target="../tags/tag32.xml"/><Relationship Id="rId7" Type="http://schemas.openxmlformats.org/officeDocument/2006/relationships/image" Target="../media/image14.PNG"/><Relationship Id="rId2" Type="http://schemas.openxmlformats.org/officeDocument/2006/relationships/tags" Target="../tags/tag31.xml"/><Relationship Id="rId1" Type="http://schemas.openxmlformats.org/officeDocument/2006/relationships/vmlDrawing" Target="../drawings/vmlDrawing14.vml"/><Relationship Id="rId6" Type="http://schemas.openxmlformats.org/officeDocument/2006/relationships/image" Target="../media/image4.emf"/><Relationship Id="rId5" Type="http://schemas.openxmlformats.org/officeDocument/2006/relationships/oleObject" Target="../embeddings/oleObject14.bin"/><Relationship Id="rId4"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tags" Target="../tags/tag34.xml"/><Relationship Id="rId7" Type="http://schemas.openxmlformats.org/officeDocument/2006/relationships/image" Target="../media/image4.emf"/><Relationship Id="rId2" Type="http://schemas.openxmlformats.org/officeDocument/2006/relationships/tags" Target="../tags/tag33.xml"/><Relationship Id="rId1" Type="http://schemas.openxmlformats.org/officeDocument/2006/relationships/vmlDrawing" Target="../drawings/vmlDrawing15.vml"/><Relationship Id="rId6" Type="http://schemas.openxmlformats.org/officeDocument/2006/relationships/oleObject" Target="../embeddings/oleObject15.bin"/><Relationship Id="rId5" Type="http://schemas.openxmlformats.org/officeDocument/2006/relationships/slideLayout" Target="../slideLayouts/slideLayout8.xml"/><Relationship Id="rId4" Type="http://schemas.openxmlformats.org/officeDocument/2006/relationships/tags" Target="../tags/tag35.xml"/></Relationships>
</file>

<file path=ppt/slides/_rels/slide15.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tags" Target="../tags/tag37.xml"/><Relationship Id="rId7" Type="http://schemas.openxmlformats.org/officeDocument/2006/relationships/image" Target="../media/image16.PNG"/><Relationship Id="rId2" Type="http://schemas.openxmlformats.org/officeDocument/2006/relationships/tags" Target="../tags/tag36.xml"/><Relationship Id="rId1" Type="http://schemas.openxmlformats.org/officeDocument/2006/relationships/vmlDrawing" Target="../drawings/vmlDrawing16.vml"/><Relationship Id="rId6" Type="http://schemas.openxmlformats.org/officeDocument/2006/relationships/image" Target="../media/image4.emf"/><Relationship Id="rId5" Type="http://schemas.openxmlformats.org/officeDocument/2006/relationships/oleObject" Target="../embeddings/oleObject16.bin"/><Relationship Id="rId4"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tags" Target="../tags/tag39.xml"/><Relationship Id="rId7" Type="http://schemas.openxmlformats.org/officeDocument/2006/relationships/image" Target="../media/image18.PNG"/><Relationship Id="rId2" Type="http://schemas.openxmlformats.org/officeDocument/2006/relationships/tags" Target="../tags/tag38.xml"/><Relationship Id="rId1" Type="http://schemas.openxmlformats.org/officeDocument/2006/relationships/vmlDrawing" Target="../drawings/vmlDrawing17.vml"/><Relationship Id="rId6" Type="http://schemas.openxmlformats.org/officeDocument/2006/relationships/image" Target="../media/image4.emf"/><Relationship Id="rId5" Type="http://schemas.openxmlformats.org/officeDocument/2006/relationships/oleObject" Target="../embeddings/oleObject17.bin"/><Relationship Id="rId4"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30.xml"/><Relationship Id="rId1" Type="http://schemas.openxmlformats.org/officeDocument/2006/relationships/tags" Target="../tags/tag40.xml"/></Relationships>
</file>

<file path=ppt/slides/_rels/slide2.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vmlDrawing" Target="../drawings/vmlDrawing3.vml"/><Relationship Id="rId6" Type="http://schemas.openxmlformats.org/officeDocument/2006/relationships/image" Target="../media/image4.emf"/><Relationship Id="rId5" Type="http://schemas.openxmlformats.org/officeDocument/2006/relationships/oleObject" Target="../embeddings/oleObject3.bin"/><Relationship Id="rId4"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tags" Target="../tags/tag10.xml"/><Relationship Id="rId7" Type="http://schemas.openxmlformats.org/officeDocument/2006/relationships/image" Target="../media/image4.emf"/><Relationship Id="rId2" Type="http://schemas.openxmlformats.org/officeDocument/2006/relationships/tags" Target="../tags/tag9.xml"/><Relationship Id="rId1" Type="http://schemas.openxmlformats.org/officeDocument/2006/relationships/vmlDrawing" Target="../drawings/vmlDrawing4.vml"/><Relationship Id="rId6" Type="http://schemas.openxmlformats.org/officeDocument/2006/relationships/oleObject" Target="../embeddings/oleObject4.bin"/><Relationship Id="rId5" Type="http://schemas.openxmlformats.org/officeDocument/2006/relationships/notesSlide" Target="../notesSlides/notesSlide2.xml"/><Relationship Id="rId10" Type="http://schemas.openxmlformats.org/officeDocument/2006/relationships/image" Target="../media/image8.PNG"/><Relationship Id="rId4" Type="http://schemas.openxmlformats.org/officeDocument/2006/relationships/slideLayout" Target="../slideLayouts/slideLayout26.xml"/><Relationship Id="rId9" Type="http://schemas.openxmlformats.org/officeDocument/2006/relationships/image" Target="../media/image6.PNG"/></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tags" Target="../tags/tag12.xml"/><Relationship Id="rId7" Type="http://schemas.openxmlformats.org/officeDocument/2006/relationships/image" Target="../media/image4.emf"/><Relationship Id="rId2" Type="http://schemas.openxmlformats.org/officeDocument/2006/relationships/tags" Target="../tags/tag11.xml"/><Relationship Id="rId1" Type="http://schemas.openxmlformats.org/officeDocument/2006/relationships/vmlDrawing" Target="../drawings/vmlDrawing5.vml"/><Relationship Id="rId6" Type="http://schemas.openxmlformats.org/officeDocument/2006/relationships/oleObject" Target="../embeddings/oleObject5.bin"/><Relationship Id="rId5" Type="http://schemas.openxmlformats.org/officeDocument/2006/relationships/slideLayout" Target="../slideLayouts/slideLayout8.xml"/><Relationship Id="rId4" Type="http://schemas.openxmlformats.org/officeDocument/2006/relationships/tags" Target="../tags/tag13.xml"/></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tags" Target="../tags/tag15.xml"/><Relationship Id="rId7" Type="http://schemas.openxmlformats.org/officeDocument/2006/relationships/image" Target="../media/image8.PNG"/><Relationship Id="rId2" Type="http://schemas.openxmlformats.org/officeDocument/2006/relationships/tags" Target="../tags/tag14.xml"/><Relationship Id="rId1" Type="http://schemas.openxmlformats.org/officeDocument/2006/relationships/vmlDrawing" Target="../drawings/vmlDrawing6.vml"/><Relationship Id="rId6" Type="http://schemas.openxmlformats.org/officeDocument/2006/relationships/image" Target="../media/image4.emf"/><Relationship Id="rId5" Type="http://schemas.openxmlformats.org/officeDocument/2006/relationships/oleObject" Target="../embeddings/oleObject6.bin"/><Relationship Id="rId4"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tags" Target="../tags/tag17.xml"/><Relationship Id="rId7" Type="http://schemas.openxmlformats.org/officeDocument/2006/relationships/image" Target="../media/image10.PNG"/><Relationship Id="rId2" Type="http://schemas.openxmlformats.org/officeDocument/2006/relationships/tags" Target="../tags/tag16.xml"/><Relationship Id="rId1" Type="http://schemas.openxmlformats.org/officeDocument/2006/relationships/vmlDrawing" Target="../drawings/vmlDrawing7.vml"/><Relationship Id="rId6" Type="http://schemas.openxmlformats.org/officeDocument/2006/relationships/image" Target="../media/image4.emf"/><Relationship Id="rId5" Type="http://schemas.openxmlformats.org/officeDocument/2006/relationships/oleObject" Target="../embeddings/oleObject7.bin"/><Relationship Id="rId4"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vmlDrawing" Target="../drawings/vmlDrawing8.vml"/><Relationship Id="rId6" Type="http://schemas.openxmlformats.org/officeDocument/2006/relationships/image" Target="../media/image4.emf"/><Relationship Id="rId5" Type="http://schemas.openxmlformats.org/officeDocument/2006/relationships/oleObject" Target="../embeddings/oleObject8.bin"/><Relationship Id="rId4"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tags" Target="../tags/tag21.xml"/><Relationship Id="rId7" Type="http://schemas.openxmlformats.org/officeDocument/2006/relationships/image" Target="../media/image12.PNG"/><Relationship Id="rId2" Type="http://schemas.openxmlformats.org/officeDocument/2006/relationships/tags" Target="../tags/tag20.xml"/><Relationship Id="rId1" Type="http://schemas.openxmlformats.org/officeDocument/2006/relationships/vmlDrawing" Target="../drawings/vmlDrawing9.vml"/><Relationship Id="rId6" Type="http://schemas.openxmlformats.org/officeDocument/2006/relationships/image" Target="../media/image4.emf"/><Relationship Id="rId5" Type="http://schemas.openxmlformats.org/officeDocument/2006/relationships/oleObject" Target="../embeddings/oleObject9.bin"/><Relationship Id="rId4"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tags" Target="../tags/tag23.xml"/><Relationship Id="rId7" Type="http://schemas.openxmlformats.org/officeDocument/2006/relationships/image" Target="../media/image13.PNG"/><Relationship Id="rId2" Type="http://schemas.openxmlformats.org/officeDocument/2006/relationships/tags" Target="../tags/tag22.xml"/><Relationship Id="rId1" Type="http://schemas.openxmlformats.org/officeDocument/2006/relationships/vmlDrawing" Target="../drawings/vmlDrawing10.vml"/><Relationship Id="rId6" Type="http://schemas.openxmlformats.org/officeDocument/2006/relationships/image" Target="../media/image4.emf"/><Relationship Id="rId5" Type="http://schemas.openxmlformats.org/officeDocument/2006/relationships/oleObject" Target="../embeddings/oleObject10.bin"/><Relationship Id="rId4"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3"/>
            </p:custDataLst>
            <p:extLst>
              <p:ext uri="{D42A27DB-BD31-4B8C-83A1-F6EECF244321}">
                <p14:modId xmlns:p14="http://schemas.microsoft.com/office/powerpoint/2010/main" val="143374656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113" name="think-cell Slide" r:id="rId7" imgW="473" imgH="473" progId="TCLayout.ActiveDocument.1">
                  <p:embed/>
                </p:oleObj>
              </mc:Choice>
              <mc:Fallback>
                <p:oleObj name="think-cell Slide" r:id="rId7" imgW="473" imgH="473" progId="TCLayout.ActiveDocument.1">
                  <p:embed/>
                  <p:pic>
                    <p:nvPicPr>
                      <p:cNvPr id="0" name=""/>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2" name="Rectangle 1" hidden="1"/>
          <p:cNvSpPr/>
          <p:nvPr>
            <p:custDataLst>
              <p:tags r:id="rId4"/>
            </p:custDataLst>
          </p:nvPr>
        </p:nvSpPr>
        <p:spPr bwMode="gray">
          <a:xfrm>
            <a:off x="0" y="0"/>
            <a:ext cx="158750" cy="158750"/>
          </a:xfrm>
          <a:prstGeom prst="rect">
            <a:avLst/>
          </a:prstGeom>
          <a:solidFill>
            <a:schemeClr val="accent3"/>
          </a:solidFill>
          <a:ln w="19050" algn="ctr">
            <a:noFill/>
            <a:miter lim="800000"/>
            <a:headEnd/>
            <a:tailEnd/>
          </a:ln>
        </p:spPr>
        <p:txBody>
          <a:bodyPr vert="horz" wrap="none" lIns="0" tIns="0" rIns="0" bIns="0" numCol="1" spcCol="0" rtlCol="0" anchor="ctr" anchorCtr="0">
            <a:noAutofit/>
          </a:bodyPr>
          <a:lstStyle/>
          <a:p>
            <a:pPr algn="ctr">
              <a:spcBef>
                <a:spcPct val="0"/>
              </a:spcBef>
              <a:spcAft>
                <a:spcPct val="0"/>
              </a:spcAft>
            </a:pPr>
            <a:endParaRPr lang="da-DK" sz="2200" b="1" dirty="0">
              <a:solidFill>
                <a:schemeClr val="bg1"/>
              </a:solidFill>
              <a:latin typeface="Verdana" panose="020B0604030504040204" pitchFamily="34" charset="0"/>
              <a:ea typeface="+mj-ea"/>
              <a:cs typeface="+mj-cs"/>
              <a:sym typeface="Verdana" panose="020B0604030504040204" pitchFamily="34" charset="0"/>
            </a:endParaRPr>
          </a:p>
        </p:txBody>
      </p:sp>
      <p:pic>
        <p:nvPicPr>
          <p:cNvPr id="11" name="Picture 10"/>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744347" y="876589"/>
            <a:ext cx="3084985" cy="4355272"/>
          </a:xfrm>
          <a:prstGeom prst="rect">
            <a:avLst/>
          </a:prstGeom>
        </p:spPr>
      </p:pic>
      <p:sp>
        <p:nvSpPr>
          <p:cNvPr id="5" name="Subtitle 4"/>
          <p:cNvSpPr>
            <a:spLocks noGrp="1"/>
          </p:cNvSpPr>
          <p:nvPr>
            <p:ph type="subTitle" idx="1"/>
          </p:nvPr>
        </p:nvSpPr>
        <p:spPr/>
        <p:txBody>
          <a:bodyPr/>
          <a:lstStyle/>
          <a:p>
            <a:r>
              <a:rPr lang="da-DK" dirty="0"/>
              <a:t>Vejledning til brug af den nye plan</a:t>
            </a:r>
          </a:p>
        </p:txBody>
      </p:sp>
      <p:sp>
        <p:nvSpPr>
          <p:cNvPr id="4" name="Title 3"/>
          <p:cNvSpPr>
            <a:spLocks noGrp="1"/>
          </p:cNvSpPr>
          <p:nvPr>
            <p:ph type="title"/>
          </p:nvPr>
        </p:nvSpPr>
        <p:spPr/>
        <p:txBody>
          <a:bodyPr/>
          <a:lstStyle/>
          <a:p>
            <a:r>
              <a:rPr lang="da-DK" dirty="0"/>
              <a:t>En ny, revideret rehabiliteringsplan</a:t>
            </a:r>
          </a:p>
        </p:txBody>
      </p:sp>
      <p:pic>
        <p:nvPicPr>
          <p:cNvPr id="12" name="Picture 11"/>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341364" y="1456921"/>
            <a:ext cx="2945476" cy="4161444"/>
          </a:xfrm>
          <a:prstGeom prst="rect">
            <a:avLst/>
          </a:prstGeom>
        </p:spPr>
      </p:pic>
      <p:sp>
        <p:nvSpPr>
          <p:cNvPr id="14" name="Content Placeholder 10"/>
          <p:cNvSpPr txBox="1">
            <a:spLocks/>
          </p:cNvSpPr>
          <p:nvPr/>
        </p:nvSpPr>
        <p:spPr>
          <a:xfrm>
            <a:off x="413883" y="2633871"/>
            <a:ext cx="3434548" cy="1381537"/>
          </a:xfrm>
          <a:prstGeom prst="rect">
            <a:avLst/>
          </a:prstGeom>
        </p:spPr>
        <p:txBody>
          <a:bodyPr/>
          <a:lstStyle>
            <a:lvl1pPr marL="0" indent="0" algn="l" defTabSz="990571" rtl="0" eaLnBrk="1" latinLnBrk="0" hangingPunct="1">
              <a:spcBef>
                <a:spcPts val="0"/>
              </a:spcBef>
              <a:spcAft>
                <a:spcPts val="1083"/>
              </a:spcAft>
              <a:buSzPct val="100000"/>
              <a:buFont typeface="Arial" panose="020B0604020202020204" pitchFamily="34" charset="0"/>
              <a:buChar char="​"/>
              <a:defRPr sz="1000" b="0" kern="1200">
                <a:solidFill>
                  <a:schemeClr val="tx1"/>
                </a:solidFill>
                <a:latin typeface="+mn-lt"/>
                <a:ea typeface="+mn-ea"/>
                <a:cs typeface="+mn-cs"/>
              </a:defRPr>
            </a:lvl1pPr>
            <a:lvl2pPr marL="0" indent="0" algn="l" defTabSz="990571" rtl="0" eaLnBrk="1" latinLnBrk="0" hangingPunct="1">
              <a:spcBef>
                <a:spcPts val="0"/>
              </a:spcBef>
              <a:spcAft>
                <a:spcPts val="1083"/>
              </a:spcAft>
              <a:buClrTx/>
              <a:buSzPct val="100000"/>
              <a:buFont typeface="Arial" panose="020B0604020202020204" pitchFamily="34" charset="0"/>
              <a:buChar char="​"/>
              <a:defRPr lang="en-US" sz="1000" b="1" kern="1200" dirty="0">
                <a:solidFill>
                  <a:schemeClr val="tx1"/>
                </a:solidFill>
                <a:latin typeface="+mn-lt"/>
                <a:ea typeface="+mn-ea"/>
                <a:cs typeface="+mn-cs"/>
              </a:defRPr>
            </a:lvl2pPr>
            <a:lvl3pPr marL="191094" indent="-191094" algn="l" defTabSz="990571" rtl="0" eaLnBrk="1" latinLnBrk="0" hangingPunct="1">
              <a:spcBef>
                <a:spcPts val="0"/>
              </a:spcBef>
              <a:spcAft>
                <a:spcPts val="1083"/>
              </a:spcAft>
              <a:buClrTx/>
              <a:buSzPct val="100000"/>
              <a:buFont typeface="Arial" panose="020B0604020202020204" pitchFamily="34" charset="0"/>
              <a:buChar char="•"/>
              <a:defRPr lang="en-US" sz="1000" kern="1200" dirty="0">
                <a:solidFill>
                  <a:schemeClr val="tx1"/>
                </a:solidFill>
                <a:latin typeface="+mn-lt"/>
                <a:ea typeface="+mn-ea"/>
                <a:cs typeface="+mn-cs"/>
              </a:defRPr>
            </a:lvl3pPr>
            <a:lvl4pPr marL="386089" indent="-191094" algn="l" defTabSz="990571" rtl="0" eaLnBrk="1" latinLnBrk="0" hangingPunct="1">
              <a:spcBef>
                <a:spcPts val="0"/>
              </a:spcBef>
              <a:spcAft>
                <a:spcPts val="1083"/>
              </a:spcAft>
              <a:buClrTx/>
              <a:buSzPct val="100000"/>
              <a:buFont typeface="Verdana" panose="020B0604030504040204" pitchFamily="34" charset="0"/>
              <a:buChar char="−"/>
              <a:defRPr lang="en-US" sz="1000" kern="1200" baseline="0" dirty="0">
                <a:solidFill>
                  <a:schemeClr val="tx1"/>
                </a:solidFill>
                <a:latin typeface="+mn-lt"/>
                <a:ea typeface="+mn-ea"/>
                <a:cs typeface="+mn-cs"/>
              </a:defRPr>
            </a:lvl4pPr>
            <a:lvl5pPr marL="577182" indent="-191094" algn="l" defTabSz="865030" rtl="0" eaLnBrk="1" latinLnBrk="0" hangingPunct="1">
              <a:spcBef>
                <a:spcPts val="0"/>
              </a:spcBef>
              <a:spcAft>
                <a:spcPts val="1083"/>
              </a:spcAft>
              <a:buClrTx/>
              <a:buSzPct val="100000"/>
              <a:buFont typeface="Verdana" panose="020B0604030504040204" pitchFamily="34" charset="0"/>
              <a:buChar char="−"/>
              <a:tabLst/>
              <a:defRPr lang="en-US" sz="1000" kern="1200" baseline="0" dirty="0">
                <a:solidFill>
                  <a:schemeClr val="tx1"/>
                </a:solidFill>
                <a:latin typeface="+mn-lt"/>
                <a:ea typeface="+mn-ea"/>
                <a:cs typeface="+mn-cs"/>
              </a:defRPr>
            </a:lvl5pPr>
            <a:lvl6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6pPr>
            <a:lvl7pPr marL="577182" indent="-191094" algn="l" defTabSz="990571" rtl="0" eaLnBrk="1" latinLnBrk="0" hangingPunct="1">
              <a:spcBef>
                <a:spcPts val="0"/>
              </a:spcBef>
              <a:spcAft>
                <a:spcPts val="1083"/>
              </a:spcAft>
              <a:buFont typeface="Verdana" panose="020B0604030504040204" pitchFamily="34" charset="0"/>
              <a:buChar char="−"/>
              <a:defRPr sz="1000" kern="1200">
                <a:solidFill>
                  <a:schemeClr val="tx1"/>
                </a:solidFill>
                <a:latin typeface="+mn-lt"/>
                <a:ea typeface="+mn-ea"/>
                <a:cs typeface="+mn-cs"/>
              </a:defRPr>
            </a:lvl7pPr>
            <a:lvl8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8pPr>
            <a:lvl9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9pPr>
          </a:lstStyle>
          <a:p>
            <a:pPr marL="285750" indent="-285750">
              <a:buFont typeface="Arial" panose="020B0604020202020204" pitchFamily="34" charset="0"/>
              <a:buChar char="•"/>
            </a:pPr>
            <a:r>
              <a:rPr lang="da-DK" sz="1400" b="1" dirty="0">
                <a:solidFill>
                  <a:srgbClr val="0070C0"/>
                </a:solidFill>
              </a:rPr>
              <a:t>Styrket borgerperspektiv</a:t>
            </a:r>
          </a:p>
          <a:p>
            <a:pPr marL="285750" indent="-285750">
              <a:buFont typeface="Arial" panose="020B0604020202020204" pitchFamily="34" charset="0"/>
              <a:buChar char="•"/>
            </a:pPr>
            <a:r>
              <a:rPr lang="da-DK" sz="1400" b="1" dirty="0" err="1">
                <a:solidFill>
                  <a:srgbClr val="0070C0"/>
                </a:solidFill>
              </a:rPr>
              <a:t>Vidensbaseret</a:t>
            </a:r>
            <a:r>
              <a:rPr lang="da-DK" sz="1400" b="1" dirty="0">
                <a:solidFill>
                  <a:srgbClr val="0070C0"/>
                </a:solidFill>
              </a:rPr>
              <a:t> opbygning</a:t>
            </a:r>
          </a:p>
          <a:p>
            <a:pPr marL="285750" indent="-285750">
              <a:buFont typeface="Arial" panose="020B0604020202020204" pitchFamily="34" charset="0"/>
              <a:buChar char="•"/>
            </a:pPr>
            <a:r>
              <a:rPr lang="da-DK" sz="1400" b="1" dirty="0">
                <a:solidFill>
                  <a:srgbClr val="0070C0"/>
                </a:solidFill>
              </a:rPr>
              <a:t>Lettere sagsbehandling </a:t>
            </a:r>
          </a:p>
          <a:p>
            <a:pPr marL="285750" indent="-285750">
              <a:buFont typeface="Arial" panose="020B0604020202020204" pitchFamily="34" charset="0"/>
              <a:buChar char="•"/>
            </a:pPr>
            <a:r>
              <a:rPr lang="da-DK" sz="1400" b="1" dirty="0">
                <a:solidFill>
                  <a:srgbClr val="0070C0"/>
                </a:solidFill>
              </a:rPr>
              <a:t>Bedre overblik </a:t>
            </a:r>
          </a:p>
          <a:p>
            <a:pPr marL="285750" indent="-285750">
              <a:buFont typeface="Arial" panose="020B0604020202020204" pitchFamily="34" charset="0"/>
              <a:buChar char="•"/>
            </a:pPr>
            <a:r>
              <a:rPr lang="da-DK" sz="1400" b="1" dirty="0">
                <a:solidFill>
                  <a:srgbClr val="0070C0"/>
                </a:solidFill>
              </a:rPr>
              <a:t>Mere</a:t>
            </a:r>
            <a:r>
              <a:rPr lang="da-DK" sz="1400" dirty="0">
                <a:solidFill>
                  <a:srgbClr val="0070C0"/>
                </a:solidFill>
              </a:rPr>
              <a:t> </a:t>
            </a:r>
            <a:r>
              <a:rPr lang="da-DK" sz="1400" b="1" dirty="0">
                <a:solidFill>
                  <a:srgbClr val="0070C0"/>
                </a:solidFill>
              </a:rPr>
              <a:t>relevant </a:t>
            </a:r>
            <a:r>
              <a:rPr lang="da-DK" sz="1400" b="1" dirty="0" err="1">
                <a:solidFill>
                  <a:srgbClr val="0070C0"/>
                </a:solidFill>
              </a:rPr>
              <a:t>sagsoplysning</a:t>
            </a:r>
            <a:endParaRPr lang="da-DK" sz="1400" dirty="0">
              <a:solidFill>
                <a:srgbClr val="0070C0"/>
              </a:solidFill>
            </a:endParaRPr>
          </a:p>
        </p:txBody>
      </p:sp>
      <p:pic>
        <p:nvPicPr>
          <p:cNvPr id="7" name="Picture 6">
            <a:extLst>
              <a:ext uri="{FF2B5EF4-FFF2-40B4-BE49-F238E27FC236}">
                <a16:creationId xmlns:a16="http://schemas.microsoft.com/office/drawing/2014/main" xmlns="" id="{A2BADD57-99CE-4266-8784-822A62535C6A}"/>
              </a:ext>
            </a:extLst>
          </p:cNvPr>
          <p:cNvPicPr>
            <a:picLocks noChangeAspect="1"/>
          </p:cNvPicPr>
          <p:nvPr/>
        </p:nvPicPr>
        <p:blipFill>
          <a:blip r:embed="rId11"/>
          <a:stretch>
            <a:fillRect/>
          </a:stretch>
        </p:blipFill>
        <p:spPr>
          <a:xfrm>
            <a:off x="4409993" y="2219888"/>
            <a:ext cx="2938943" cy="4161444"/>
          </a:xfrm>
          <a:prstGeom prst="rect">
            <a:avLst/>
          </a:prstGeom>
        </p:spPr>
      </p:pic>
    </p:spTree>
    <p:custDataLst>
      <p:tags r:id="rId2"/>
    </p:custDataLst>
    <p:extLst>
      <p:ext uri="{BB962C8B-B14F-4D97-AF65-F5344CB8AC3E}">
        <p14:creationId xmlns:p14="http://schemas.microsoft.com/office/powerpoint/2010/main" val="861957290"/>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extLst>
              <p:ext uri="{D42A27DB-BD31-4B8C-83A1-F6EECF244321}">
                <p14:modId xmlns:p14="http://schemas.microsoft.com/office/powerpoint/2010/main" val="233028909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3346" name="think-cell Slide" r:id="rId5" imgW="473" imgH="473" progId="TCLayout.ActiveDocument.1">
                  <p:embed/>
                </p:oleObj>
              </mc:Choice>
              <mc:Fallback>
                <p:oleObj name="think-cell Slide" r:id="rId5" imgW="473" imgH="473"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p:cNvSpPr/>
          <p:nvPr>
            <p:custDataLst>
              <p:tags r:id="rId3"/>
            </p:custDataLst>
          </p:nvPr>
        </p:nvSpPr>
        <p:spPr bwMode="gray">
          <a:xfrm>
            <a:off x="0" y="0"/>
            <a:ext cx="158750" cy="158750"/>
          </a:xfrm>
          <a:prstGeom prst="rect">
            <a:avLst/>
          </a:prstGeom>
          <a:solidFill>
            <a:schemeClr val="accent3"/>
          </a:solidFill>
          <a:ln w="19050" algn="ctr">
            <a:noFill/>
            <a:miter lim="800000"/>
            <a:headEnd/>
            <a:tailEnd/>
          </a:ln>
        </p:spPr>
        <p:txBody>
          <a:bodyPr wrap="none" lIns="0" tIns="0" rIns="0" bIns="0" rtlCol="0" anchor="ctr"/>
          <a:lstStyle/>
          <a:p>
            <a:pPr algn="ctr">
              <a:spcBef>
                <a:spcPct val="0"/>
              </a:spcBef>
              <a:spcAft>
                <a:spcPct val="0"/>
              </a:spcAft>
              <a:buFont typeface="Arial" pitchFamily="34" charset="0"/>
              <a:buNone/>
            </a:pPr>
            <a:endParaRPr lang="da-DK" sz="2000" b="1" dirty="0">
              <a:solidFill>
                <a:schemeClr val="bg1"/>
              </a:solidFill>
              <a:latin typeface="Verdana" panose="020B0604030504040204" pitchFamily="34" charset="0"/>
              <a:ea typeface="+mj-ea"/>
              <a:cs typeface="+mj-cs"/>
              <a:sym typeface="Verdana" panose="020B0604030504040204" pitchFamily="34" charset="0"/>
            </a:endParaRPr>
          </a:p>
        </p:txBody>
      </p:sp>
      <p:sp>
        <p:nvSpPr>
          <p:cNvPr id="2" name="Title 1"/>
          <p:cNvSpPr>
            <a:spLocks noGrp="1"/>
          </p:cNvSpPr>
          <p:nvPr>
            <p:ph type="title"/>
          </p:nvPr>
        </p:nvSpPr>
        <p:spPr/>
        <p:txBody>
          <a:bodyPr/>
          <a:lstStyle/>
          <a:p>
            <a:r>
              <a:rPr lang="da-DK" b="1" dirty="0"/>
              <a:t>1. Den forberedende del</a:t>
            </a:r>
            <a:endParaRPr lang="da-DK" dirty="0"/>
          </a:p>
        </p:txBody>
      </p:sp>
      <p:sp>
        <p:nvSpPr>
          <p:cNvPr id="8" name="Text Placeholder 7"/>
          <p:cNvSpPr>
            <a:spLocks noGrp="1"/>
          </p:cNvSpPr>
          <p:nvPr>
            <p:ph type="body" sz="quarter" idx="13"/>
          </p:nvPr>
        </p:nvSpPr>
        <p:spPr/>
        <p:txBody>
          <a:bodyPr/>
          <a:lstStyle/>
          <a:p>
            <a:r>
              <a:rPr lang="da-DK" dirty="0"/>
              <a:t>Tips til spørgsmål om funktionsevne til sektion 4 ‘Bemærkninger’</a:t>
            </a:r>
          </a:p>
        </p:txBody>
      </p:sp>
      <p:sp>
        <p:nvSpPr>
          <p:cNvPr id="4" name="Rounded Rectangle 3"/>
          <p:cNvSpPr/>
          <p:nvPr/>
        </p:nvSpPr>
        <p:spPr>
          <a:xfrm>
            <a:off x="433387" y="1470990"/>
            <a:ext cx="9823451" cy="5314274"/>
          </a:xfrm>
          <a:prstGeom prst="roundRect">
            <a:avLst>
              <a:gd name="adj" fmla="val 2945"/>
            </a:avLst>
          </a:prstGeom>
          <a:solidFill>
            <a:schemeClr val="bg1"/>
          </a:solid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1100" b="1" dirty="0">
                <a:solidFill>
                  <a:schemeClr val="tx1"/>
                </a:solidFill>
              </a:rPr>
              <a:t>Hvordan kan jeg spørge ind til funktionsevner, hvis den ikke er afdækket?</a:t>
            </a:r>
          </a:p>
          <a:p>
            <a:r>
              <a:rPr lang="da-DK" sz="1100" dirty="0">
                <a:solidFill>
                  <a:schemeClr val="tx1"/>
                </a:solidFill>
              </a:rPr>
              <a:t>Borgerens funktionsevne  vil som regel være afdækket i den lægelige dokumentation i sagen. Hvis du mener, der er behov for supplerende oplysninger om  borgerens funktionsevne, kan du tilføje oplysninger under ‘Bemærkninger’ ved at angive borgerens svar på de fem spørgsmål nedenfor.</a:t>
            </a:r>
          </a:p>
          <a:p>
            <a:r>
              <a:rPr lang="da-DK" sz="1100" dirty="0">
                <a:solidFill>
                  <a:schemeClr val="tx1"/>
                </a:solidFill>
              </a:rPr>
              <a:t> </a:t>
            </a:r>
          </a:p>
          <a:p>
            <a:r>
              <a:rPr lang="da-DK" sz="1100" dirty="0">
                <a:solidFill>
                  <a:schemeClr val="tx1"/>
                </a:solidFill>
              </a:rPr>
              <a:t>Spørgsmålene handler om søvn, stress, sundhed, humør og opmærksomhed. Ved hvert spørgsmål kan borgeren vælge et svar. Som tommelfingerregel er det relevant for beskrivelsen af funktionsevnen at notere borgerens svar og få det uddybet, hvis borgeren svarer ”ofte” eller ” meget ofte”. Hvis borgeren svarer ”aldrig”, ”sjældent” eller ”af og til” er det sandsynligvis ikke relevant at angive svaret.</a:t>
            </a:r>
          </a:p>
          <a:p>
            <a:endParaRPr lang="da-DK" sz="1100" dirty="0">
              <a:solidFill>
                <a:schemeClr val="tx1"/>
              </a:solidFill>
            </a:endParaRPr>
          </a:p>
          <a:p>
            <a:r>
              <a:rPr lang="da-DK" sz="1100" b="1" dirty="0">
                <a:solidFill>
                  <a:schemeClr val="tx1"/>
                </a:solidFill>
              </a:rPr>
              <a:t>1. Oplever du forstyrrelser af din søvn til hverdag?</a:t>
            </a:r>
          </a:p>
          <a:p>
            <a:r>
              <a:rPr lang="da-DK" sz="1100" dirty="0">
                <a:solidFill>
                  <a:schemeClr val="tx1"/>
                </a:solidFill>
              </a:rPr>
              <a:t>(Det kan fx være i forhold til </a:t>
            </a:r>
            <a:r>
              <a:rPr lang="da-DK" sz="1100" dirty="0" err="1">
                <a:solidFill>
                  <a:schemeClr val="tx1"/>
                </a:solidFill>
              </a:rPr>
              <a:t>indsovning</a:t>
            </a:r>
            <a:r>
              <a:rPr lang="da-DK" sz="1100" dirty="0">
                <a:solidFill>
                  <a:schemeClr val="tx1"/>
                </a:solidFill>
              </a:rPr>
              <a:t>, søvnmængde, </a:t>
            </a:r>
            <a:r>
              <a:rPr lang="da-DK" sz="1100" dirty="0" err="1">
                <a:solidFill>
                  <a:schemeClr val="tx1"/>
                </a:solidFill>
              </a:rPr>
              <a:t>gennemsovning</a:t>
            </a:r>
            <a:r>
              <a:rPr lang="da-DK" sz="1100" dirty="0">
                <a:solidFill>
                  <a:schemeClr val="tx1"/>
                </a:solidFill>
              </a:rPr>
              <a:t> og samlet søvnkvalitet)</a:t>
            </a:r>
          </a:p>
          <a:p>
            <a:r>
              <a:rPr lang="da-DK" sz="1100" dirty="0">
                <a:solidFill>
                  <a:schemeClr val="tx1"/>
                </a:solidFill>
              </a:rPr>
              <a:t>Aldrig – sjældent – af og til – ofte – meget ofte</a:t>
            </a:r>
          </a:p>
          <a:p>
            <a:r>
              <a:rPr lang="da-DK" sz="1100" dirty="0">
                <a:solidFill>
                  <a:schemeClr val="tx1"/>
                </a:solidFill>
              </a:rPr>
              <a:t> </a:t>
            </a:r>
          </a:p>
          <a:p>
            <a:pPr lvl="0"/>
            <a:r>
              <a:rPr lang="da-DK" sz="1100" b="1" dirty="0">
                <a:solidFill>
                  <a:schemeClr val="tx1"/>
                </a:solidFill>
              </a:rPr>
              <a:t>2. Oplever du udfordringer med at tage vare på din egen sundhed til hverdag? </a:t>
            </a:r>
          </a:p>
          <a:p>
            <a:pPr lvl="0"/>
            <a:r>
              <a:rPr lang="da-DK" sz="1100" dirty="0">
                <a:solidFill>
                  <a:schemeClr val="tx1"/>
                </a:solidFill>
              </a:rPr>
              <a:t>(Det kan fx være i forhold til motion, at spise sundt, medicinforbrug eller alkoholindtag)</a:t>
            </a:r>
          </a:p>
          <a:p>
            <a:r>
              <a:rPr lang="da-DK" sz="1100" dirty="0">
                <a:solidFill>
                  <a:schemeClr val="tx1"/>
                </a:solidFill>
              </a:rPr>
              <a:t>Aldrig – sjældent – af og til – ofte – meget ofte</a:t>
            </a:r>
          </a:p>
          <a:p>
            <a:r>
              <a:rPr lang="da-DK" sz="1100" dirty="0">
                <a:solidFill>
                  <a:schemeClr val="tx1"/>
                </a:solidFill>
              </a:rPr>
              <a:t> </a:t>
            </a:r>
            <a:r>
              <a:rPr lang="da-DK" sz="1100" b="1" dirty="0">
                <a:solidFill>
                  <a:schemeClr val="tx1"/>
                </a:solidFill>
              </a:rPr>
              <a:t> </a:t>
            </a:r>
            <a:endParaRPr lang="da-DK" sz="1100" dirty="0">
              <a:solidFill>
                <a:schemeClr val="tx1"/>
              </a:solidFill>
            </a:endParaRPr>
          </a:p>
          <a:p>
            <a:pPr lvl="0"/>
            <a:r>
              <a:rPr lang="da-DK" sz="1100" b="1" dirty="0">
                <a:solidFill>
                  <a:schemeClr val="tx1"/>
                </a:solidFill>
              </a:rPr>
              <a:t>3. Oplever du udfordringer med at håndtere stress og krav til hverdag?</a:t>
            </a:r>
          </a:p>
          <a:p>
            <a:r>
              <a:rPr lang="da-DK" sz="1100" dirty="0">
                <a:solidFill>
                  <a:schemeClr val="tx1"/>
                </a:solidFill>
              </a:rPr>
              <a:t>(Det kan fx være i forhold til opgaver, der kræver koncentration og selvkontrol som at køre bil i tæt trafik eller passe mange børn på samme tid) </a:t>
            </a:r>
          </a:p>
          <a:p>
            <a:r>
              <a:rPr lang="da-DK" sz="1100" dirty="0">
                <a:solidFill>
                  <a:schemeClr val="tx1"/>
                </a:solidFill>
              </a:rPr>
              <a:t>Aldrig – sjældent – af og til – ofte – meget ofte</a:t>
            </a:r>
          </a:p>
          <a:p>
            <a:r>
              <a:rPr lang="da-DK" sz="1100" dirty="0">
                <a:solidFill>
                  <a:schemeClr val="tx1"/>
                </a:solidFill>
              </a:rPr>
              <a:t> </a:t>
            </a:r>
          </a:p>
          <a:p>
            <a:pPr lvl="0"/>
            <a:r>
              <a:rPr lang="da-DK" sz="1100" b="1" dirty="0">
                <a:solidFill>
                  <a:schemeClr val="tx1"/>
                </a:solidFill>
              </a:rPr>
              <a:t>4. Oplever du udfordringer med at håndtere dit humør til hverdag?</a:t>
            </a:r>
          </a:p>
          <a:p>
            <a:r>
              <a:rPr lang="da-DK" sz="1100" dirty="0">
                <a:solidFill>
                  <a:schemeClr val="tx1"/>
                </a:solidFill>
              </a:rPr>
              <a:t>(Det kan fx være i forhold til håndtering af vrede, glæde og tristhed i forskellige situationer, eksempelvis ved kritik)</a:t>
            </a:r>
          </a:p>
          <a:p>
            <a:r>
              <a:rPr lang="da-DK" sz="1100" dirty="0">
                <a:solidFill>
                  <a:schemeClr val="tx1"/>
                </a:solidFill>
              </a:rPr>
              <a:t>Aldrig – sjældent – af og til – ofte – meget ofte</a:t>
            </a:r>
          </a:p>
          <a:p>
            <a:r>
              <a:rPr lang="da-DK" sz="1100" b="1" dirty="0">
                <a:solidFill>
                  <a:schemeClr val="tx1"/>
                </a:solidFill>
              </a:rPr>
              <a:t> </a:t>
            </a:r>
            <a:endParaRPr lang="da-DK" sz="1100" dirty="0">
              <a:solidFill>
                <a:schemeClr val="tx1"/>
              </a:solidFill>
            </a:endParaRPr>
          </a:p>
          <a:p>
            <a:pPr lvl="0"/>
            <a:r>
              <a:rPr lang="da-DK" sz="1100" b="1" dirty="0">
                <a:solidFill>
                  <a:schemeClr val="tx1"/>
                </a:solidFill>
              </a:rPr>
              <a:t>5. Oplever du udfordringer med at fastholde din opmærksomhed til hverdag?</a:t>
            </a:r>
          </a:p>
          <a:p>
            <a:r>
              <a:rPr lang="da-DK" sz="1100" dirty="0">
                <a:solidFill>
                  <a:schemeClr val="tx1"/>
                </a:solidFill>
              </a:rPr>
              <a:t>(Det kan fx være i forhold til at planlægge og gennemføre opgaver, bedømme tid og tage imod instruktioner) </a:t>
            </a:r>
          </a:p>
          <a:p>
            <a:r>
              <a:rPr lang="da-DK" sz="1100" dirty="0">
                <a:solidFill>
                  <a:schemeClr val="tx1"/>
                </a:solidFill>
              </a:rPr>
              <a:t>Aldrig – sjældent – af og til – ofte – meget ofte</a:t>
            </a:r>
          </a:p>
        </p:txBody>
      </p:sp>
      <p:sp>
        <p:nvSpPr>
          <p:cNvPr id="9" name="Freeform 324"/>
          <p:cNvSpPr>
            <a:spLocks noChangeAspect="1" noEditPoints="1"/>
          </p:cNvSpPr>
          <p:nvPr/>
        </p:nvSpPr>
        <p:spPr bwMode="auto">
          <a:xfrm>
            <a:off x="5201112" y="1243165"/>
            <a:ext cx="288000" cy="288000"/>
          </a:xfrm>
          <a:custGeom>
            <a:avLst/>
            <a:gdLst>
              <a:gd name="T0" fmla="*/ 264 w 512"/>
              <a:gd name="T1" fmla="*/ 120 h 512"/>
              <a:gd name="T2" fmla="*/ 343 w 512"/>
              <a:gd name="T3" fmla="*/ 151 h 512"/>
              <a:gd name="T4" fmla="*/ 341 w 512"/>
              <a:gd name="T5" fmla="*/ 156 h 512"/>
              <a:gd name="T6" fmla="*/ 331 w 512"/>
              <a:gd name="T7" fmla="*/ 161 h 512"/>
              <a:gd name="T8" fmla="*/ 326 w 512"/>
              <a:gd name="T9" fmla="*/ 167 h 512"/>
              <a:gd name="T10" fmla="*/ 291 w 512"/>
              <a:gd name="T11" fmla="*/ 256 h 512"/>
              <a:gd name="T12" fmla="*/ 294 w 512"/>
              <a:gd name="T13" fmla="*/ 268 h 512"/>
              <a:gd name="T14" fmla="*/ 315 w 512"/>
              <a:gd name="T15" fmla="*/ 285 h 512"/>
              <a:gd name="T16" fmla="*/ 306 w 512"/>
              <a:gd name="T17" fmla="*/ 308 h 512"/>
              <a:gd name="T18" fmla="*/ 186 w 512"/>
              <a:gd name="T19" fmla="*/ 262 h 512"/>
              <a:gd name="T20" fmla="*/ 195 w 512"/>
              <a:gd name="T21" fmla="*/ 239 h 512"/>
              <a:gd name="T22" fmla="*/ 221 w 512"/>
              <a:gd name="T23" fmla="*/ 240 h 512"/>
              <a:gd name="T24" fmla="*/ 232 w 512"/>
              <a:gd name="T25" fmla="*/ 233 h 512"/>
              <a:gd name="T26" fmla="*/ 266 w 512"/>
              <a:gd name="T27" fmla="*/ 144 h 512"/>
              <a:gd name="T28" fmla="*/ 266 w 512"/>
              <a:gd name="T29" fmla="*/ 136 h 512"/>
              <a:gd name="T30" fmla="*/ 261 w 512"/>
              <a:gd name="T31" fmla="*/ 126 h 512"/>
              <a:gd name="T32" fmla="*/ 264 w 512"/>
              <a:gd name="T33" fmla="*/ 120 h 512"/>
              <a:gd name="T34" fmla="*/ 512 w 512"/>
              <a:gd name="T35" fmla="*/ 256 h 512"/>
              <a:gd name="T36" fmla="*/ 256 w 512"/>
              <a:gd name="T37" fmla="*/ 512 h 512"/>
              <a:gd name="T38" fmla="*/ 0 w 512"/>
              <a:gd name="T39" fmla="*/ 256 h 512"/>
              <a:gd name="T40" fmla="*/ 256 w 512"/>
              <a:gd name="T41" fmla="*/ 0 h 512"/>
              <a:gd name="T42" fmla="*/ 512 w 512"/>
              <a:gd name="T43" fmla="*/ 256 h 512"/>
              <a:gd name="T44" fmla="*/ 361 w 512"/>
              <a:gd name="T45" fmla="*/ 134 h 512"/>
              <a:gd name="T46" fmla="*/ 261 w 512"/>
              <a:gd name="T47" fmla="*/ 96 h 512"/>
              <a:gd name="T48" fmla="*/ 247 w 512"/>
              <a:gd name="T49" fmla="*/ 102 h 512"/>
              <a:gd name="T50" fmla="*/ 240 w 512"/>
              <a:gd name="T51" fmla="*/ 122 h 512"/>
              <a:gd name="T52" fmla="*/ 240 w 512"/>
              <a:gd name="T53" fmla="*/ 131 h 512"/>
              <a:gd name="T54" fmla="*/ 244 w 512"/>
              <a:gd name="T55" fmla="*/ 140 h 512"/>
              <a:gd name="T56" fmla="*/ 214 w 512"/>
              <a:gd name="T57" fmla="*/ 219 h 512"/>
              <a:gd name="T58" fmla="*/ 188 w 512"/>
              <a:gd name="T59" fmla="*/ 218 h 512"/>
              <a:gd name="T60" fmla="*/ 178 w 512"/>
              <a:gd name="T61" fmla="*/ 224 h 512"/>
              <a:gd name="T62" fmla="*/ 163 w 512"/>
              <a:gd name="T63" fmla="*/ 264 h 512"/>
              <a:gd name="T64" fmla="*/ 163 w 512"/>
              <a:gd name="T65" fmla="*/ 272 h 512"/>
              <a:gd name="T66" fmla="*/ 169 w 512"/>
              <a:gd name="T67" fmla="*/ 278 h 512"/>
              <a:gd name="T68" fmla="*/ 229 w 512"/>
              <a:gd name="T69" fmla="*/ 301 h 512"/>
              <a:gd name="T70" fmla="*/ 194 w 512"/>
              <a:gd name="T71" fmla="*/ 391 h 512"/>
              <a:gd name="T72" fmla="*/ 200 w 512"/>
              <a:gd name="T73" fmla="*/ 404 h 512"/>
              <a:gd name="T74" fmla="*/ 204 w 512"/>
              <a:gd name="T75" fmla="*/ 405 h 512"/>
              <a:gd name="T76" fmla="*/ 214 w 512"/>
              <a:gd name="T77" fmla="*/ 398 h 512"/>
              <a:gd name="T78" fmla="*/ 248 w 512"/>
              <a:gd name="T79" fmla="*/ 308 h 512"/>
              <a:gd name="T80" fmla="*/ 308 w 512"/>
              <a:gd name="T81" fmla="*/ 331 h 512"/>
              <a:gd name="T82" fmla="*/ 312 w 512"/>
              <a:gd name="T83" fmla="*/ 332 h 512"/>
              <a:gd name="T84" fmla="*/ 322 w 512"/>
              <a:gd name="T85" fmla="*/ 325 h 512"/>
              <a:gd name="T86" fmla="*/ 337 w 512"/>
              <a:gd name="T87" fmla="*/ 285 h 512"/>
              <a:gd name="T88" fmla="*/ 334 w 512"/>
              <a:gd name="T89" fmla="*/ 273 h 512"/>
              <a:gd name="T90" fmla="*/ 314 w 512"/>
              <a:gd name="T91" fmla="*/ 257 h 512"/>
              <a:gd name="T92" fmla="*/ 344 w 512"/>
              <a:gd name="T93" fmla="*/ 178 h 512"/>
              <a:gd name="T94" fmla="*/ 354 w 512"/>
              <a:gd name="T95" fmla="*/ 174 h 512"/>
              <a:gd name="T96" fmla="*/ 359 w 512"/>
              <a:gd name="T97" fmla="*/ 168 h 512"/>
              <a:gd name="T98" fmla="*/ 367 w 512"/>
              <a:gd name="T99" fmla="*/ 148 h 512"/>
              <a:gd name="T100" fmla="*/ 361 w 512"/>
              <a:gd name="T101" fmla="*/ 134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512" h="512">
                <a:moveTo>
                  <a:pt x="264" y="120"/>
                </a:moveTo>
                <a:cubicBezTo>
                  <a:pt x="343" y="151"/>
                  <a:pt x="343" y="151"/>
                  <a:pt x="343" y="151"/>
                </a:cubicBezTo>
                <a:cubicBezTo>
                  <a:pt x="341" y="156"/>
                  <a:pt x="341" y="156"/>
                  <a:pt x="341" y="156"/>
                </a:cubicBezTo>
                <a:cubicBezTo>
                  <a:pt x="331" y="161"/>
                  <a:pt x="331" y="161"/>
                  <a:pt x="331" y="161"/>
                </a:cubicBezTo>
                <a:cubicBezTo>
                  <a:pt x="329" y="162"/>
                  <a:pt x="327" y="164"/>
                  <a:pt x="326" y="167"/>
                </a:cubicBezTo>
                <a:cubicBezTo>
                  <a:pt x="291" y="256"/>
                  <a:pt x="291" y="256"/>
                  <a:pt x="291" y="256"/>
                </a:cubicBezTo>
                <a:cubicBezTo>
                  <a:pt x="290" y="261"/>
                  <a:pt x="291" y="266"/>
                  <a:pt x="294" y="268"/>
                </a:cubicBezTo>
                <a:cubicBezTo>
                  <a:pt x="315" y="285"/>
                  <a:pt x="315" y="285"/>
                  <a:pt x="315" y="285"/>
                </a:cubicBezTo>
                <a:cubicBezTo>
                  <a:pt x="306" y="308"/>
                  <a:pt x="306" y="308"/>
                  <a:pt x="306" y="308"/>
                </a:cubicBezTo>
                <a:cubicBezTo>
                  <a:pt x="186" y="262"/>
                  <a:pt x="186" y="262"/>
                  <a:pt x="186" y="262"/>
                </a:cubicBezTo>
                <a:cubicBezTo>
                  <a:pt x="195" y="239"/>
                  <a:pt x="195" y="239"/>
                  <a:pt x="195" y="239"/>
                </a:cubicBezTo>
                <a:cubicBezTo>
                  <a:pt x="221" y="240"/>
                  <a:pt x="221" y="240"/>
                  <a:pt x="221" y="240"/>
                </a:cubicBezTo>
                <a:cubicBezTo>
                  <a:pt x="226" y="241"/>
                  <a:pt x="230" y="238"/>
                  <a:pt x="232" y="233"/>
                </a:cubicBezTo>
                <a:cubicBezTo>
                  <a:pt x="266" y="144"/>
                  <a:pt x="266" y="144"/>
                  <a:pt x="266" y="144"/>
                </a:cubicBezTo>
                <a:cubicBezTo>
                  <a:pt x="267" y="141"/>
                  <a:pt x="267" y="138"/>
                  <a:pt x="266" y="136"/>
                </a:cubicBezTo>
                <a:cubicBezTo>
                  <a:pt x="261" y="126"/>
                  <a:pt x="261" y="126"/>
                  <a:pt x="261" y="126"/>
                </a:cubicBezTo>
                <a:lnTo>
                  <a:pt x="264" y="120"/>
                </a:lnTo>
                <a:close/>
                <a:moveTo>
                  <a:pt x="512" y="256"/>
                </a:moveTo>
                <a:cubicBezTo>
                  <a:pt x="512" y="397"/>
                  <a:pt x="397" y="512"/>
                  <a:pt x="256" y="512"/>
                </a:cubicBezTo>
                <a:cubicBezTo>
                  <a:pt x="114" y="512"/>
                  <a:pt x="0" y="397"/>
                  <a:pt x="0" y="256"/>
                </a:cubicBezTo>
                <a:cubicBezTo>
                  <a:pt x="0" y="114"/>
                  <a:pt x="114" y="0"/>
                  <a:pt x="256" y="0"/>
                </a:cubicBezTo>
                <a:cubicBezTo>
                  <a:pt x="397" y="0"/>
                  <a:pt x="512" y="114"/>
                  <a:pt x="512" y="256"/>
                </a:cubicBezTo>
                <a:close/>
                <a:moveTo>
                  <a:pt x="361" y="134"/>
                </a:moveTo>
                <a:cubicBezTo>
                  <a:pt x="261" y="96"/>
                  <a:pt x="261" y="96"/>
                  <a:pt x="261" y="96"/>
                </a:cubicBezTo>
                <a:cubicBezTo>
                  <a:pt x="256" y="94"/>
                  <a:pt x="250" y="97"/>
                  <a:pt x="247" y="102"/>
                </a:cubicBezTo>
                <a:cubicBezTo>
                  <a:pt x="240" y="122"/>
                  <a:pt x="240" y="122"/>
                  <a:pt x="240" y="122"/>
                </a:cubicBezTo>
                <a:cubicBezTo>
                  <a:pt x="239" y="125"/>
                  <a:pt x="239" y="128"/>
                  <a:pt x="240" y="131"/>
                </a:cubicBezTo>
                <a:cubicBezTo>
                  <a:pt x="244" y="140"/>
                  <a:pt x="244" y="140"/>
                  <a:pt x="244" y="140"/>
                </a:cubicBezTo>
                <a:cubicBezTo>
                  <a:pt x="214" y="219"/>
                  <a:pt x="214" y="219"/>
                  <a:pt x="214" y="219"/>
                </a:cubicBezTo>
                <a:cubicBezTo>
                  <a:pt x="188" y="218"/>
                  <a:pt x="188" y="218"/>
                  <a:pt x="188" y="218"/>
                </a:cubicBezTo>
                <a:cubicBezTo>
                  <a:pt x="184" y="217"/>
                  <a:pt x="180" y="220"/>
                  <a:pt x="178" y="224"/>
                </a:cubicBezTo>
                <a:cubicBezTo>
                  <a:pt x="163" y="264"/>
                  <a:pt x="163" y="264"/>
                  <a:pt x="163" y="264"/>
                </a:cubicBezTo>
                <a:cubicBezTo>
                  <a:pt x="162" y="267"/>
                  <a:pt x="162" y="270"/>
                  <a:pt x="163" y="272"/>
                </a:cubicBezTo>
                <a:cubicBezTo>
                  <a:pt x="164" y="275"/>
                  <a:pt x="166" y="277"/>
                  <a:pt x="169" y="278"/>
                </a:cubicBezTo>
                <a:cubicBezTo>
                  <a:pt x="229" y="301"/>
                  <a:pt x="229" y="301"/>
                  <a:pt x="229" y="301"/>
                </a:cubicBezTo>
                <a:cubicBezTo>
                  <a:pt x="194" y="391"/>
                  <a:pt x="194" y="391"/>
                  <a:pt x="194" y="391"/>
                </a:cubicBezTo>
                <a:cubicBezTo>
                  <a:pt x="192" y="396"/>
                  <a:pt x="195" y="402"/>
                  <a:pt x="200" y="404"/>
                </a:cubicBezTo>
                <a:cubicBezTo>
                  <a:pt x="202" y="405"/>
                  <a:pt x="203" y="405"/>
                  <a:pt x="204" y="405"/>
                </a:cubicBezTo>
                <a:cubicBezTo>
                  <a:pt x="208" y="405"/>
                  <a:pt x="212" y="402"/>
                  <a:pt x="214" y="398"/>
                </a:cubicBezTo>
                <a:cubicBezTo>
                  <a:pt x="248" y="308"/>
                  <a:pt x="248" y="308"/>
                  <a:pt x="248" y="308"/>
                </a:cubicBezTo>
                <a:cubicBezTo>
                  <a:pt x="308" y="331"/>
                  <a:pt x="308" y="331"/>
                  <a:pt x="308" y="331"/>
                </a:cubicBezTo>
                <a:cubicBezTo>
                  <a:pt x="309" y="332"/>
                  <a:pt x="311" y="332"/>
                  <a:pt x="312" y="332"/>
                </a:cubicBezTo>
                <a:cubicBezTo>
                  <a:pt x="316" y="332"/>
                  <a:pt x="320" y="329"/>
                  <a:pt x="322" y="325"/>
                </a:cubicBezTo>
                <a:cubicBezTo>
                  <a:pt x="337" y="285"/>
                  <a:pt x="337" y="285"/>
                  <a:pt x="337" y="285"/>
                </a:cubicBezTo>
                <a:cubicBezTo>
                  <a:pt x="339" y="281"/>
                  <a:pt x="338" y="276"/>
                  <a:pt x="334" y="273"/>
                </a:cubicBezTo>
                <a:cubicBezTo>
                  <a:pt x="314" y="257"/>
                  <a:pt x="314" y="257"/>
                  <a:pt x="314" y="257"/>
                </a:cubicBezTo>
                <a:cubicBezTo>
                  <a:pt x="344" y="178"/>
                  <a:pt x="344" y="178"/>
                  <a:pt x="344" y="178"/>
                </a:cubicBezTo>
                <a:cubicBezTo>
                  <a:pt x="354" y="174"/>
                  <a:pt x="354" y="174"/>
                  <a:pt x="354" y="174"/>
                </a:cubicBezTo>
                <a:cubicBezTo>
                  <a:pt x="356" y="173"/>
                  <a:pt x="358" y="171"/>
                  <a:pt x="359" y="168"/>
                </a:cubicBezTo>
                <a:cubicBezTo>
                  <a:pt x="367" y="148"/>
                  <a:pt x="367" y="148"/>
                  <a:pt x="367" y="148"/>
                </a:cubicBezTo>
                <a:cubicBezTo>
                  <a:pt x="369" y="143"/>
                  <a:pt x="366" y="137"/>
                  <a:pt x="361" y="134"/>
                </a:cubicBezTo>
                <a:close/>
              </a:path>
            </a:pathLst>
          </a:custGeom>
          <a:solidFill>
            <a:srgbClr val="0070C0"/>
          </a:solidFill>
          <a:ln>
            <a:noFill/>
          </a:ln>
          <a:extLst/>
        </p:spPr>
        <p:txBody>
          <a:bodyPr vert="horz" wrap="square" lIns="91440" tIns="45720" rIns="91440" bIns="45720" numCol="1" anchor="t" anchorCtr="0" compatLnSpc="1">
            <a:prstTxWarp prst="textNoShape">
              <a:avLst/>
            </a:prstTxWarp>
          </a:bodyPr>
          <a:lstStyle/>
          <a:p>
            <a:endParaRPr lang="en-GB" dirty="0"/>
          </a:p>
        </p:txBody>
      </p:sp>
    </p:spTree>
    <p:extLst>
      <p:ext uri="{BB962C8B-B14F-4D97-AF65-F5344CB8AC3E}">
        <p14:creationId xmlns:p14="http://schemas.microsoft.com/office/powerpoint/2010/main" val="4277517555"/>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3"/>
            </p:custDataLst>
            <p:extLst>
              <p:ext uri="{D42A27DB-BD31-4B8C-83A1-F6EECF244321}">
                <p14:modId xmlns:p14="http://schemas.microsoft.com/office/powerpoint/2010/main" val="318733436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4374" name="think-cell Slide" r:id="rId6" imgW="473" imgH="473" progId="TCLayout.ActiveDocument.1">
                  <p:embed/>
                </p:oleObj>
              </mc:Choice>
              <mc:Fallback>
                <p:oleObj name="think-cell Slide" r:id="rId6" imgW="473" imgH="473" progId="TCLayout.ActiveDocument.1">
                  <p:embed/>
                  <p:pic>
                    <p:nvPicPr>
                      <p:cNvPr id="8" name="Object 7"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4" name="Rectangle 3" hidden="1"/>
          <p:cNvSpPr/>
          <p:nvPr>
            <p:custDataLst>
              <p:tags r:id="rId4"/>
            </p:custDataLst>
          </p:nvPr>
        </p:nvSpPr>
        <p:spPr bwMode="gray">
          <a:xfrm>
            <a:off x="0" y="0"/>
            <a:ext cx="158750" cy="158750"/>
          </a:xfrm>
          <a:prstGeom prst="rect">
            <a:avLst/>
          </a:prstGeom>
          <a:solidFill>
            <a:schemeClr val="accent3"/>
          </a:solidFill>
          <a:ln w="19050" algn="ctr">
            <a:noFill/>
            <a:miter lim="800000"/>
            <a:headEnd/>
            <a:tailEnd/>
          </a:ln>
        </p:spPr>
        <p:txBody>
          <a:bodyPr wrap="none" lIns="0" tIns="0" rIns="0" bIns="0" rtlCol="0" anchor="ctr"/>
          <a:lstStyle/>
          <a:p>
            <a:pPr algn="ctr">
              <a:spcBef>
                <a:spcPct val="0"/>
              </a:spcBef>
              <a:spcAft>
                <a:spcPct val="0"/>
              </a:spcAft>
              <a:buFont typeface="Arial" pitchFamily="34" charset="0"/>
              <a:buNone/>
            </a:pPr>
            <a:endParaRPr lang="da-DK" sz="2000" b="1" dirty="0">
              <a:solidFill>
                <a:schemeClr val="bg1"/>
              </a:solidFill>
              <a:latin typeface="Verdana" panose="020B0604030504040204" pitchFamily="34" charset="0"/>
              <a:ea typeface="+mj-ea"/>
              <a:cs typeface="+mj-cs"/>
              <a:sym typeface="Verdana" panose="020B0604030504040204" pitchFamily="34" charset="0"/>
            </a:endParaRPr>
          </a:p>
        </p:txBody>
      </p:sp>
      <p:sp>
        <p:nvSpPr>
          <p:cNvPr id="5" name="Title 4"/>
          <p:cNvSpPr>
            <a:spLocks noGrp="1"/>
          </p:cNvSpPr>
          <p:nvPr>
            <p:ph type="title"/>
          </p:nvPr>
        </p:nvSpPr>
        <p:spPr>
          <a:xfrm>
            <a:off x="433388" y="340752"/>
            <a:ext cx="9823450" cy="769967"/>
          </a:xfrm>
        </p:spPr>
        <p:txBody>
          <a:bodyPr/>
          <a:lstStyle/>
          <a:p>
            <a:r>
              <a:rPr lang="da-DK" b="1" dirty="0"/>
              <a:t>2. Indstillingen</a:t>
            </a:r>
          </a:p>
        </p:txBody>
      </p:sp>
      <p:sp>
        <p:nvSpPr>
          <p:cNvPr id="7" name="Text Placeholder 7"/>
          <p:cNvSpPr txBox="1">
            <a:spLocks/>
          </p:cNvSpPr>
          <p:nvPr/>
        </p:nvSpPr>
        <p:spPr>
          <a:xfrm>
            <a:off x="347328" y="725736"/>
            <a:ext cx="9816912" cy="834733"/>
          </a:xfrm>
          <a:prstGeom prst="rect">
            <a:avLst/>
          </a:prstGeom>
        </p:spPr>
        <p:txBody>
          <a:bodyPr/>
          <a:lstStyle>
            <a:lvl1pPr marL="0" indent="0" algn="l" defTabSz="990571" rtl="0" eaLnBrk="1" latinLnBrk="0" hangingPunct="1">
              <a:spcBef>
                <a:spcPts val="0"/>
              </a:spcBef>
              <a:spcAft>
                <a:spcPts val="1083"/>
              </a:spcAft>
              <a:buSzPct val="100000"/>
              <a:buFont typeface="Arial" panose="020B0604020202020204" pitchFamily="34" charset="0"/>
              <a:buChar char="​"/>
              <a:defRPr sz="1000" b="0" kern="1200">
                <a:solidFill>
                  <a:schemeClr val="tx1"/>
                </a:solidFill>
                <a:latin typeface="+mn-lt"/>
                <a:ea typeface="+mn-ea"/>
                <a:cs typeface="+mn-cs"/>
              </a:defRPr>
            </a:lvl1pPr>
            <a:lvl2pPr marL="0" indent="0" algn="l" defTabSz="990571" rtl="0" eaLnBrk="1" latinLnBrk="0" hangingPunct="1">
              <a:spcBef>
                <a:spcPts val="0"/>
              </a:spcBef>
              <a:spcAft>
                <a:spcPts val="1083"/>
              </a:spcAft>
              <a:buClrTx/>
              <a:buSzPct val="100000"/>
              <a:buFont typeface="Arial" panose="020B0604020202020204" pitchFamily="34" charset="0"/>
              <a:buChar char="​"/>
              <a:defRPr lang="en-US" sz="1000" b="1" kern="1200" dirty="0">
                <a:solidFill>
                  <a:schemeClr val="tx1"/>
                </a:solidFill>
                <a:latin typeface="+mn-lt"/>
                <a:ea typeface="+mn-ea"/>
                <a:cs typeface="+mn-cs"/>
              </a:defRPr>
            </a:lvl2pPr>
            <a:lvl3pPr marL="191094" indent="-191094" algn="l" defTabSz="990571" rtl="0" eaLnBrk="1" latinLnBrk="0" hangingPunct="1">
              <a:spcBef>
                <a:spcPts val="0"/>
              </a:spcBef>
              <a:spcAft>
                <a:spcPts val="1083"/>
              </a:spcAft>
              <a:buClrTx/>
              <a:buSzPct val="100000"/>
              <a:buFont typeface="Arial" panose="020B0604020202020204" pitchFamily="34" charset="0"/>
              <a:buChar char="•"/>
              <a:defRPr lang="en-US" sz="1000" kern="1200" dirty="0">
                <a:solidFill>
                  <a:schemeClr val="tx1"/>
                </a:solidFill>
                <a:latin typeface="+mn-lt"/>
                <a:ea typeface="+mn-ea"/>
                <a:cs typeface="+mn-cs"/>
              </a:defRPr>
            </a:lvl3pPr>
            <a:lvl4pPr marL="386089" indent="-191094" algn="l" defTabSz="990571" rtl="0" eaLnBrk="1" latinLnBrk="0" hangingPunct="1">
              <a:spcBef>
                <a:spcPts val="0"/>
              </a:spcBef>
              <a:spcAft>
                <a:spcPts val="1083"/>
              </a:spcAft>
              <a:buClrTx/>
              <a:buSzPct val="100000"/>
              <a:buFont typeface="Verdana" panose="020B0604030504040204" pitchFamily="34" charset="0"/>
              <a:buChar char="−"/>
              <a:defRPr lang="en-US" sz="1000" kern="1200" baseline="0" dirty="0">
                <a:solidFill>
                  <a:schemeClr val="tx1"/>
                </a:solidFill>
                <a:latin typeface="+mn-lt"/>
                <a:ea typeface="+mn-ea"/>
                <a:cs typeface="+mn-cs"/>
              </a:defRPr>
            </a:lvl4pPr>
            <a:lvl5pPr marL="577182" indent="-191094" algn="l" defTabSz="865030" rtl="0" eaLnBrk="1" latinLnBrk="0" hangingPunct="1">
              <a:spcBef>
                <a:spcPts val="0"/>
              </a:spcBef>
              <a:spcAft>
                <a:spcPts val="1083"/>
              </a:spcAft>
              <a:buClrTx/>
              <a:buSzPct val="100000"/>
              <a:buFont typeface="Verdana" panose="020B0604030504040204" pitchFamily="34" charset="0"/>
              <a:buChar char="−"/>
              <a:tabLst/>
              <a:defRPr lang="en-US" sz="1000" kern="1200" baseline="0" dirty="0">
                <a:solidFill>
                  <a:schemeClr val="tx1"/>
                </a:solidFill>
                <a:latin typeface="+mn-lt"/>
                <a:ea typeface="+mn-ea"/>
                <a:cs typeface="+mn-cs"/>
              </a:defRPr>
            </a:lvl5pPr>
            <a:lvl6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6pPr>
            <a:lvl7pPr marL="577182" indent="-191094" algn="l" defTabSz="990571" rtl="0" eaLnBrk="1" latinLnBrk="0" hangingPunct="1">
              <a:spcBef>
                <a:spcPts val="0"/>
              </a:spcBef>
              <a:spcAft>
                <a:spcPts val="1083"/>
              </a:spcAft>
              <a:buFont typeface="Verdana" panose="020B0604030504040204" pitchFamily="34" charset="0"/>
              <a:buChar char="−"/>
              <a:defRPr sz="1000" kern="1200">
                <a:solidFill>
                  <a:schemeClr val="tx1"/>
                </a:solidFill>
                <a:latin typeface="+mn-lt"/>
                <a:ea typeface="+mn-ea"/>
                <a:cs typeface="+mn-cs"/>
              </a:defRPr>
            </a:lvl7pPr>
            <a:lvl8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8pPr>
            <a:lvl9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9pPr>
          </a:lstStyle>
          <a:p>
            <a:pPr>
              <a:buNone/>
            </a:pPr>
            <a:r>
              <a:rPr lang="da-DK" sz="2000" dirty="0">
                <a:solidFill>
                  <a:schemeClr val="accent6"/>
                </a:solidFill>
              </a:rPr>
              <a:t>Rehabiliteringsplanens indstilling indretter sig efter det forløb, der indstilles til.</a:t>
            </a:r>
          </a:p>
        </p:txBody>
      </p:sp>
      <p:sp>
        <p:nvSpPr>
          <p:cNvPr id="2" name="Content Placeholder 1"/>
          <p:cNvSpPr>
            <a:spLocks noGrp="1"/>
          </p:cNvSpPr>
          <p:nvPr>
            <p:ph idx="1"/>
          </p:nvPr>
        </p:nvSpPr>
        <p:spPr>
          <a:xfrm>
            <a:off x="433388" y="1808922"/>
            <a:ext cx="3631716" cy="5225780"/>
          </a:xfrm>
        </p:spPr>
        <p:txBody>
          <a:bodyPr/>
          <a:lstStyle/>
          <a:p>
            <a:r>
              <a:rPr lang="da-DK" sz="1200" dirty="0"/>
              <a:t>Til højre ser du forsiden på rehabiliteringsplanens indstilling. </a:t>
            </a:r>
          </a:p>
          <a:p>
            <a:pPr marL="285750" indent="-285750">
              <a:buFont typeface="Arial" panose="020B0604020202020204" pitchFamily="34" charset="0"/>
              <a:buChar char="•"/>
            </a:pPr>
            <a:r>
              <a:rPr lang="da-DK" sz="1200" dirty="0"/>
              <a:t>Indstillingen består af to dele:</a:t>
            </a:r>
          </a:p>
          <a:p>
            <a:pPr marL="476844" lvl="2" indent="-285750">
              <a:buFont typeface="+mj-lt"/>
              <a:buAutoNum type="arabicPeriod"/>
            </a:pPr>
            <a:r>
              <a:rPr lang="da-DK" sz="1200" dirty="0"/>
              <a:t>Begrundelse</a:t>
            </a:r>
          </a:p>
          <a:p>
            <a:pPr marL="476844" lvl="2" indent="-285750">
              <a:buFont typeface="+mj-lt"/>
              <a:buAutoNum type="arabicPeriod"/>
            </a:pPr>
            <a:r>
              <a:rPr lang="da-DK" sz="1200" dirty="0"/>
              <a:t>Indstillet indsats</a:t>
            </a:r>
          </a:p>
          <a:p>
            <a:pPr marL="285750" indent="-285750">
              <a:buFont typeface="Arial" panose="020B0604020202020204" pitchFamily="34" charset="0"/>
              <a:buChar char="•"/>
            </a:pPr>
            <a:r>
              <a:rPr lang="da-DK" sz="1200" b="1" dirty="0"/>
              <a:t>Begrundelse</a:t>
            </a:r>
            <a:r>
              <a:rPr lang="da-DK" sz="1200" dirty="0"/>
              <a:t>. Øverst på siden vælges det forløb, der indstilles til. Henvisning til lovgivning og felter tilpasser sig det forløb, der indstilles til.</a:t>
            </a:r>
          </a:p>
          <a:p>
            <a:pPr marL="285750" indent="-285750">
              <a:buFont typeface="Arial" panose="020B0604020202020204" pitchFamily="34" charset="0"/>
              <a:buChar char="•"/>
            </a:pPr>
            <a:r>
              <a:rPr lang="da-DK" sz="1200" b="1" dirty="0"/>
              <a:t>Indstillet indsats.</a:t>
            </a:r>
            <a:r>
              <a:rPr lang="da-DK" sz="1200" dirty="0"/>
              <a:t> På de følgende sider kan teamet beskrive formålet med det forløb, de indstiller til, samt hvilket indhold, forløbet skal have og hvorfor. </a:t>
            </a:r>
          </a:p>
          <a:p>
            <a:pPr marL="285750" indent="-285750">
              <a:buFont typeface="Arial" panose="020B0604020202020204" pitchFamily="34" charset="0"/>
              <a:buChar char="•"/>
            </a:pPr>
            <a:r>
              <a:rPr lang="da-DK" sz="1200" b="1" dirty="0"/>
              <a:t>Tilpasset indhold og tekst</a:t>
            </a:r>
            <a:r>
              <a:rPr lang="da-DK" sz="1200" dirty="0"/>
              <a:t>. Alt efter hvilket forløb, der stilles til, tilpasser felter og tekst sig. På den måde undgås overflødigt indhold og det fremtræder tydeligt, hvilke felter rehabiliteringsteamet skal forholde sig til. </a:t>
            </a:r>
          </a:p>
        </p:txBody>
      </p:sp>
      <p:pic>
        <p:nvPicPr>
          <p:cNvPr id="11" name="Picture 10"/>
          <p:cNvPicPr>
            <a:picLocks noChangeAspect="1"/>
          </p:cNvPicPr>
          <p:nvPr/>
        </p:nvPicPr>
        <p:blipFill rotWithShape="1">
          <a:blip r:embed="rId8">
            <a:extLst>
              <a:ext uri="{28A0092B-C50C-407E-A947-70E740481C1C}">
                <a14:useLocalDpi xmlns:a14="http://schemas.microsoft.com/office/drawing/2010/main" val="0"/>
              </a:ext>
            </a:extLst>
          </a:blip>
          <a:srcRect b="17615"/>
          <a:stretch/>
        </p:blipFill>
        <p:spPr>
          <a:xfrm>
            <a:off x="4600349" y="1456921"/>
            <a:ext cx="4792129" cy="5577781"/>
          </a:xfrm>
          <a:prstGeom prst="rect">
            <a:avLst/>
          </a:prstGeom>
        </p:spPr>
      </p:pic>
      <p:cxnSp>
        <p:nvCxnSpPr>
          <p:cNvPr id="12" name="Straight Connector 11"/>
          <p:cNvCxnSpPr/>
          <p:nvPr/>
        </p:nvCxnSpPr>
        <p:spPr>
          <a:xfrm>
            <a:off x="4600349" y="7034702"/>
            <a:ext cx="4792129"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ustDataLst>
      <p:tags r:id="rId2"/>
    </p:custDataLst>
    <p:extLst>
      <p:ext uri="{BB962C8B-B14F-4D97-AF65-F5344CB8AC3E}">
        <p14:creationId xmlns:p14="http://schemas.microsoft.com/office/powerpoint/2010/main" val="1005325215"/>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2"/>
            </p:custDataLst>
            <p:extLst>
              <p:ext uri="{D42A27DB-BD31-4B8C-83A1-F6EECF244321}">
                <p14:modId xmlns:p14="http://schemas.microsoft.com/office/powerpoint/2010/main" val="135559271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5397" name="think-cell Slide" r:id="rId5" imgW="473" imgH="473" progId="TCLayout.ActiveDocument.1">
                  <p:embed/>
                </p:oleObj>
              </mc:Choice>
              <mc:Fallback>
                <p:oleObj name="think-cell Slide" r:id="rId5" imgW="473" imgH="473" progId="TCLayout.ActiveDocument.1">
                  <p:embed/>
                  <p:pic>
                    <p:nvPicPr>
                      <p:cNvPr id="5" name="Object 4"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tangle 3" hidden="1"/>
          <p:cNvSpPr/>
          <p:nvPr>
            <p:custDataLst>
              <p:tags r:id="rId3"/>
            </p:custDataLst>
          </p:nvPr>
        </p:nvSpPr>
        <p:spPr bwMode="gray">
          <a:xfrm>
            <a:off x="0" y="0"/>
            <a:ext cx="158750" cy="158750"/>
          </a:xfrm>
          <a:prstGeom prst="rect">
            <a:avLst/>
          </a:prstGeom>
          <a:solidFill>
            <a:schemeClr val="accent3"/>
          </a:solidFill>
          <a:ln w="19050" algn="ctr">
            <a:noFill/>
            <a:miter lim="800000"/>
            <a:headEnd/>
            <a:tailEnd/>
          </a:ln>
        </p:spPr>
        <p:txBody>
          <a:bodyPr vert="horz" wrap="none" lIns="0" tIns="0" rIns="0" bIns="0" numCol="1" spcCol="0" rtlCol="0" anchor="ctr" anchorCtr="0">
            <a:noAutofit/>
          </a:bodyPr>
          <a:lstStyle/>
          <a:p>
            <a:pPr algn="ctr">
              <a:spcBef>
                <a:spcPct val="0"/>
              </a:spcBef>
              <a:spcAft>
                <a:spcPct val="0"/>
              </a:spcAft>
              <a:buFont typeface="Arial" pitchFamily="34" charset="0"/>
              <a:buNone/>
            </a:pPr>
            <a:endParaRPr lang="da-DK" sz="2000" b="1" dirty="0">
              <a:solidFill>
                <a:schemeClr val="bg1"/>
              </a:solidFill>
              <a:latin typeface="Verdana" panose="020B0604030504040204" pitchFamily="34" charset="0"/>
              <a:ea typeface="+mj-ea"/>
              <a:cs typeface="+mj-cs"/>
              <a:sym typeface="Verdana" panose="020B0604030504040204" pitchFamily="34" charset="0"/>
            </a:endParaRPr>
          </a:p>
        </p:txBody>
      </p:sp>
      <p:sp>
        <p:nvSpPr>
          <p:cNvPr id="2" name="Title 1"/>
          <p:cNvSpPr>
            <a:spLocks noGrp="1"/>
          </p:cNvSpPr>
          <p:nvPr>
            <p:ph type="title"/>
          </p:nvPr>
        </p:nvSpPr>
        <p:spPr/>
        <p:txBody>
          <a:bodyPr/>
          <a:lstStyle/>
          <a:p>
            <a:r>
              <a:rPr lang="da-DK" b="1" dirty="0"/>
              <a:t>2. Indstilling</a:t>
            </a:r>
            <a:endParaRPr lang="da-DK" dirty="0"/>
          </a:p>
        </p:txBody>
      </p:sp>
      <p:sp>
        <p:nvSpPr>
          <p:cNvPr id="6" name="Rounded Rectangle 5"/>
          <p:cNvSpPr/>
          <p:nvPr/>
        </p:nvSpPr>
        <p:spPr bwMode="gray">
          <a:xfrm>
            <a:off x="433388" y="1119953"/>
            <a:ext cx="4546116" cy="2497890"/>
          </a:xfrm>
          <a:prstGeom prst="roundRect">
            <a:avLst>
              <a:gd name="adj" fmla="val 8004"/>
            </a:avLst>
          </a:prstGeom>
          <a:solidFill>
            <a:schemeClr val="bg1"/>
          </a:solidFill>
          <a:ln w="19050" algn="ctr">
            <a:solidFill>
              <a:srgbClr val="0070C0"/>
            </a:solidFill>
            <a:miter lim="800000"/>
            <a:headEnd/>
            <a:tailEnd/>
          </a:ln>
        </p:spPr>
        <p:txBody>
          <a:bodyPr wrap="square" lIns="88900" tIns="88900" rIns="88900" bIns="88900" rtlCol="0" anchor="t"/>
          <a:lstStyle/>
          <a:p>
            <a:pPr>
              <a:lnSpc>
                <a:spcPct val="106000"/>
              </a:lnSpc>
              <a:buFont typeface="Arial" pitchFamily="34" charset="0"/>
              <a:buNone/>
            </a:pPr>
            <a:r>
              <a:rPr lang="da-DK" sz="1400" b="1" dirty="0"/>
              <a:t>1. Begrundelse</a:t>
            </a:r>
          </a:p>
          <a:p>
            <a:pPr>
              <a:lnSpc>
                <a:spcPct val="106000"/>
              </a:lnSpc>
              <a:buFont typeface="Arial" pitchFamily="34" charset="0"/>
              <a:buNone/>
            </a:pPr>
            <a:endParaRPr lang="da-DK" sz="1200" b="1" dirty="0"/>
          </a:p>
          <a:p>
            <a:pPr marL="171450" indent="-171450">
              <a:lnSpc>
                <a:spcPct val="106000"/>
              </a:lnSpc>
              <a:buFont typeface="Wingdings" panose="05000000000000000000" pitchFamily="2" charset="2"/>
              <a:buChar char="ü"/>
            </a:pPr>
            <a:r>
              <a:rPr lang="da-DK" sz="1200" dirty="0"/>
              <a:t>Formået med Begrundelsen er, at rehabiliteringsteamet nemt kan vælge det indstillede forløb og kun skal udfylde de felter, der er relevante for forløbet.</a:t>
            </a:r>
          </a:p>
          <a:p>
            <a:pPr marL="171450" indent="-171450">
              <a:lnSpc>
                <a:spcPct val="106000"/>
              </a:lnSpc>
              <a:buFont typeface="Wingdings" panose="05000000000000000000" pitchFamily="2" charset="2"/>
              <a:buChar char="ü"/>
            </a:pPr>
            <a:endParaRPr lang="da-DK" sz="1200" dirty="0"/>
          </a:p>
          <a:p>
            <a:pPr marL="171450" indent="-171450">
              <a:lnSpc>
                <a:spcPct val="106000"/>
              </a:lnSpc>
              <a:buFont typeface="Wingdings" panose="05000000000000000000" pitchFamily="2" charset="2"/>
              <a:buChar char="ü"/>
            </a:pPr>
            <a:r>
              <a:rPr lang="da-DK" sz="1200" dirty="0"/>
              <a:t>Skabelonen er indrettet, så rehabiliteringsteamet altid let kan se hvilke bestemmelser i loven, der er relevante for det forløb, der indstilles til.</a:t>
            </a:r>
          </a:p>
        </p:txBody>
      </p:sp>
      <p:sp>
        <p:nvSpPr>
          <p:cNvPr id="13" name="Content Placeholder 2"/>
          <p:cNvSpPr txBox="1">
            <a:spLocks/>
          </p:cNvSpPr>
          <p:nvPr/>
        </p:nvSpPr>
        <p:spPr>
          <a:xfrm>
            <a:off x="585788" y="3853068"/>
            <a:ext cx="4546116" cy="3158535"/>
          </a:xfrm>
          <a:prstGeom prst="rect">
            <a:avLst/>
          </a:prstGeom>
        </p:spPr>
        <p:txBody>
          <a:bodyPr vert="horz" lIns="0" tIns="0" rIns="0" bIns="0" rtlCol="0">
            <a:noAutofit/>
          </a:bodyPr>
          <a:lstStyle>
            <a:lvl1pPr marL="0" indent="0" algn="l" defTabSz="990571" rtl="0" eaLnBrk="1" latinLnBrk="0" hangingPunct="1">
              <a:spcBef>
                <a:spcPts val="0"/>
              </a:spcBef>
              <a:spcAft>
                <a:spcPts val="1083"/>
              </a:spcAft>
              <a:buSzPct val="100000"/>
              <a:buFont typeface="Arial" panose="020B0604020202020204" pitchFamily="34" charset="0"/>
              <a:buChar char="​"/>
              <a:defRPr sz="1000" b="0" kern="1200">
                <a:solidFill>
                  <a:schemeClr val="tx1"/>
                </a:solidFill>
                <a:latin typeface="+mn-lt"/>
                <a:ea typeface="+mn-ea"/>
                <a:cs typeface="+mn-cs"/>
              </a:defRPr>
            </a:lvl1pPr>
            <a:lvl2pPr marL="0" indent="0" algn="l" defTabSz="990571" rtl="0" eaLnBrk="1" latinLnBrk="0" hangingPunct="1">
              <a:spcBef>
                <a:spcPts val="0"/>
              </a:spcBef>
              <a:spcAft>
                <a:spcPts val="1083"/>
              </a:spcAft>
              <a:buClrTx/>
              <a:buSzPct val="100000"/>
              <a:buFont typeface="Arial" panose="020B0604020202020204" pitchFamily="34" charset="0"/>
              <a:buChar char="​"/>
              <a:defRPr lang="en-US" sz="1000" b="1" kern="1200" dirty="0">
                <a:solidFill>
                  <a:schemeClr val="tx1"/>
                </a:solidFill>
                <a:latin typeface="+mn-lt"/>
                <a:ea typeface="+mn-ea"/>
                <a:cs typeface="+mn-cs"/>
              </a:defRPr>
            </a:lvl2pPr>
            <a:lvl3pPr marL="191094" indent="-191094" algn="l" defTabSz="990571" rtl="0" eaLnBrk="1" latinLnBrk="0" hangingPunct="1">
              <a:spcBef>
                <a:spcPts val="0"/>
              </a:spcBef>
              <a:spcAft>
                <a:spcPts val="1083"/>
              </a:spcAft>
              <a:buClrTx/>
              <a:buSzPct val="100000"/>
              <a:buFont typeface="Arial" panose="020B0604020202020204" pitchFamily="34" charset="0"/>
              <a:buChar char="•"/>
              <a:defRPr lang="en-US" sz="1000" kern="1200" dirty="0">
                <a:solidFill>
                  <a:schemeClr val="tx1"/>
                </a:solidFill>
                <a:latin typeface="+mn-lt"/>
                <a:ea typeface="+mn-ea"/>
                <a:cs typeface="+mn-cs"/>
              </a:defRPr>
            </a:lvl3pPr>
            <a:lvl4pPr marL="386089" indent="-191094" algn="l" defTabSz="990571" rtl="0" eaLnBrk="1" latinLnBrk="0" hangingPunct="1">
              <a:spcBef>
                <a:spcPts val="0"/>
              </a:spcBef>
              <a:spcAft>
                <a:spcPts val="1083"/>
              </a:spcAft>
              <a:buClrTx/>
              <a:buSzPct val="100000"/>
              <a:buFont typeface="Verdana" panose="020B0604030504040204" pitchFamily="34" charset="0"/>
              <a:buChar char="−"/>
              <a:defRPr lang="en-US" sz="1000" kern="1200" baseline="0" dirty="0">
                <a:solidFill>
                  <a:schemeClr val="tx1"/>
                </a:solidFill>
                <a:latin typeface="+mn-lt"/>
                <a:ea typeface="+mn-ea"/>
                <a:cs typeface="+mn-cs"/>
              </a:defRPr>
            </a:lvl4pPr>
            <a:lvl5pPr marL="577182" indent="-191094" algn="l" defTabSz="865030" rtl="0" eaLnBrk="1" latinLnBrk="0" hangingPunct="1">
              <a:spcBef>
                <a:spcPts val="0"/>
              </a:spcBef>
              <a:spcAft>
                <a:spcPts val="1083"/>
              </a:spcAft>
              <a:buClrTx/>
              <a:buSzPct val="100000"/>
              <a:buFont typeface="Verdana" panose="020B0604030504040204" pitchFamily="34" charset="0"/>
              <a:buChar char="−"/>
              <a:tabLst/>
              <a:defRPr lang="en-US" sz="1000" kern="1200" baseline="0" dirty="0">
                <a:solidFill>
                  <a:schemeClr val="tx1"/>
                </a:solidFill>
                <a:latin typeface="+mn-lt"/>
                <a:ea typeface="+mn-ea"/>
                <a:cs typeface="+mn-cs"/>
              </a:defRPr>
            </a:lvl5pPr>
            <a:lvl6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6pPr>
            <a:lvl7pPr marL="577182" indent="-191094" algn="l" defTabSz="990571" rtl="0" eaLnBrk="1" latinLnBrk="0" hangingPunct="1">
              <a:spcBef>
                <a:spcPts val="0"/>
              </a:spcBef>
              <a:spcAft>
                <a:spcPts val="1083"/>
              </a:spcAft>
              <a:buFont typeface="Verdana" panose="020B0604030504040204" pitchFamily="34" charset="0"/>
              <a:buChar char="−"/>
              <a:defRPr sz="1000" kern="1200">
                <a:solidFill>
                  <a:schemeClr val="tx1"/>
                </a:solidFill>
                <a:latin typeface="+mn-lt"/>
                <a:ea typeface="+mn-ea"/>
                <a:cs typeface="+mn-cs"/>
              </a:defRPr>
            </a:lvl7pPr>
            <a:lvl8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8pPr>
            <a:lvl9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9pPr>
          </a:lstStyle>
          <a:p>
            <a:r>
              <a:rPr lang="da-DK" sz="1200" b="1" dirty="0"/>
              <a:t>Sådan virker skabelonen</a:t>
            </a:r>
          </a:p>
          <a:p>
            <a:pPr marL="171450" indent="-171450">
              <a:buFont typeface="Arial" panose="020B0604020202020204" pitchFamily="34" charset="0"/>
              <a:buChar char="•"/>
            </a:pPr>
            <a:r>
              <a:rPr lang="da-DK" sz="1200" dirty="0"/>
              <a:t>Vælg det forløb, der stilles til, ved at klikke af i en af valgmulighederne.</a:t>
            </a:r>
          </a:p>
          <a:p>
            <a:pPr marL="171450" indent="-171450">
              <a:buFont typeface="Arial" panose="020B0604020202020204" pitchFamily="34" charset="0"/>
              <a:buChar char="•"/>
            </a:pPr>
            <a:r>
              <a:rPr lang="da-DK" sz="1200" dirty="0"/>
              <a:t>Henvisningerne til lovens paragraffer tilpasser sig alt efter det forløb, man har valgt.</a:t>
            </a:r>
          </a:p>
          <a:p>
            <a:pPr marL="171450" indent="-171450">
              <a:buFont typeface="Arial" panose="020B0604020202020204" pitchFamily="34" charset="0"/>
              <a:buChar char="•"/>
            </a:pPr>
            <a:r>
              <a:rPr lang="da-DK" sz="1200" dirty="0"/>
              <a:t>Har man valgt et tidsbegrænset forløb, fremtræder en mulighed for at angive længden.</a:t>
            </a:r>
          </a:p>
          <a:p>
            <a:pPr marL="171450" indent="-171450">
              <a:buFont typeface="Arial" panose="020B0604020202020204" pitchFamily="34" charset="0"/>
              <a:buChar char="•"/>
            </a:pPr>
            <a:r>
              <a:rPr lang="da-DK" sz="1200" dirty="0"/>
              <a:t>Felterne udfyldes ved at klikke med musepilen i feltet og skrive. </a:t>
            </a:r>
          </a:p>
          <a:p>
            <a:pPr marL="171450" indent="-171450">
              <a:buFont typeface="Arial" panose="020B0604020202020204" pitchFamily="34" charset="0"/>
              <a:buChar char="•"/>
            </a:pPr>
            <a:r>
              <a:rPr lang="da-DK" sz="1200" dirty="0"/>
              <a:t>Du kan altid gemme pdf-filen og arbejde videre på et andet tidspunkt.</a:t>
            </a:r>
          </a:p>
        </p:txBody>
      </p:sp>
      <p:sp>
        <p:nvSpPr>
          <p:cNvPr id="11" name="Rounded Rectangle 10"/>
          <p:cNvSpPr/>
          <p:nvPr/>
        </p:nvSpPr>
        <p:spPr bwMode="gray">
          <a:xfrm>
            <a:off x="2858846" y="964355"/>
            <a:ext cx="1429888" cy="311195"/>
          </a:xfrm>
          <a:prstGeom prst="roundRect">
            <a:avLst/>
          </a:prstGeom>
          <a:solidFill>
            <a:srgbClr val="0070C0"/>
          </a:solidFill>
          <a:ln w="19050" algn="ctr">
            <a:noFill/>
            <a:miter lim="800000"/>
            <a:headEnd/>
            <a:tailEnd/>
          </a:ln>
        </p:spPr>
        <p:txBody>
          <a:bodyPr wrap="square" lIns="88900" tIns="88900" rIns="88900" bIns="88900" rtlCol="0" anchor="ctr"/>
          <a:lstStyle/>
          <a:p>
            <a:pPr algn="ctr">
              <a:lnSpc>
                <a:spcPct val="106000"/>
              </a:lnSpc>
              <a:buFont typeface="Arial" pitchFamily="34" charset="0"/>
              <a:buNone/>
            </a:pPr>
            <a:r>
              <a:rPr lang="da-DK" sz="1200" b="1" dirty="0">
                <a:solidFill>
                  <a:schemeClr val="bg1"/>
                </a:solidFill>
              </a:rPr>
              <a:t>Formål</a:t>
            </a:r>
            <a:endParaRPr lang="da-DK" sz="1200" dirty="0">
              <a:solidFill>
                <a:schemeClr val="bg1"/>
              </a:solidFill>
            </a:endParaRPr>
          </a:p>
        </p:txBody>
      </p:sp>
      <p:pic>
        <p:nvPicPr>
          <p:cNvPr id="14" name="Picture 13"/>
          <p:cNvPicPr>
            <a:picLocks noChangeAspect="1"/>
          </p:cNvPicPr>
          <p:nvPr/>
        </p:nvPicPr>
        <p:blipFill rotWithShape="1">
          <a:blip r:embed="rId7">
            <a:extLst>
              <a:ext uri="{28A0092B-C50C-407E-A947-70E740481C1C}">
                <a14:useLocalDpi xmlns:a14="http://schemas.microsoft.com/office/drawing/2010/main" val="0"/>
              </a:ext>
            </a:extLst>
          </a:blip>
          <a:srcRect b="17615"/>
          <a:stretch/>
        </p:blipFill>
        <p:spPr>
          <a:xfrm>
            <a:off x="5567491" y="1064177"/>
            <a:ext cx="4491009" cy="5227293"/>
          </a:xfrm>
          <a:prstGeom prst="rect">
            <a:avLst/>
          </a:prstGeom>
        </p:spPr>
      </p:pic>
      <p:cxnSp>
        <p:nvCxnSpPr>
          <p:cNvPr id="16" name="Straight Connector 15"/>
          <p:cNvCxnSpPr/>
          <p:nvPr/>
        </p:nvCxnSpPr>
        <p:spPr>
          <a:xfrm>
            <a:off x="5567491" y="6299207"/>
            <a:ext cx="4500948"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5484368"/>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2"/>
            </p:custDataLst>
            <p:extLst>
              <p:ext uri="{D42A27DB-BD31-4B8C-83A1-F6EECF244321}">
                <p14:modId xmlns:p14="http://schemas.microsoft.com/office/powerpoint/2010/main" val="315028571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1522" name="think-cell Slide" r:id="rId5" imgW="473" imgH="473" progId="TCLayout.ActiveDocument.1">
                  <p:embed/>
                </p:oleObj>
              </mc:Choice>
              <mc:Fallback>
                <p:oleObj name="think-cell Slide" r:id="rId5" imgW="473" imgH="473" progId="TCLayout.ActiveDocument.1">
                  <p:embed/>
                  <p:pic>
                    <p:nvPicPr>
                      <p:cNvPr id="5" name="Object 4"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tangle 3" hidden="1"/>
          <p:cNvSpPr/>
          <p:nvPr>
            <p:custDataLst>
              <p:tags r:id="rId3"/>
            </p:custDataLst>
          </p:nvPr>
        </p:nvSpPr>
        <p:spPr bwMode="gray">
          <a:xfrm>
            <a:off x="0" y="0"/>
            <a:ext cx="158750" cy="158750"/>
          </a:xfrm>
          <a:prstGeom prst="rect">
            <a:avLst/>
          </a:prstGeom>
          <a:solidFill>
            <a:schemeClr val="accent3"/>
          </a:solidFill>
          <a:ln w="19050" algn="ctr">
            <a:noFill/>
            <a:miter lim="800000"/>
            <a:headEnd/>
            <a:tailEnd/>
          </a:ln>
        </p:spPr>
        <p:txBody>
          <a:bodyPr vert="horz" wrap="none" lIns="0" tIns="0" rIns="0" bIns="0" numCol="1" spcCol="0" rtlCol="0" anchor="ctr" anchorCtr="0">
            <a:noAutofit/>
          </a:bodyPr>
          <a:lstStyle/>
          <a:p>
            <a:pPr algn="ctr">
              <a:spcBef>
                <a:spcPct val="0"/>
              </a:spcBef>
              <a:spcAft>
                <a:spcPct val="0"/>
              </a:spcAft>
              <a:buFont typeface="Arial" pitchFamily="34" charset="0"/>
              <a:buNone/>
            </a:pPr>
            <a:endParaRPr lang="da-DK" sz="2000" b="1" dirty="0">
              <a:solidFill>
                <a:schemeClr val="bg1"/>
              </a:solidFill>
              <a:latin typeface="Verdana" panose="020B0604030504040204" pitchFamily="34" charset="0"/>
              <a:ea typeface="+mj-ea"/>
              <a:cs typeface="+mj-cs"/>
              <a:sym typeface="Verdana" panose="020B0604030504040204" pitchFamily="34" charset="0"/>
            </a:endParaRPr>
          </a:p>
        </p:txBody>
      </p:sp>
      <p:sp>
        <p:nvSpPr>
          <p:cNvPr id="2" name="Title 1"/>
          <p:cNvSpPr>
            <a:spLocks noGrp="1"/>
          </p:cNvSpPr>
          <p:nvPr>
            <p:ph type="title"/>
          </p:nvPr>
        </p:nvSpPr>
        <p:spPr/>
        <p:txBody>
          <a:bodyPr/>
          <a:lstStyle/>
          <a:p>
            <a:r>
              <a:rPr lang="da-DK" b="1" dirty="0"/>
              <a:t>2. Indstilling</a:t>
            </a:r>
            <a:endParaRPr lang="da-DK" dirty="0"/>
          </a:p>
        </p:txBody>
      </p:sp>
      <p:sp>
        <p:nvSpPr>
          <p:cNvPr id="7" name="Rounded Rectangle 6"/>
          <p:cNvSpPr/>
          <p:nvPr/>
        </p:nvSpPr>
        <p:spPr bwMode="gray">
          <a:xfrm>
            <a:off x="5345113" y="1119953"/>
            <a:ext cx="4546116" cy="2497890"/>
          </a:xfrm>
          <a:prstGeom prst="roundRect">
            <a:avLst>
              <a:gd name="adj" fmla="val 6636"/>
            </a:avLst>
          </a:prstGeom>
          <a:solidFill>
            <a:schemeClr val="bg1"/>
          </a:solidFill>
          <a:ln w="19050" algn="ctr">
            <a:solidFill>
              <a:srgbClr val="0070C0"/>
            </a:solidFill>
            <a:miter lim="800000"/>
            <a:headEnd/>
            <a:tailEnd/>
          </a:ln>
        </p:spPr>
        <p:txBody>
          <a:bodyPr wrap="square" lIns="88900" tIns="88900" rIns="88900" bIns="88900" rtlCol="0" anchor="t"/>
          <a:lstStyle/>
          <a:p>
            <a:pPr>
              <a:lnSpc>
                <a:spcPct val="106000"/>
              </a:lnSpc>
              <a:buFont typeface="Arial" pitchFamily="34" charset="0"/>
              <a:buNone/>
            </a:pPr>
            <a:r>
              <a:rPr lang="da-DK" sz="1400" b="1" dirty="0"/>
              <a:t>2. Indstillet indsats</a:t>
            </a:r>
          </a:p>
          <a:p>
            <a:pPr>
              <a:lnSpc>
                <a:spcPct val="106000"/>
              </a:lnSpc>
              <a:buFont typeface="Arial" pitchFamily="34" charset="0"/>
              <a:buNone/>
            </a:pPr>
            <a:endParaRPr lang="da-DK" sz="1200" b="1" dirty="0"/>
          </a:p>
          <a:p>
            <a:pPr marL="171450" indent="-171450">
              <a:lnSpc>
                <a:spcPct val="106000"/>
              </a:lnSpc>
              <a:buFont typeface="Wingdings" panose="05000000000000000000" pitchFamily="2" charset="2"/>
              <a:buChar char="ü"/>
            </a:pPr>
            <a:r>
              <a:rPr lang="da-DK" sz="1200" dirty="0"/>
              <a:t>Formålet med Indstillet indsats er, at rehabiliteringsteamet tydligt angiver, hvilke mål der er med det indstillede forløb og dets aktiviteter. </a:t>
            </a:r>
          </a:p>
          <a:p>
            <a:pPr marL="171450" indent="-171450">
              <a:lnSpc>
                <a:spcPct val="106000"/>
              </a:lnSpc>
              <a:buFont typeface="Wingdings" panose="05000000000000000000" pitchFamily="2" charset="2"/>
              <a:buChar char="ü"/>
            </a:pPr>
            <a:endParaRPr lang="da-DK" sz="1200" dirty="0"/>
          </a:p>
          <a:p>
            <a:pPr marL="171450" indent="-171450">
              <a:lnSpc>
                <a:spcPct val="106000"/>
              </a:lnSpc>
              <a:buFont typeface="Wingdings" panose="05000000000000000000" pitchFamily="2" charset="2"/>
              <a:buChar char="ü"/>
            </a:pPr>
            <a:r>
              <a:rPr lang="da-DK" sz="1200" dirty="0"/>
              <a:t>Det har også til formål at understøtte, at den indstillede indsats er konkret og forståelig for borgeren. </a:t>
            </a:r>
          </a:p>
        </p:txBody>
      </p:sp>
      <p:sp>
        <p:nvSpPr>
          <p:cNvPr id="12" name="Content Placeholder 2"/>
          <p:cNvSpPr txBox="1">
            <a:spLocks/>
          </p:cNvSpPr>
          <p:nvPr/>
        </p:nvSpPr>
        <p:spPr>
          <a:xfrm>
            <a:off x="5532162" y="4154558"/>
            <a:ext cx="4546116" cy="2194344"/>
          </a:xfrm>
          <a:prstGeom prst="rect">
            <a:avLst/>
          </a:prstGeom>
        </p:spPr>
        <p:txBody>
          <a:bodyPr vert="horz" lIns="0" tIns="0" rIns="0" bIns="0" rtlCol="0">
            <a:noAutofit/>
          </a:bodyPr>
          <a:lstStyle>
            <a:lvl1pPr marL="0" indent="0" algn="l" defTabSz="990571" rtl="0" eaLnBrk="1" latinLnBrk="0" hangingPunct="1">
              <a:spcBef>
                <a:spcPts val="0"/>
              </a:spcBef>
              <a:spcAft>
                <a:spcPts val="1083"/>
              </a:spcAft>
              <a:buSzPct val="100000"/>
              <a:buFont typeface="Arial" panose="020B0604020202020204" pitchFamily="34" charset="0"/>
              <a:buChar char="​"/>
              <a:defRPr sz="1000" b="0" kern="1200">
                <a:solidFill>
                  <a:schemeClr val="tx1"/>
                </a:solidFill>
                <a:latin typeface="+mn-lt"/>
                <a:ea typeface="+mn-ea"/>
                <a:cs typeface="+mn-cs"/>
              </a:defRPr>
            </a:lvl1pPr>
            <a:lvl2pPr marL="0" indent="0" algn="l" defTabSz="990571" rtl="0" eaLnBrk="1" latinLnBrk="0" hangingPunct="1">
              <a:spcBef>
                <a:spcPts val="0"/>
              </a:spcBef>
              <a:spcAft>
                <a:spcPts val="1083"/>
              </a:spcAft>
              <a:buClrTx/>
              <a:buSzPct val="100000"/>
              <a:buFont typeface="Arial" panose="020B0604020202020204" pitchFamily="34" charset="0"/>
              <a:buChar char="​"/>
              <a:defRPr lang="en-US" sz="1000" b="1" kern="1200" dirty="0">
                <a:solidFill>
                  <a:schemeClr val="tx1"/>
                </a:solidFill>
                <a:latin typeface="+mn-lt"/>
                <a:ea typeface="+mn-ea"/>
                <a:cs typeface="+mn-cs"/>
              </a:defRPr>
            </a:lvl2pPr>
            <a:lvl3pPr marL="191094" indent="-191094" algn="l" defTabSz="990571" rtl="0" eaLnBrk="1" latinLnBrk="0" hangingPunct="1">
              <a:spcBef>
                <a:spcPts val="0"/>
              </a:spcBef>
              <a:spcAft>
                <a:spcPts val="1083"/>
              </a:spcAft>
              <a:buClrTx/>
              <a:buSzPct val="100000"/>
              <a:buFont typeface="Arial" panose="020B0604020202020204" pitchFamily="34" charset="0"/>
              <a:buChar char="•"/>
              <a:defRPr lang="en-US" sz="1000" kern="1200" dirty="0">
                <a:solidFill>
                  <a:schemeClr val="tx1"/>
                </a:solidFill>
                <a:latin typeface="+mn-lt"/>
                <a:ea typeface="+mn-ea"/>
                <a:cs typeface="+mn-cs"/>
              </a:defRPr>
            </a:lvl3pPr>
            <a:lvl4pPr marL="386089" indent="-191094" algn="l" defTabSz="990571" rtl="0" eaLnBrk="1" latinLnBrk="0" hangingPunct="1">
              <a:spcBef>
                <a:spcPts val="0"/>
              </a:spcBef>
              <a:spcAft>
                <a:spcPts val="1083"/>
              </a:spcAft>
              <a:buClrTx/>
              <a:buSzPct val="100000"/>
              <a:buFont typeface="Verdana" panose="020B0604030504040204" pitchFamily="34" charset="0"/>
              <a:buChar char="−"/>
              <a:defRPr lang="en-US" sz="1000" kern="1200" baseline="0" dirty="0">
                <a:solidFill>
                  <a:schemeClr val="tx1"/>
                </a:solidFill>
                <a:latin typeface="+mn-lt"/>
                <a:ea typeface="+mn-ea"/>
                <a:cs typeface="+mn-cs"/>
              </a:defRPr>
            </a:lvl4pPr>
            <a:lvl5pPr marL="577182" indent="-191094" algn="l" defTabSz="865030" rtl="0" eaLnBrk="1" latinLnBrk="0" hangingPunct="1">
              <a:spcBef>
                <a:spcPts val="0"/>
              </a:spcBef>
              <a:spcAft>
                <a:spcPts val="1083"/>
              </a:spcAft>
              <a:buClrTx/>
              <a:buSzPct val="100000"/>
              <a:buFont typeface="Verdana" panose="020B0604030504040204" pitchFamily="34" charset="0"/>
              <a:buChar char="−"/>
              <a:tabLst/>
              <a:defRPr lang="en-US" sz="1000" kern="1200" baseline="0" dirty="0">
                <a:solidFill>
                  <a:schemeClr val="tx1"/>
                </a:solidFill>
                <a:latin typeface="+mn-lt"/>
                <a:ea typeface="+mn-ea"/>
                <a:cs typeface="+mn-cs"/>
              </a:defRPr>
            </a:lvl5pPr>
            <a:lvl6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6pPr>
            <a:lvl7pPr marL="577182" indent="-191094" algn="l" defTabSz="990571" rtl="0" eaLnBrk="1" latinLnBrk="0" hangingPunct="1">
              <a:spcBef>
                <a:spcPts val="0"/>
              </a:spcBef>
              <a:spcAft>
                <a:spcPts val="1083"/>
              </a:spcAft>
              <a:buFont typeface="Verdana" panose="020B0604030504040204" pitchFamily="34" charset="0"/>
              <a:buChar char="−"/>
              <a:defRPr sz="1000" kern="1200">
                <a:solidFill>
                  <a:schemeClr val="tx1"/>
                </a:solidFill>
                <a:latin typeface="+mn-lt"/>
                <a:ea typeface="+mn-ea"/>
                <a:cs typeface="+mn-cs"/>
              </a:defRPr>
            </a:lvl7pPr>
            <a:lvl8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8pPr>
            <a:lvl9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9pPr>
          </a:lstStyle>
          <a:p>
            <a:pPr marL="171450" indent="-171450">
              <a:buFont typeface="Arial" panose="020B0604020202020204" pitchFamily="34" charset="0"/>
              <a:buChar char="•"/>
            </a:pPr>
            <a:r>
              <a:rPr lang="da-DK" sz="1200" dirty="0"/>
              <a:t>Alt efter hvilket forløb, der er valgt i begrundelsen, vises de felter, der skal udfyldes om det indstillede forløb.</a:t>
            </a:r>
          </a:p>
          <a:p>
            <a:pPr marL="171450" indent="-171450">
              <a:buFont typeface="Arial" panose="020B0604020202020204" pitchFamily="34" charset="0"/>
              <a:buChar char="•"/>
            </a:pPr>
            <a:r>
              <a:rPr lang="da-DK" sz="1200" dirty="0"/>
              <a:t>Anfør borgers mål fra rehabiliteringsplanens forberedende del i feltet ‘Borgers mål’. </a:t>
            </a:r>
          </a:p>
          <a:p>
            <a:pPr marL="171450" indent="-171450">
              <a:buFont typeface="Arial" panose="020B0604020202020204" pitchFamily="34" charset="0"/>
              <a:buChar char="•"/>
            </a:pPr>
            <a:r>
              <a:rPr lang="da-DK" sz="1200" dirty="0"/>
              <a:t>Tilføj og fjern virksomhedsrettede aktiviteter og støtteaktiviteter, så det passer med det antal, der indstilles til.</a:t>
            </a:r>
          </a:p>
          <a:p>
            <a:pPr marL="171450" indent="-171450">
              <a:buFont typeface="Arial" panose="020B0604020202020204" pitchFamily="34" charset="0"/>
              <a:buChar char="•"/>
            </a:pPr>
            <a:endParaRPr lang="da-DK" sz="1200" dirty="0"/>
          </a:p>
        </p:txBody>
      </p:sp>
      <p:sp>
        <p:nvSpPr>
          <p:cNvPr id="15" name="Rounded Rectangle 14"/>
          <p:cNvSpPr/>
          <p:nvPr/>
        </p:nvSpPr>
        <p:spPr bwMode="gray">
          <a:xfrm>
            <a:off x="7812278" y="982836"/>
            <a:ext cx="1429888" cy="311195"/>
          </a:xfrm>
          <a:prstGeom prst="roundRect">
            <a:avLst/>
          </a:prstGeom>
          <a:solidFill>
            <a:srgbClr val="0070C0"/>
          </a:solidFill>
          <a:ln w="19050" algn="ctr">
            <a:noFill/>
            <a:miter lim="800000"/>
            <a:headEnd/>
            <a:tailEnd/>
          </a:ln>
        </p:spPr>
        <p:txBody>
          <a:bodyPr wrap="square" lIns="88900" tIns="88900" rIns="88900" bIns="88900" rtlCol="0" anchor="ctr"/>
          <a:lstStyle/>
          <a:p>
            <a:pPr algn="ctr">
              <a:lnSpc>
                <a:spcPct val="106000"/>
              </a:lnSpc>
              <a:buFont typeface="Arial" pitchFamily="34" charset="0"/>
              <a:buNone/>
            </a:pPr>
            <a:r>
              <a:rPr lang="da-DK" sz="1200" b="1" dirty="0">
                <a:solidFill>
                  <a:schemeClr val="bg1"/>
                </a:solidFill>
              </a:rPr>
              <a:t>Formål</a:t>
            </a:r>
            <a:endParaRPr lang="da-DK" sz="1200" dirty="0">
              <a:solidFill>
                <a:schemeClr val="bg1"/>
              </a:solidFill>
            </a:endParaRPr>
          </a:p>
        </p:txBody>
      </p:sp>
      <p:pic>
        <p:nvPicPr>
          <p:cNvPr id="8" name="Picture 7"/>
          <p:cNvPicPr>
            <a:picLocks noChangeAspect="1"/>
          </p:cNvPicPr>
          <p:nvPr/>
        </p:nvPicPr>
        <p:blipFill rotWithShape="1">
          <a:blip r:embed="rId7">
            <a:extLst>
              <a:ext uri="{28A0092B-C50C-407E-A947-70E740481C1C}">
                <a14:useLocalDpi xmlns:a14="http://schemas.microsoft.com/office/drawing/2010/main" val="0"/>
              </a:ext>
            </a:extLst>
          </a:blip>
          <a:srcRect b="40154"/>
          <a:stretch/>
        </p:blipFill>
        <p:spPr>
          <a:xfrm>
            <a:off x="619348" y="982836"/>
            <a:ext cx="4389500" cy="3685032"/>
          </a:xfrm>
          <a:prstGeom prst="rect">
            <a:avLst/>
          </a:prstGeom>
        </p:spPr>
      </p:pic>
      <p:cxnSp>
        <p:nvCxnSpPr>
          <p:cNvPr id="14" name="Straight Connector 13"/>
          <p:cNvCxnSpPr>
            <a:cxnSpLocks/>
          </p:cNvCxnSpPr>
          <p:nvPr/>
        </p:nvCxnSpPr>
        <p:spPr>
          <a:xfrm>
            <a:off x="279490" y="6878076"/>
            <a:ext cx="4255118"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34589" y="4667868"/>
            <a:ext cx="4374259"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xmlns="" id="{1140251B-05E0-497E-9291-6790CAA23B94}"/>
              </a:ext>
            </a:extLst>
          </p:cNvPr>
          <p:cNvPicPr>
            <a:picLocks noChangeAspect="1"/>
          </p:cNvPicPr>
          <p:nvPr/>
        </p:nvPicPr>
        <p:blipFill rotWithShape="1">
          <a:blip r:embed="rId8"/>
          <a:srcRect b="16590"/>
          <a:stretch/>
        </p:blipFill>
        <p:spPr>
          <a:xfrm>
            <a:off x="279490" y="1853868"/>
            <a:ext cx="4265628" cy="5019898"/>
          </a:xfrm>
          <a:prstGeom prst="rect">
            <a:avLst/>
          </a:prstGeom>
        </p:spPr>
      </p:pic>
    </p:spTree>
    <p:extLst>
      <p:ext uri="{BB962C8B-B14F-4D97-AF65-F5344CB8AC3E}">
        <p14:creationId xmlns:p14="http://schemas.microsoft.com/office/powerpoint/2010/main" val="231351407"/>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3"/>
            </p:custDataLst>
            <p:extLst>
              <p:ext uri="{D42A27DB-BD31-4B8C-83A1-F6EECF244321}">
                <p14:modId xmlns:p14="http://schemas.microsoft.com/office/powerpoint/2010/main" val="78663163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7440" name="think-cell Slide" r:id="rId6" imgW="473" imgH="473" progId="TCLayout.ActiveDocument.1">
                  <p:embed/>
                </p:oleObj>
              </mc:Choice>
              <mc:Fallback>
                <p:oleObj name="think-cell Slide" r:id="rId6" imgW="473" imgH="473" progId="TCLayout.ActiveDocument.1">
                  <p:embed/>
                  <p:pic>
                    <p:nvPicPr>
                      <p:cNvPr id="8" name="Object 7"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4" name="Rectangle 3" hidden="1"/>
          <p:cNvSpPr/>
          <p:nvPr>
            <p:custDataLst>
              <p:tags r:id="rId4"/>
            </p:custDataLst>
          </p:nvPr>
        </p:nvSpPr>
        <p:spPr bwMode="gray">
          <a:xfrm>
            <a:off x="0" y="0"/>
            <a:ext cx="158750" cy="158750"/>
          </a:xfrm>
          <a:prstGeom prst="rect">
            <a:avLst/>
          </a:prstGeom>
          <a:solidFill>
            <a:schemeClr val="accent3"/>
          </a:solidFill>
          <a:ln w="19050" algn="ctr">
            <a:noFill/>
            <a:miter lim="800000"/>
            <a:headEnd/>
            <a:tailEnd/>
          </a:ln>
        </p:spPr>
        <p:txBody>
          <a:bodyPr vert="horz" wrap="none" lIns="0" tIns="0" rIns="0" bIns="0" numCol="1" spcCol="0" rtlCol="0" anchor="ctr" anchorCtr="0">
            <a:noAutofit/>
          </a:bodyPr>
          <a:lstStyle/>
          <a:p>
            <a:pPr algn="ctr">
              <a:spcBef>
                <a:spcPct val="0"/>
              </a:spcBef>
              <a:spcAft>
                <a:spcPct val="0"/>
              </a:spcAft>
              <a:buFont typeface="Arial" pitchFamily="34" charset="0"/>
              <a:buNone/>
            </a:pPr>
            <a:endParaRPr lang="da-DK" sz="2000" b="1" dirty="0">
              <a:solidFill>
                <a:schemeClr val="bg1"/>
              </a:solidFill>
              <a:latin typeface="Verdana" panose="020B0604030504040204" pitchFamily="34" charset="0"/>
              <a:ea typeface="+mj-ea"/>
              <a:cs typeface="+mj-cs"/>
              <a:sym typeface="Verdana" panose="020B0604030504040204" pitchFamily="34" charset="0"/>
            </a:endParaRPr>
          </a:p>
        </p:txBody>
      </p:sp>
      <p:sp>
        <p:nvSpPr>
          <p:cNvPr id="5" name="Title 4"/>
          <p:cNvSpPr>
            <a:spLocks noGrp="1"/>
          </p:cNvSpPr>
          <p:nvPr>
            <p:ph type="title"/>
          </p:nvPr>
        </p:nvSpPr>
        <p:spPr>
          <a:xfrm>
            <a:off x="433388" y="340752"/>
            <a:ext cx="9823450" cy="769967"/>
          </a:xfrm>
        </p:spPr>
        <p:txBody>
          <a:bodyPr/>
          <a:lstStyle/>
          <a:p>
            <a:r>
              <a:rPr lang="da-DK" b="1" dirty="0"/>
              <a:t>3. Indsatsdel</a:t>
            </a:r>
          </a:p>
        </p:txBody>
      </p:sp>
      <p:sp>
        <p:nvSpPr>
          <p:cNvPr id="7" name="Text Placeholder 7"/>
          <p:cNvSpPr txBox="1">
            <a:spLocks/>
          </p:cNvSpPr>
          <p:nvPr/>
        </p:nvSpPr>
        <p:spPr>
          <a:xfrm>
            <a:off x="347328" y="725736"/>
            <a:ext cx="9816912" cy="834733"/>
          </a:xfrm>
          <a:prstGeom prst="rect">
            <a:avLst/>
          </a:prstGeom>
        </p:spPr>
        <p:txBody>
          <a:bodyPr/>
          <a:lstStyle>
            <a:lvl1pPr marL="0" indent="0" algn="l" defTabSz="990571" rtl="0" eaLnBrk="1" latinLnBrk="0" hangingPunct="1">
              <a:spcBef>
                <a:spcPts val="0"/>
              </a:spcBef>
              <a:spcAft>
                <a:spcPts val="1083"/>
              </a:spcAft>
              <a:buSzPct val="100000"/>
              <a:buFont typeface="Arial" panose="020B0604020202020204" pitchFamily="34" charset="0"/>
              <a:buChar char="​"/>
              <a:defRPr sz="1000" b="0" kern="1200">
                <a:solidFill>
                  <a:schemeClr val="tx1"/>
                </a:solidFill>
                <a:latin typeface="+mn-lt"/>
                <a:ea typeface="+mn-ea"/>
                <a:cs typeface="+mn-cs"/>
              </a:defRPr>
            </a:lvl1pPr>
            <a:lvl2pPr marL="0" indent="0" algn="l" defTabSz="990571" rtl="0" eaLnBrk="1" latinLnBrk="0" hangingPunct="1">
              <a:spcBef>
                <a:spcPts val="0"/>
              </a:spcBef>
              <a:spcAft>
                <a:spcPts val="1083"/>
              </a:spcAft>
              <a:buClrTx/>
              <a:buSzPct val="100000"/>
              <a:buFont typeface="Arial" panose="020B0604020202020204" pitchFamily="34" charset="0"/>
              <a:buChar char="​"/>
              <a:defRPr lang="en-US" sz="1000" b="1" kern="1200" dirty="0">
                <a:solidFill>
                  <a:schemeClr val="tx1"/>
                </a:solidFill>
                <a:latin typeface="+mn-lt"/>
                <a:ea typeface="+mn-ea"/>
                <a:cs typeface="+mn-cs"/>
              </a:defRPr>
            </a:lvl2pPr>
            <a:lvl3pPr marL="191094" indent="-191094" algn="l" defTabSz="990571" rtl="0" eaLnBrk="1" latinLnBrk="0" hangingPunct="1">
              <a:spcBef>
                <a:spcPts val="0"/>
              </a:spcBef>
              <a:spcAft>
                <a:spcPts val="1083"/>
              </a:spcAft>
              <a:buClrTx/>
              <a:buSzPct val="100000"/>
              <a:buFont typeface="Arial" panose="020B0604020202020204" pitchFamily="34" charset="0"/>
              <a:buChar char="•"/>
              <a:defRPr lang="en-US" sz="1000" kern="1200" dirty="0">
                <a:solidFill>
                  <a:schemeClr val="tx1"/>
                </a:solidFill>
                <a:latin typeface="+mn-lt"/>
                <a:ea typeface="+mn-ea"/>
                <a:cs typeface="+mn-cs"/>
              </a:defRPr>
            </a:lvl3pPr>
            <a:lvl4pPr marL="386089" indent="-191094" algn="l" defTabSz="990571" rtl="0" eaLnBrk="1" latinLnBrk="0" hangingPunct="1">
              <a:spcBef>
                <a:spcPts val="0"/>
              </a:spcBef>
              <a:spcAft>
                <a:spcPts val="1083"/>
              </a:spcAft>
              <a:buClrTx/>
              <a:buSzPct val="100000"/>
              <a:buFont typeface="Verdana" panose="020B0604030504040204" pitchFamily="34" charset="0"/>
              <a:buChar char="−"/>
              <a:defRPr lang="en-US" sz="1000" kern="1200" baseline="0" dirty="0">
                <a:solidFill>
                  <a:schemeClr val="tx1"/>
                </a:solidFill>
                <a:latin typeface="+mn-lt"/>
                <a:ea typeface="+mn-ea"/>
                <a:cs typeface="+mn-cs"/>
              </a:defRPr>
            </a:lvl4pPr>
            <a:lvl5pPr marL="577182" indent="-191094" algn="l" defTabSz="865030" rtl="0" eaLnBrk="1" latinLnBrk="0" hangingPunct="1">
              <a:spcBef>
                <a:spcPts val="0"/>
              </a:spcBef>
              <a:spcAft>
                <a:spcPts val="1083"/>
              </a:spcAft>
              <a:buClrTx/>
              <a:buSzPct val="100000"/>
              <a:buFont typeface="Verdana" panose="020B0604030504040204" pitchFamily="34" charset="0"/>
              <a:buChar char="−"/>
              <a:tabLst/>
              <a:defRPr lang="en-US" sz="1000" kern="1200" baseline="0" dirty="0">
                <a:solidFill>
                  <a:schemeClr val="tx1"/>
                </a:solidFill>
                <a:latin typeface="+mn-lt"/>
                <a:ea typeface="+mn-ea"/>
                <a:cs typeface="+mn-cs"/>
              </a:defRPr>
            </a:lvl5pPr>
            <a:lvl6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6pPr>
            <a:lvl7pPr marL="577182" indent="-191094" algn="l" defTabSz="990571" rtl="0" eaLnBrk="1" latinLnBrk="0" hangingPunct="1">
              <a:spcBef>
                <a:spcPts val="0"/>
              </a:spcBef>
              <a:spcAft>
                <a:spcPts val="1083"/>
              </a:spcAft>
              <a:buFont typeface="Verdana" panose="020B0604030504040204" pitchFamily="34" charset="0"/>
              <a:buChar char="−"/>
              <a:defRPr sz="1000" kern="1200">
                <a:solidFill>
                  <a:schemeClr val="tx1"/>
                </a:solidFill>
                <a:latin typeface="+mn-lt"/>
                <a:ea typeface="+mn-ea"/>
                <a:cs typeface="+mn-cs"/>
              </a:defRPr>
            </a:lvl7pPr>
            <a:lvl8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8pPr>
            <a:lvl9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9pPr>
          </a:lstStyle>
          <a:p>
            <a:pPr>
              <a:buNone/>
            </a:pPr>
            <a:r>
              <a:rPr lang="da-DK" sz="2000" dirty="0">
                <a:solidFill>
                  <a:schemeClr val="accent6"/>
                </a:solidFill>
              </a:rPr>
              <a:t>Rehabiliteringsplanens indsatsdel står i forlængelse af indstillingen og har mulighed for opfølgning.</a:t>
            </a:r>
          </a:p>
        </p:txBody>
      </p:sp>
      <p:sp>
        <p:nvSpPr>
          <p:cNvPr id="2" name="Content Placeholder 1"/>
          <p:cNvSpPr>
            <a:spLocks noGrp="1"/>
          </p:cNvSpPr>
          <p:nvPr>
            <p:ph idx="1"/>
          </p:nvPr>
        </p:nvSpPr>
        <p:spPr>
          <a:xfrm>
            <a:off x="433388" y="1749287"/>
            <a:ext cx="3767013" cy="5285415"/>
          </a:xfrm>
        </p:spPr>
        <p:txBody>
          <a:bodyPr/>
          <a:lstStyle/>
          <a:p>
            <a:r>
              <a:rPr lang="da-DK" sz="1200" dirty="0"/>
              <a:t>Til højre ser du forsiden på rehabiliteringsplanens indsatsdel. Indsatsdelen indeholder både mulighed for planlægning og opfølgning.</a:t>
            </a:r>
          </a:p>
          <a:p>
            <a:pPr marL="285750" indent="-285750">
              <a:buFont typeface="Arial" panose="020B0604020202020204" pitchFamily="34" charset="0"/>
              <a:buChar char="•"/>
            </a:pPr>
            <a:r>
              <a:rPr lang="da-DK" sz="1200" b="1" dirty="0"/>
              <a:t>Formål og mål</a:t>
            </a:r>
            <a:r>
              <a:rPr lang="da-DK" sz="1200" dirty="0"/>
              <a:t>. Øverst står det aftalte slutmål fra rehabiliteringsmødet. Nedenunder står borgerens eget mål fra den forberedende del.</a:t>
            </a:r>
          </a:p>
          <a:p>
            <a:pPr marL="285750" indent="-285750">
              <a:buFont typeface="Arial" panose="020B0604020202020204" pitchFamily="34" charset="0"/>
              <a:buChar char="•"/>
            </a:pPr>
            <a:r>
              <a:rPr lang="da-DK" sz="1200" b="1" dirty="0"/>
              <a:t>Aktiviteter.</a:t>
            </a:r>
            <a:r>
              <a:rPr lang="da-DK" sz="1200" dirty="0"/>
              <a:t> Der kan udfyldes to typer aktiviteter: virksomhedsrettet aktiviteter og støtteaktiviteter. Målet med aktiviteten står altid øverst.</a:t>
            </a:r>
          </a:p>
          <a:p>
            <a:pPr marL="285750" indent="-285750">
              <a:buFont typeface="Arial" panose="020B0604020202020204" pitchFamily="34" charset="0"/>
              <a:buChar char="•"/>
            </a:pPr>
            <a:r>
              <a:rPr lang="da-DK" sz="1200" b="1" dirty="0"/>
              <a:t>Opfølgning</a:t>
            </a:r>
            <a:r>
              <a:rPr lang="da-DK" sz="1200" dirty="0"/>
              <a:t>. På hver aktivitet kan der følges op. Det kan angives om målet blev nået og hvor glad borgeren var for forløbet. </a:t>
            </a:r>
          </a:p>
        </p:txBody>
      </p:sp>
      <p:cxnSp>
        <p:nvCxnSpPr>
          <p:cNvPr id="12" name="Straight Connector 11"/>
          <p:cNvCxnSpPr/>
          <p:nvPr/>
        </p:nvCxnSpPr>
        <p:spPr>
          <a:xfrm>
            <a:off x="4816555" y="7151922"/>
            <a:ext cx="4731461"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xmlns="" id="{A4A8EB01-3034-414A-9BC1-50F6C86133BD}"/>
              </a:ext>
            </a:extLst>
          </p:cNvPr>
          <p:cNvPicPr>
            <a:picLocks noChangeAspect="1"/>
          </p:cNvPicPr>
          <p:nvPr/>
        </p:nvPicPr>
        <p:blipFill rotWithShape="1">
          <a:blip r:embed="rId8"/>
          <a:srcRect b="15396"/>
          <a:stretch/>
        </p:blipFill>
        <p:spPr>
          <a:xfrm>
            <a:off x="4816555" y="1495703"/>
            <a:ext cx="4731461" cy="5656219"/>
          </a:xfrm>
          <a:prstGeom prst="rect">
            <a:avLst/>
          </a:prstGeom>
        </p:spPr>
      </p:pic>
    </p:spTree>
    <p:custDataLst>
      <p:tags r:id="rId2"/>
    </p:custDataLst>
    <p:extLst>
      <p:ext uri="{BB962C8B-B14F-4D97-AF65-F5344CB8AC3E}">
        <p14:creationId xmlns:p14="http://schemas.microsoft.com/office/powerpoint/2010/main" val="772367292"/>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2"/>
            </p:custDataLst>
            <p:extLst>
              <p:ext uri="{D42A27DB-BD31-4B8C-83A1-F6EECF244321}">
                <p14:modId xmlns:p14="http://schemas.microsoft.com/office/powerpoint/2010/main" val="141393531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6419" name="think-cell Slide" r:id="rId5" imgW="360" imgH="360" progId="TCLayout.ActiveDocument.1">
                  <p:embed/>
                </p:oleObj>
              </mc:Choice>
              <mc:Fallback>
                <p:oleObj name="think-cell Slide" r:id="rId5" imgW="360" imgH="36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tangle 3" hidden="1"/>
          <p:cNvSpPr/>
          <p:nvPr>
            <p:custDataLst>
              <p:tags r:id="rId3"/>
            </p:custDataLst>
          </p:nvPr>
        </p:nvSpPr>
        <p:spPr bwMode="gray">
          <a:xfrm>
            <a:off x="0" y="0"/>
            <a:ext cx="158750" cy="158750"/>
          </a:xfrm>
          <a:prstGeom prst="rect">
            <a:avLst/>
          </a:prstGeom>
          <a:solidFill>
            <a:schemeClr val="accent3"/>
          </a:solidFill>
          <a:ln w="19050" algn="ctr">
            <a:noFill/>
            <a:miter lim="800000"/>
            <a:headEnd/>
            <a:tailEnd/>
          </a:ln>
        </p:spPr>
        <p:txBody>
          <a:bodyPr vert="horz" wrap="none" lIns="0" tIns="0" rIns="0" bIns="0" numCol="1" spcCol="0" rtlCol="0" anchor="ctr" anchorCtr="0">
            <a:noAutofit/>
          </a:bodyPr>
          <a:lstStyle/>
          <a:p>
            <a:pPr algn="ctr">
              <a:spcBef>
                <a:spcPct val="0"/>
              </a:spcBef>
              <a:spcAft>
                <a:spcPct val="0"/>
              </a:spcAft>
            </a:pPr>
            <a:endParaRPr lang="da-DK" sz="2000" b="1" dirty="0">
              <a:solidFill>
                <a:schemeClr val="bg1"/>
              </a:solidFill>
              <a:latin typeface="Verdana" panose="020B0604030504040204" pitchFamily="34" charset="0"/>
              <a:ea typeface="+mj-ea"/>
              <a:cs typeface="+mj-cs"/>
              <a:sym typeface="Verdana" panose="020B0604030504040204" pitchFamily="34" charset="0"/>
            </a:endParaRPr>
          </a:p>
        </p:txBody>
      </p:sp>
      <p:sp>
        <p:nvSpPr>
          <p:cNvPr id="2" name="Title 1"/>
          <p:cNvSpPr>
            <a:spLocks noGrp="1"/>
          </p:cNvSpPr>
          <p:nvPr>
            <p:ph type="title"/>
          </p:nvPr>
        </p:nvSpPr>
        <p:spPr/>
        <p:txBody>
          <a:bodyPr/>
          <a:lstStyle/>
          <a:p>
            <a:r>
              <a:rPr lang="da-DK" b="1" dirty="0"/>
              <a:t>3. Indsatsdel</a:t>
            </a:r>
            <a:endParaRPr lang="da-DK" dirty="0"/>
          </a:p>
        </p:txBody>
      </p:sp>
      <p:sp>
        <p:nvSpPr>
          <p:cNvPr id="6" name="Rounded Rectangle 5"/>
          <p:cNvSpPr/>
          <p:nvPr/>
        </p:nvSpPr>
        <p:spPr bwMode="gray">
          <a:xfrm>
            <a:off x="433388" y="1119953"/>
            <a:ext cx="4546116" cy="2179838"/>
          </a:xfrm>
          <a:prstGeom prst="roundRect">
            <a:avLst>
              <a:gd name="adj" fmla="val 8004"/>
            </a:avLst>
          </a:prstGeom>
          <a:solidFill>
            <a:schemeClr val="bg1"/>
          </a:solidFill>
          <a:ln w="19050" algn="ctr">
            <a:solidFill>
              <a:srgbClr val="0070C0"/>
            </a:solidFill>
            <a:miter lim="800000"/>
            <a:headEnd/>
            <a:tailEnd/>
          </a:ln>
        </p:spPr>
        <p:txBody>
          <a:bodyPr wrap="square" lIns="88900" tIns="88900" rIns="88900" bIns="88900" rtlCol="0" anchor="t"/>
          <a:lstStyle/>
          <a:p>
            <a:pPr>
              <a:lnSpc>
                <a:spcPct val="106000"/>
              </a:lnSpc>
              <a:buFont typeface="Arial" pitchFamily="34" charset="0"/>
              <a:buNone/>
            </a:pPr>
            <a:r>
              <a:rPr lang="da-DK" sz="1400" b="1" dirty="0"/>
              <a:t>1. Formål og mål</a:t>
            </a:r>
          </a:p>
          <a:p>
            <a:pPr>
              <a:lnSpc>
                <a:spcPct val="106000"/>
              </a:lnSpc>
              <a:buFont typeface="Arial" pitchFamily="34" charset="0"/>
              <a:buNone/>
            </a:pPr>
            <a:endParaRPr lang="da-DK" sz="1200" b="1" dirty="0"/>
          </a:p>
          <a:p>
            <a:pPr marL="171450" indent="-171450">
              <a:lnSpc>
                <a:spcPct val="106000"/>
              </a:lnSpc>
              <a:buFont typeface="Wingdings" panose="05000000000000000000" pitchFamily="2" charset="2"/>
              <a:buChar char="ü"/>
            </a:pPr>
            <a:r>
              <a:rPr lang="da-DK" sz="1200" dirty="0"/>
              <a:t>Både det overordnede forløb og de enkelte aktiviteter skal have mål. Det er et vigtigt element i at gøre forløbet meningsfuldt for borgeren. Skabelonen er indrettet til at understøtte dette.</a:t>
            </a:r>
          </a:p>
        </p:txBody>
      </p:sp>
      <p:sp>
        <p:nvSpPr>
          <p:cNvPr id="7" name="Content Placeholder 2"/>
          <p:cNvSpPr txBox="1">
            <a:spLocks/>
          </p:cNvSpPr>
          <p:nvPr/>
        </p:nvSpPr>
        <p:spPr>
          <a:xfrm>
            <a:off x="585788" y="3574774"/>
            <a:ext cx="4546116" cy="3158535"/>
          </a:xfrm>
          <a:prstGeom prst="rect">
            <a:avLst/>
          </a:prstGeom>
        </p:spPr>
        <p:txBody>
          <a:bodyPr vert="horz" lIns="0" tIns="0" rIns="0" bIns="0" rtlCol="0">
            <a:noAutofit/>
          </a:bodyPr>
          <a:lstStyle>
            <a:lvl1pPr marL="0" indent="0" algn="l" defTabSz="990571" rtl="0" eaLnBrk="1" latinLnBrk="0" hangingPunct="1">
              <a:spcBef>
                <a:spcPts val="0"/>
              </a:spcBef>
              <a:spcAft>
                <a:spcPts val="1083"/>
              </a:spcAft>
              <a:buSzPct val="100000"/>
              <a:buFont typeface="Arial" panose="020B0604020202020204" pitchFamily="34" charset="0"/>
              <a:buChar char="​"/>
              <a:defRPr sz="1000" b="0" kern="1200">
                <a:solidFill>
                  <a:schemeClr val="tx1"/>
                </a:solidFill>
                <a:latin typeface="+mn-lt"/>
                <a:ea typeface="+mn-ea"/>
                <a:cs typeface="+mn-cs"/>
              </a:defRPr>
            </a:lvl1pPr>
            <a:lvl2pPr marL="0" indent="0" algn="l" defTabSz="990571" rtl="0" eaLnBrk="1" latinLnBrk="0" hangingPunct="1">
              <a:spcBef>
                <a:spcPts val="0"/>
              </a:spcBef>
              <a:spcAft>
                <a:spcPts val="1083"/>
              </a:spcAft>
              <a:buClrTx/>
              <a:buSzPct val="100000"/>
              <a:buFont typeface="Arial" panose="020B0604020202020204" pitchFamily="34" charset="0"/>
              <a:buChar char="​"/>
              <a:defRPr lang="en-US" sz="1000" b="1" kern="1200" dirty="0">
                <a:solidFill>
                  <a:schemeClr val="tx1"/>
                </a:solidFill>
                <a:latin typeface="+mn-lt"/>
                <a:ea typeface="+mn-ea"/>
                <a:cs typeface="+mn-cs"/>
              </a:defRPr>
            </a:lvl2pPr>
            <a:lvl3pPr marL="191094" indent="-191094" algn="l" defTabSz="990571" rtl="0" eaLnBrk="1" latinLnBrk="0" hangingPunct="1">
              <a:spcBef>
                <a:spcPts val="0"/>
              </a:spcBef>
              <a:spcAft>
                <a:spcPts val="1083"/>
              </a:spcAft>
              <a:buClrTx/>
              <a:buSzPct val="100000"/>
              <a:buFont typeface="Arial" panose="020B0604020202020204" pitchFamily="34" charset="0"/>
              <a:buChar char="•"/>
              <a:defRPr lang="en-US" sz="1000" kern="1200" dirty="0">
                <a:solidFill>
                  <a:schemeClr val="tx1"/>
                </a:solidFill>
                <a:latin typeface="+mn-lt"/>
                <a:ea typeface="+mn-ea"/>
                <a:cs typeface="+mn-cs"/>
              </a:defRPr>
            </a:lvl3pPr>
            <a:lvl4pPr marL="386089" indent="-191094" algn="l" defTabSz="990571" rtl="0" eaLnBrk="1" latinLnBrk="0" hangingPunct="1">
              <a:spcBef>
                <a:spcPts val="0"/>
              </a:spcBef>
              <a:spcAft>
                <a:spcPts val="1083"/>
              </a:spcAft>
              <a:buClrTx/>
              <a:buSzPct val="100000"/>
              <a:buFont typeface="Verdana" panose="020B0604030504040204" pitchFamily="34" charset="0"/>
              <a:buChar char="−"/>
              <a:defRPr lang="en-US" sz="1000" kern="1200" baseline="0" dirty="0">
                <a:solidFill>
                  <a:schemeClr val="tx1"/>
                </a:solidFill>
                <a:latin typeface="+mn-lt"/>
                <a:ea typeface="+mn-ea"/>
                <a:cs typeface="+mn-cs"/>
              </a:defRPr>
            </a:lvl4pPr>
            <a:lvl5pPr marL="577182" indent="-191094" algn="l" defTabSz="865030" rtl="0" eaLnBrk="1" latinLnBrk="0" hangingPunct="1">
              <a:spcBef>
                <a:spcPts val="0"/>
              </a:spcBef>
              <a:spcAft>
                <a:spcPts val="1083"/>
              </a:spcAft>
              <a:buClrTx/>
              <a:buSzPct val="100000"/>
              <a:buFont typeface="Verdana" panose="020B0604030504040204" pitchFamily="34" charset="0"/>
              <a:buChar char="−"/>
              <a:tabLst/>
              <a:defRPr lang="en-US" sz="1000" kern="1200" baseline="0" dirty="0">
                <a:solidFill>
                  <a:schemeClr val="tx1"/>
                </a:solidFill>
                <a:latin typeface="+mn-lt"/>
                <a:ea typeface="+mn-ea"/>
                <a:cs typeface="+mn-cs"/>
              </a:defRPr>
            </a:lvl5pPr>
            <a:lvl6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6pPr>
            <a:lvl7pPr marL="577182" indent="-191094" algn="l" defTabSz="990571" rtl="0" eaLnBrk="1" latinLnBrk="0" hangingPunct="1">
              <a:spcBef>
                <a:spcPts val="0"/>
              </a:spcBef>
              <a:spcAft>
                <a:spcPts val="1083"/>
              </a:spcAft>
              <a:buFont typeface="Verdana" panose="020B0604030504040204" pitchFamily="34" charset="0"/>
              <a:buChar char="−"/>
              <a:defRPr sz="1000" kern="1200">
                <a:solidFill>
                  <a:schemeClr val="tx1"/>
                </a:solidFill>
                <a:latin typeface="+mn-lt"/>
                <a:ea typeface="+mn-ea"/>
                <a:cs typeface="+mn-cs"/>
              </a:defRPr>
            </a:lvl7pPr>
            <a:lvl8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8pPr>
            <a:lvl9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9pPr>
          </a:lstStyle>
          <a:p>
            <a:r>
              <a:rPr lang="da-DK" sz="1200" b="1" dirty="0"/>
              <a:t>Sådan virker skabelonen</a:t>
            </a:r>
          </a:p>
          <a:p>
            <a:pPr marL="171450" indent="-171450">
              <a:buFont typeface="Arial" panose="020B0604020202020204" pitchFamily="34" charset="0"/>
              <a:buChar char="•"/>
            </a:pPr>
            <a:r>
              <a:rPr lang="da-DK" sz="1200" dirty="0"/>
              <a:t>Overfør slutmål og aktiviteter fra indstillingen direkte til indsatsdelen. </a:t>
            </a:r>
          </a:p>
          <a:p>
            <a:pPr marL="171450" indent="-171450">
              <a:buFont typeface="Arial" panose="020B0604020202020204" pitchFamily="34" charset="0"/>
              <a:buChar char="•"/>
            </a:pPr>
            <a:r>
              <a:rPr lang="da-DK" sz="1200" dirty="0"/>
              <a:t>Tilføj og fjern antallet af aktiviteter alt efter planens indhold. </a:t>
            </a:r>
          </a:p>
          <a:p>
            <a:pPr marL="171450" indent="-171450">
              <a:buFont typeface="Arial" panose="020B0604020202020204" pitchFamily="34" charset="0"/>
              <a:buChar char="•"/>
            </a:pPr>
            <a:r>
              <a:rPr lang="da-DK" sz="1200" dirty="0"/>
              <a:t>Når du opretter en støtteaktivitet kan du benytte </a:t>
            </a:r>
            <a:r>
              <a:rPr lang="da-DK" sz="1200" dirty="0" err="1"/>
              <a:t>scroll</a:t>
            </a:r>
            <a:r>
              <a:rPr lang="da-DK" sz="1200" dirty="0"/>
              <a:t>-</a:t>
            </a:r>
            <a:r>
              <a:rPr lang="da-DK" sz="1200" dirty="0" err="1"/>
              <a:t>down</a:t>
            </a:r>
            <a:r>
              <a:rPr lang="da-DK" sz="1200" dirty="0"/>
              <a:t>-menuen til at vælge typen af støtte.</a:t>
            </a:r>
          </a:p>
          <a:p>
            <a:pPr marL="171450" indent="-171450">
              <a:buFont typeface="Arial" panose="020B0604020202020204" pitchFamily="34" charset="0"/>
              <a:buChar char="•"/>
            </a:pPr>
            <a:r>
              <a:rPr lang="da-DK" sz="1200" dirty="0"/>
              <a:t>I koordination og opfølgning kan du skrive, hvad der er aftalt med rehabiliteringsteamet om opfølgning. Du kan også skrive særlige koordinationsbehov med fx borgerens praktiserende læge. </a:t>
            </a:r>
          </a:p>
          <a:p>
            <a:pPr marL="171450" indent="-171450">
              <a:buFont typeface="Arial" panose="020B0604020202020204" pitchFamily="34" charset="0"/>
              <a:buChar char="•"/>
            </a:pPr>
            <a:endParaRPr lang="da-DK" sz="1200" dirty="0"/>
          </a:p>
        </p:txBody>
      </p:sp>
      <p:sp>
        <p:nvSpPr>
          <p:cNvPr id="9" name="Rounded Rectangle 8"/>
          <p:cNvSpPr/>
          <p:nvPr/>
        </p:nvSpPr>
        <p:spPr bwMode="gray">
          <a:xfrm>
            <a:off x="2858846" y="964355"/>
            <a:ext cx="1429888" cy="311195"/>
          </a:xfrm>
          <a:prstGeom prst="roundRect">
            <a:avLst/>
          </a:prstGeom>
          <a:solidFill>
            <a:srgbClr val="0070C0"/>
          </a:solidFill>
          <a:ln w="19050" algn="ctr">
            <a:noFill/>
            <a:miter lim="800000"/>
            <a:headEnd/>
            <a:tailEnd/>
          </a:ln>
        </p:spPr>
        <p:txBody>
          <a:bodyPr wrap="square" lIns="88900" tIns="88900" rIns="88900" bIns="88900" rtlCol="0" anchor="ctr"/>
          <a:lstStyle/>
          <a:p>
            <a:pPr algn="ctr">
              <a:lnSpc>
                <a:spcPct val="106000"/>
              </a:lnSpc>
              <a:buFont typeface="Arial" pitchFamily="34" charset="0"/>
              <a:buNone/>
            </a:pPr>
            <a:r>
              <a:rPr lang="da-DK" sz="1200" b="1" dirty="0">
                <a:solidFill>
                  <a:schemeClr val="bg1"/>
                </a:solidFill>
              </a:rPr>
              <a:t>Formål</a:t>
            </a:r>
            <a:endParaRPr lang="da-DK" sz="1200" dirty="0">
              <a:solidFill>
                <a:schemeClr val="bg1"/>
              </a:solidFill>
            </a:endParaRPr>
          </a:p>
        </p:txBody>
      </p:sp>
      <p:sp>
        <p:nvSpPr>
          <p:cNvPr id="11" name="Content Placeholder 2"/>
          <p:cNvSpPr txBox="1">
            <a:spLocks/>
          </p:cNvSpPr>
          <p:nvPr/>
        </p:nvSpPr>
        <p:spPr>
          <a:xfrm>
            <a:off x="5345113" y="4134674"/>
            <a:ext cx="4546116" cy="2886866"/>
          </a:xfrm>
          <a:prstGeom prst="rect">
            <a:avLst/>
          </a:prstGeom>
        </p:spPr>
        <p:txBody>
          <a:bodyPr vert="horz" lIns="0" tIns="0" rIns="0" bIns="0" rtlCol="0">
            <a:noAutofit/>
          </a:bodyPr>
          <a:lstStyle>
            <a:lvl1pPr marL="0" indent="0" algn="l" defTabSz="990571" rtl="0" eaLnBrk="1" latinLnBrk="0" hangingPunct="1">
              <a:spcBef>
                <a:spcPts val="0"/>
              </a:spcBef>
              <a:spcAft>
                <a:spcPts val="1083"/>
              </a:spcAft>
              <a:buSzPct val="100000"/>
              <a:buFont typeface="Arial" panose="020B0604020202020204" pitchFamily="34" charset="0"/>
              <a:buChar char="​"/>
              <a:defRPr sz="1000" b="0" kern="1200">
                <a:solidFill>
                  <a:schemeClr val="tx1"/>
                </a:solidFill>
                <a:latin typeface="+mn-lt"/>
                <a:ea typeface="+mn-ea"/>
                <a:cs typeface="+mn-cs"/>
              </a:defRPr>
            </a:lvl1pPr>
            <a:lvl2pPr marL="0" indent="0" algn="l" defTabSz="990571" rtl="0" eaLnBrk="1" latinLnBrk="0" hangingPunct="1">
              <a:spcBef>
                <a:spcPts val="0"/>
              </a:spcBef>
              <a:spcAft>
                <a:spcPts val="1083"/>
              </a:spcAft>
              <a:buClrTx/>
              <a:buSzPct val="100000"/>
              <a:buFont typeface="Arial" panose="020B0604020202020204" pitchFamily="34" charset="0"/>
              <a:buChar char="​"/>
              <a:defRPr lang="en-US" sz="1000" b="1" kern="1200" dirty="0">
                <a:solidFill>
                  <a:schemeClr val="tx1"/>
                </a:solidFill>
                <a:latin typeface="+mn-lt"/>
                <a:ea typeface="+mn-ea"/>
                <a:cs typeface="+mn-cs"/>
              </a:defRPr>
            </a:lvl2pPr>
            <a:lvl3pPr marL="191094" indent="-191094" algn="l" defTabSz="990571" rtl="0" eaLnBrk="1" latinLnBrk="0" hangingPunct="1">
              <a:spcBef>
                <a:spcPts val="0"/>
              </a:spcBef>
              <a:spcAft>
                <a:spcPts val="1083"/>
              </a:spcAft>
              <a:buClrTx/>
              <a:buSzPct val="100000"/>
              <a:buFont typeface="Arial" panose="020B0604020202020204" pitchFamily="34" charset="0"/>
              <a:buChar char="•"/>
              <a:defRPr lang="en-US" sz="1000" kern="1200" dirty="0">
                <a:solidFill>
                  <a:schemeClr val="tx1"/>
                </a:solidFill>
                <a:latin typeface="+mn-lt"/>
                <a:ea typeface="+mn-ea"/>
                <a:cs typeface="+mn-cs"/>
              </a:defRPr>
            </a:lvl3pPr>
            <a:lvl4pPr marL="386089" indent="-191094" algn="l" defTabSz="990571" rtl="0" eaLnBrk="1" latinLnBrk="0" hangingPunct="1">
              <a:spcBef>
                <a:spcPts val="0"/>
              </a:spcBef>
              <a:spcAft>
                <a:spcPts val="1083"/>
              </a:spcAft>
              <a:buClrTx/>
              <a:buSzPct val="100000"/>
              <a:buFont typeface="Verdana" panose="020B0604030504040204" pitchFamily="34" charset="0"/>
              <a:buChar char="−"/>
              <a:defRPr lang="en-US" sz="1000" kern="1200" baseline="0" dirty="0">
                <a:solidFill>
                  <a:schemeClr val="tx1"/>
                </a:solidFill>
                <a:latin typeface="+mn-lt"/>
                <a:ea typeface="+mn-ea"/>
                <a:cs typeface="+mn-cs"/>
              </a:defRPr>
            </a:lvl4pPr>
            <a:lvl5pPr marL="577182" indent="-191094" algn="l" defTabSz="865030" rtl="0" eaLnBrk="1" latinLnBrk="0" hangingPunct="1">
              <a:spcBef>
                <a:spcPts val="0"/>
              </a:spcBef>
              <a:spcAft>
                <a:spcPts val="1083"/>
              </a:spcAft>
              <a:buClrTx/>
              <a:buSzPct val="100000"/>
              <a:buFont typeface="Verdana" panose="020B0604030504040204" pitchFamily="34" charset="0"/>
              <a:buChar char="−"/>
              <a:tabLst/>
              <a:defRPr lang="en-US" sz="1000" kern="1200" baseline="0" dirty="0">
                <a:solidFill>
                  <a:schemeClr val="tx1"/>
                </a:solidFill>
                <a:latin typeface="+mn-lt"/>
                <a:ea typeface="+mn-ea"/>
                <a:cs typeface="+mn-cs"/>
              </a:defRPr>
            </a:lvl5pPr>
            <a:lvl6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6pPr>
            <a:lvl7pPr marL="577182" indent="-191094" algn="l" defTabSz="990571" rtl="0" eaLnBrk="1" latinLnBrk="0" hangingPunct="1">
              <a:spcBef>
                <a:spcPts val="0"/>
              </a:spcBef>
              <a:spcAft>
                <a:spcPts val="1083"/>
              </a:spcAft>
              <a:buFont typeface="Verdana" panose="020B0604030504040204" pitchFamily="34" charset="0"/>
              <a:buChar char="−"/>
              <a:defRPr sz="1000" kern="1200">
                <a:solidFill>
                  <a:schemeClr val="tx1"/>
                </a:solidFill>
                <a:latin typeface="+mn-lt"/>
                <a:ea typeface="+mn-ea"/>
                <a:cs typeface="+mn-cs"/>
              </a:defRPr>
            </a:lvl7pPr>
            <a:lvl8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8pPr>
            <a:lvl9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9pPr>
          </a:lstStyle>
          <a:p>
            <a:pPr marL="171450" indent="-171450">
              <a:buFont typeface="Arial" panose="020B0604020202020204" pitchFamily="34" charset="0"/>
              <a:buChar char="•"/>
            </a:pPr>
            <a:endParaRPr lang="da-DK" sz="1200" dirty="0"/>
          </a:p>
        </p:txBody>
      </p:sp>
      <p:cxnSp>
        <p:nvCxnSpPr>
          <p:cNvPr id="15" name="Straight Connector 14"/>
          <p:cNvCxnSpPr/>
          <p:nvPr/>
        </p:nvCxnSpPr>
        <p:spPr>
          <a:xfrm>
            <a:off x="5886794" y="7051357"/>
            <a:ext cx="4370044"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xmlns="" id="{73016645-1F37-4BCE-BD6E-668A10431208}"/>
              </a:ext>
            </a:extLst>
          </p:cNvPr>
          <p:cNvCxnSpPr/>
          <p:nvPr/>
        </p:nvCxnSpPr>
        <p:spPr>
          <a:xfrm>
            <a:off x="5345113" y="6283949"/>
            <a:ext cx="4731461"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17" name="Picture 16">
            <a:extLst>
              <a:ext uri="{FF2B5EF4-FFF2-40B4-BE49-F238E27FC236}">
                <a16:creationId xmlns:a16="http://schemas.microsoft.com/office/drawing/2014/main" xmlns="" id="{4B5F1398-71F9-4FAF-A4B1-0A668B7AEE6B}"/>
              </a:ext>
            </a:extLst>
          </p:cNvPr>
          <p:cNvPicPr>
            <a:picLocks noChangeAspect="1"/>
          </p:cNvPicPr>
          <p:nvPr/>
        </p:nvPicPr>
        <p:blipFill rotWithShape="1">
          <a:blip r:embed="rId7"/>
          <a:srcRect b="15396"/>
          <a:stretch/>
        </p:blipFill>
        <p:spPr>
          <a:xfrm>
            <a:off x="5345113" y="627730"/>
            <a:ext cx="4731461" cy="5656219"/>
          </a:xfrm>
          <a:prstGeom prst="rect">
            <a:avLst/>
          </a:prstGeom>
        </p:spPr>
      </p:pic>
      <p:pic>
        <p:nvPicPr>
          <p:cNvPr id="12" name="Picture 11"/>
          <p:cNvPicPr>
            <a:picLocks noChangeAspect="1"/>
          </p:cNvPicPr>
          <p:nvPr/>
        </p:nvPicPr>
        <p:blipFill rotWithShape="1">
          <a:blip r:embed="rId8">
            <a:extLst>
              <a:ext uri="{28A0092B-C50C-407E-A947-70E740481C1C}">
                <a14:useLocalDpi xmlns:a14="http://schemas.microsoft.com/office/drawing/2010/main" val="0"/>
              </a:ext>
            </a:extLst>
          </a:blip>
          <a:srcRect b="31094"/>
          <a:stretch/>
        </p:blipFill>
        <p:spPr>
          <a:xfrm>
            <a:off x="5886794" y="2777004"/>
            <a:ext cx="4381880" cy="4274353"/>
          </a:xfrm>
          <a:prstGeom prst="rect">
            <a:avLst/>
          </a:prstGeom>
        </p:spPr>
      </p:pic>
    </p:spTree>
    <p:extLst>
      <p:ext uri="{BB962C8B-B14F-4D97-AF65-F5344CB8AC3E}">
        <p14:creationId xmlns:p14="http://schemas.microsoft.com/office/powerpoint/2010/main" val="4290762573"/>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2"/>
            </p:custDataLst>
            <p:extLst>
              <p:ext uri="{D42A27DB-BD31-4B8C-83A1-F6EECF244321}">
                <p14:modId xmlns:p14="http://schemas.microsoft.com/office/powerpoint/2010/main" val="140984294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2546" name="think-cell Slide" r:id="rId5" imgW="360" imgH="360" progId="TCLayout.ActiveDocument.1">
                  <p:embed/>
                </p:oleObj>
              </mc:Choice>
              <mc:Fallback>
                <p:oleObj name="think-cell Slide" r:id="rId5" imgW="360" imgH="360" progId="TCLayout.ActiveDocument.1">
                  <p:embed/>
                  <p:pic>
                    <p:nvPicPr>
                      <p:cNvPr id="5" name="Object 4"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tangle 3" hidden="1"/>
          <p:cNvSpPr/>
          <p:nvPr>
            <p:custDataLst>
              <p:tags r:id="rId3"/>
            </p:custDataLst>
          </p:nvPr>
        </p:nvSpPr>
        <p:spPr bwMode="gray">
          <a:xfrm>
            <a:off x="0" y="0"/>
            <a:ext cx="158750" cy="158750"/>
          </a:xfrm>
          <a:prstGeom prst="rect">
            <a:avLst/>
          </a:prstGeom>
          <a:solidFill>
            <a:schemeClr val="accent3"/>
          </a:solidFill>
          <a:ln w="19050" algn="ctr">
            <a:noFill/>
            <a:miter lim="800000"/>
            <a:headEnd/>
            <a:tailEnd/>
          </a:ln>
        </p:spPr>
        <p:txBody>
          <a:bodyPr vert="horz" wrap="none" lIns="0" tIns="0" rIns="0" bIns="0" numCol="1" spcCol="0" rtlCol="0" anchor="ctr" anchorCtr="0">
            <a:noAutofit/>
          </a:bodyPr>
          <a:lstStyle/>
          <a:p>
            <a:pPr algn="ctr">
              <a:spcBef>
                <a:spcPct val="0"/>
              </a:spcBef>
              <a:spcAft>
                <a:spcPct val="0"/>
              </a:spcAft>
              <a:buFont typeface="Arial" pitchFamily="34" charset="0"/>
              <a:buNone/>
            </a:pPr>
            <a:endParaRPr lang="da-DK" sz="2000" b="1" dirty="0">
              <a:solidFill>
                <a:schemeClr val="bg1"/>
              </a:solidFill>
              <a:latin typeface="Verdana" panose="020B0604030504040204" pitchFamily="34" charset="0"/>
              <a:ea typeface="+mj-ea"/>
              <a:cs typeface="+mj-cs"/>
              <a:sym typeface="Verdana" panose="020B0604030504040204" pitchFamily="34" charset="0"/>
            </a:endParaRPr>
          </a:p>
        </p:txBody>
      </p:sp>
      <p:sp>
        <p:nvSpPr>
          <p:cNvPr id="2" name="Title 1"/>
          <p:cNvSpPr>
            <a:spLocks noGrp="1"/>
          </p:cNvSpPr>
          <p:nvPr>
            <p:ph type="title"/>
          </p:nvPr>
        </p:nvSpPr>
        <p:spPr/>
        <p:txBody>
          <a:bodyPr/>
          <a:lstStyle/>
          <a:p>
            <a:r>
              <a:rPr lang="da-DK" b="1" dirty="0"/>
              <a:t>3. Indsatsdel</a:t>
            </a:r>
            <a:endParaRPr lang="da-DK" dirty="0"/>
          </a:p>
        </p:txBody>
      </p:sp>
      <p:sp>
        <p:nvSpPr>
          <p:cNvPr id="8" name="Rounded Rectangle 7"/>
          <p:cNvSpPr/>
          <p:nvPr/>
        </p:nvSpPr>
        <p:spPr bwMode="gray">
          <a:xfrm>
            <a:off x="5345113" y="1119953"/>
            <a:ext cx="4546116" cy="2179838"/>
          </a:xfrm>
          <a:prstGeom prst="roundRect">
            <a:avLst>
              <a:gd name="adj" fmla="val 8004"/>
            </a:avLst>
          </a:prstGeom>
          <a:solidFill>
            <a:schemeClr val="bg1"/>
          </a:solidFill>
          <a:ln w="19050" algn="ctr">
            <a:solidFill>
              <a:srgbClr val="0070C0"/>
            </a:solidFill>
            <a:miter lim="800000"/>
            <a:headEnd/>
            <a:tailEnd/>
          </a:ln>
        </p:spPr>
        <p:txBody>
          <a:bodyPr wrap="square" lIns="88900" tIns="88900" rIns="88900" bIns="88900" rtlCol="0" anchor="t"/>
          <a:lstStyle/>
          <a:p>
            <a:pPr>
              <a:lnSpc>
                <a:spcPct val="106000"/>
              </a:lnSpc>
              <a:buFont typeface="Arial" pitchFamily="34" charset="0"/>
              <a:buNone/>
            </a:pPr>
            <a:r>
              <a:rPr lang="da-DK" sz="1400" b="1" dirty="0"/>
              <a:t>2. Indsats og opfølgning</a:t>
            </a:r>
          </a:p>
          <a:p>
            <a:pPr>
              <a:lnSpc>
                <a:spcPct val="106000"/>
              </a:lnSpc>
              <a:buFont typeface="Arial" pitchFamily="34" charset="0"/>
              <a:buNone/>
            </a:pPr>
            <a:endParaRPr lang="da-DK" sz="1200" b="1" dirty="0"/>
          </a:p>
          <a:p>
            <a:pPr marL="171450" indent="-171450">
              <a:lnSpc>
                <a:spcPct val="106000"/>
              </a:lnSpc>
              <a:buFont typeface="Wingdings" panose="05000000000000000000" pitchFamily="2" charset="2"/>
              <a:buChar char="ü"/>
            </a:pPr>
            <a:r>
              <a:rPr lang="da-DK" sz="1200" dirty="0"/>
              <a:t>Formålet med indsatsbeskrivelsen er at gøre det tydeligt, hvilke mål, der arbejdes på med de forskellige aktiviteter.</a:t>
            </a:r>
          </a:p>
          <a:p>
            <a:pPr marL="171450" indent="-171450">
              <a:lnSpc>
                <a:spcPct val="106000"/>
              </a:lnSpc>
              <a:buFont typeface="Wingdings" panose="05000000000000000000" pitchFamily="2" charset="2"/>
              <a:buChar char="ü"/>
            </a:pPr>
            <a:endParaRPr lang="da-DK" sz="1200" dirty="0"/>
          </a:p>
          <a:p>
            <a:pPr marL="171450" indent="-171450">
              <a:lnSpc>
                <a:spcPct val="106000"/>
              </a:lnSpc>
              <a:buFont typeface="Wingdings" panose="05000000000000000000" pitchFamily="2" charset="2"/>
              <a:buChar char="ü"/>
            </a:pPr>
            <a:r>
              <a:rPr lang="da-DK" sz="1200" dirty="0"/>
              <a:t>Skabelonen er også lavet, så det er lettere at følge op på aktiviteterne og dermed udvikle indsatsens og evaluere, om den giver mening for borgeren.  </a:t>
            </a:r>
          </a:p>
        </p:txBody>
      </p:sp>
      <p:sp>
        <p:nvSpPr>
          <p:cNvPr id="10" name="Rounded Rectangle 9"/>
          <p:cNvSpPr/>
          <p:nvPr/>
        </p:nvSpPr>
        <p:spPr bwMode="gray">
          <a:xfrm>
            <a:off x="7812278" y="982836"/>
            <a:ext cx="1429888" cy="311195"/>
          </a:xfrm>
          <a:prstGeom prst="roundRect">
            <a:avLst/>
          </a:prstGeom>
          <a:solidFill>
            <a:srgbClr val="0070C0"/>
          </a:solidFill>
          <a:ln w="19050" algn="ctr">
            <a:noFill/>
            <a:miter lim="800000"/>
            <a:headEnd/>
            <a:tailEnd/>
          </a:ln>
        </p:spPr>
        <p:txBody>
          <a:bodyPr wrap="square" lIns="88900" tIns="88900" rIns="88900" bIns="88900" rtlCol="0" anchor="ctr"/>
          <a:lstStyle/>
          <a:p>
            <a:pPr algn="ctr">
              <a:lnSpc>
                <a:spcPct val="106000"/>
              </a:lnSpc>
              <a:buFont typeface="Arial" pitchFamily="34" charset="0"/>
              <a:buNone/>
            </a:pPr>
            <a:r>
              <a:rPr lang="da-DK" sz="1200" b="1" dirty="0">
                <a:solidFill>
                  <a:schemeClr val="bg1"/>
                </a:solidFill>
              </a:rPr>
              <a:t>Formål</a:t>
            </a:r>
            <a:endParaRPr lang="da-DK" sz="1200" dirty="0">
              <a:solidFill>
                <a:schemeClr val="bg1"/>
              </a:solidFill>
            </a:endParaRPr>
          </a:p>
        </p:txBody>
      </p:sp>
      <p:sp>
        <p:nvSpPr>
          <p:cNvPr id="11" name="Content Placeholder 2"/>
          <p:cNvSpPr txBox="1">
            <a:spLocks/>
          </p:cNvSpPr>
          <p:nvPr/>
        </p:nvSpPr>
        <p:spPr>
          <a:xfrm>
            <a:off x="5345113" y="3846443"/>
            <a:ext cx="4546116" cy="2886866"/>
          </a:xfrm>
          <a:prstGeom prst="rect">
            <a:avLst/>
          </a:prstGeom>
        </p:spPr>
        <p:txBody>
          <a:bodyPr vert="horz" lIns="0" tIns="0" rIns="0" bIns="0" rtlCol="0">
            <a:noAutofit/>
          </a:bodyPr>
          <a:lstStyle>
            <a:lvl1pPr marL="0" indent="0" algn="l" defTabSz="990571" rtl="0" eaLnBrk="1" latinLnBrk="0" hangingPunct="1">
              <a:spcBef>
                <a:spcPts val="0"/>
              </a:spcBef>
              <a:spcAft>
                <a:spcPts val="1083"/>
              </a:spcAft>
              <a:buSzPct val="100000"/>
              <a:buFont typeface="Arial" panose="020B0604020202020204" pitchFamily="34" charset="0"/>
              <a:buChar char="​"/>
              <a:defRPr sz="1000" b="0" kern="1200">
                <a:solidFill>
                  <a:schemeClr val="tx1"/>
                </a:solidFill>
                <a:latin typeface="+mn-lt"/>
                <a:ea typeface="+mn-ea"/>
                <a:cs typeface="+mn-cs"/>
              </a:defRPr>
            </a:lvl1pPr>
            <a:lvl2pPr marL="0" indent="0" algn="l" defTabSz="990571" rtl="0" eaLnBrk="1" latinLnBrk="0" hangingPunct="1">
              <a:spcBef>
                <a:spcPts val="0"/>
              </a:spcBef>
              <a:spcAft>
                <a:spcPts val="1083"/>
              </a:spcAft>
              <a:buClrTx/>
              <a:buSzPct val="100000"/>
              <a:buFont typeface="Arial" panose="020B0604020202020204" pitchFamily="34" charset="0"/>
              <a:buChar char="​"/>
              <a:defRPr lang="en-US" sz="1000" b="1" kern="1200" dirty="0">
                <a:solidFill>
                  <a:schemeClr val="tx1"/>
                </a:solidFill>
                <a:latin typeface="+mn-lt"/>
                <a:ea typeface="+mn-ea"/>
                <a:cs typeface="+mn-cs"/>
              </a:defRPr>
            </a:lvl2pPr>
            <a:lvl3pPr marL="191094" indent="-191094" algn="l" defTabSz="990571" rtl="0" eaLnBrk="1" latinLnBrk="0" hangingPunct="1">
              <a:spcBef>
                <a:spcPts val="0"/>
              </a:spcBef>
              <a:spcAft>
                <a:spcPts val="1083"/>
              </a:spcAft>
              <a:buClrTx/>
              <a:buSzPct val="100000"/>
              <a:buFont typeface="Arial" panose="020B0604020202020204" pitchFamily="34" charset="0"/>
              <a:buChar char="•"/>
              <a:defRPr lang="en-US" sz="1000" kern="1200" dirty="0">
                <a:solidFill>
                  <a:schemeClr val="tx1"/>
                </a:solidFill>
                <a:latin typeface="+mn-lt"/>
                <a:ea typeface="+mn-ea"/>
                <a:cs typeface="+mn-cs"/>
              </a:defRPr>
            </a:lvl3pPr>
            <a:lvl4pPr marL="386089" indent="-191094" algn="l" defTabSz="990571" rtl="0" eaLnBrk="1" latinLnBrk="0" hangingPunct="1">
              <a:spcBef>
                <a:spcPts val="0"/>
              </a:spcBef>
              <a:spcAft>
                <a:spcPts val="1083"/>
              </a:spcAft>
              <a:buClrTx/>
              <a:buSzPct val="100000"/>
              <a:buFont typeface="Verdana" panose="020B0604030504040204" pitchFamily="34" charset="0"/>
              <a:buChar char="−"/>
              <a:defRPr lang="en-US" sz="1000" kern="1200" baseline="0" dirty="0">
                <a:solidFill>
                  <a:schemeClr val="tx1"/>
                </a:solidFill>
                <a:latin typeface="+mn-lt"/>
                <a:ea typeface="+mn-ea"/>
                <a:cs typeface="+mn-cs"/>
              </a:defRPr>
            </a:lvl4pPr>
            <a:lvl5pPr marL="577182" indent="-191094" algn="l" defTabSz="865030" rtl="0" eaLnBrk="1" latinLnBrk="0" hangingPunct="1">
              <a:spcBef>
                <a:spcPts val="0"/>
              </a:spcBef>
              <a:spcAft>
                <a:spcPts val="1083"/>
              </a:spcAft>
              <a:buClrTx/>
              <a:buSzPct val="100000"/>
              <a:buFont typeface="Verdana" panose="020B0604030504040204" pitchFamily="34" charset="0"/>
              <a:buChar char="−"/>
              <a:tabLst/>
              <a:defRPr lang="en-US" sz="1000" kern="1200" baseline="0" dirty="0">
                <a:solidFill>
                  <a:schemeClr val="tx1"/>
                </a:solidFill>
                <a:latin typeface="+mn-lt"/>
                <a:ea typeface="+mn-ea"/>
                <a:cs typeface="+mn-cs"/>
              </a:defRPr>
            </a:lvl5pPr>
            <a:lvl6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6pPr>
            <a:lvl7pPr marL="577182" indent="-191094" algn="l" defTabSz="990571" rtl="0" eaLnBrk="1" latinLnBrk="0" hangingPunct="1">
              <a:spcBef>
                <a:spcPts val="0"/>
              </a:spcBef>
              <a:spcAft>
                <a:spcPts val="1083"/>
              </a:spcAft>
              <a:buFont typeface="Verdana" panose="020B0604030504040204" pitchFamily="34" charset="0"/>
              <a:buChar char="−"/>
              <a:defRPr sz="1000" kern="1200">
                <a:solidFill>
                  <a:schemeClr val="tx1"/>
                </a:solidFill>
                <a:latin typeface="+mn-lt"/>
                <a:ea typeface="+mn-ea"/>
                <a:cs typeface="+mn-cs"/>
              </a:defRPr>
            </a:lvl7pPr>
            <a:lvl8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8pPr>
            <a:lvl9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9pPr>
          </a:lstStyle>
          <a:p>
            <a:pPr marL="171450" indent="-171450">
              <a:buFont typeface="Arial" panose="020B0604020202020204" pitchFamily="34" charset="0"/>
              <a:buChar char="•"/>
            </a:pPr>
            <a:endParaRPr lang="da-DK" sz="1200" dirty="0"/>
          </a:p>
        </p:txBody>
      </p:sp>
      <p:pic>
        <p:nvPicPr>
          <p:cNvPr id="3" name="Picture 2"/>
          <p:cNvPicPr>
            <a:picLocks noChangeAspect="1"/>
          </p:cNvPicPr>
          <p:nvPr/>
        </p:nvPicPr>
        <p:blipFill rotWithShape="1">
          <a:blip r:embed="rId7">
            <a:extLst>
              <a:ext uri="{28A0092B-C50C-407E-A947-70E740481C1C}">
                <a14:useLocalDpi xmlns:a14="http://schemas.microsoft.com/office/drawing/2010/main" val="0"/>
              </a:ext>
            </a:extLst>
          </a:blip>
          <a:srcRect b="62649"/>
          <a:stretch/>
        </p:blipFill>
        <p:spPr>
          <a:xfrm>
            <a:off x="433388" y="982836"/>
            <a:ext cx="4397121" cy="2316955"/>
          </a:xfrm>
          <a:prstGeom prst="rect">
            <a:avLst/>
          </a:prstGeom>
        </p:spPr>
      </p:pic>
      <p:cxnSp>
        <p:nvCxnSpPr>
          <p:cNvPr id="13" name="Straight Connector 12"/>
          <p:cNvCxnSpPr/>
          <p:nvPr/>
        </p:nvCxnSpPr>
        <p:spPr>
          <a:xfrm>
            <a:off x="569361" y="6717563"/>
            <a:ext cx="4370044"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443327" y="3291876"/>
            <a:ext cx="4370044"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rotWithShape="1">
          <a:blip r:embed="rId8">
            <a:extLst>
              <a:ext uri="{28A0092B-C50C-407E-A947-70E740481C1C}">
                <a14:useLocalDpi xmlns:a14="http://schemas.microsoft.com/office/drawing/2010/main" val="0"/>
              </a:ext>
            </a:extLst>
          </a:blip>
          <a:srcRect b="31094"/>
          <a:stretch/>
        </p:blipFill>
        <p:spPr>
          <a:xfrm>
            <a:off x="569361" y="2443210"/>
            <a:ext cx="4381880" cy="4274353"/>
          </a:xfrm>
          <a:prstGeom prst="rect">
            <a:avLst/>
          </a:prstGeom>
        </p:spPr>
      </p:pic>
      <p:sp>
        <p:nvSpPr>
          <p:cNvPr id="15" name="Content Placeholder 2"/>
          <p:cNvSpPr txBox="1">
            <a:spLocks/>
          </p:cNvSpPr>
          <p:nvPr/>
        </p:nvSpPr>
        <p:spPr>
          <a:xfrm>
            <a:off x="5455962" y="3710608"/>
            <a:ext cx="4546116" cy="3158535"/>
          </a:xfrm>
          <a:prstGeom prst="rect">
            <a:avLst/>
          </a:prstGeom>
        </p:spPr>
        <p:txBody>
          <a:bodyPr vert="horz" lIns="0" tIns="0" rIns="0" bIns="0" rtlCol="0">
            <a:noAutofit/>
          </a:bodyPr>
          <a:lstStyle>
            <a:lvl1pPr marL="0" indent="0" algn="l" defTabSz="990571" rtl="0" eaLnBrk="1" latinLnBrk="0" hangingPunct="1">
              <a:spcBef>
                <a:spcPts val="0"/>
              </a:spcBef>
              <a:spcAft>
                <a:spcPts val="1083"/>
              </a:spcAft>
              <a:buSzPct val="100000"/>
              <a:buFont typeface="Arial" panose="020B0604020202020204" pitchFamily="34" charset="0"/>
              <a:buChar char="​"/>
              <a:defRPr sz="1000" b="0" kern="1200">
                <a:solidFill>
                  <a:schemeClr val="tx1"/>
                </a:solidFill>
                <a:latin typeface="+mn-lt"/>
                <a:ea typeface="+mn-ea"/>
                <a:cs typeface="+mn-cs"/>
              </a:defRPr>
            </a:lvl1pPr>
            <a:lvl2pPr marL="0" indent="0" algn="l" defTabSz="990571" rtl="0" eaLnBrk="1" latinLnBrk="0" hangingPunct="1">
              <a:spcBef>
                <a:spcPts val="0"/>
              </a:spcBef>
              <a:spcAft>
                <a:spcPts val="1083"/>
              </a:spcAft>
              <a:buClrTx/>
              <a:buSzPct val="100000"/>
              <a:buFont typeface="Arial" panose="020B0604020202020204" pitchFamily="34" charset="0"/>
              <a:buChar char="​"/>
              <a:defRPr lang="en-US" sz="1000" b="1" kern="1200" dirty="0">
                <a:solidFill>
                  <a:schemeClr val="tx1"/>
                </a:solidFill>
                <a:latin typeface="+mn-lt"/>
                <a:ea typeface="+mn-ea"/>
                <a:cs typeface="+mn-cs"/>
              </a:defRPr>
            </a:lvl2pPr>
            <a:lvl3pPr marL="191094" indent="-191094" algn="l" defTabSz="990571" rtl="0" eaLnBrk="1" latinLnBrk="0" hangingPunct="1">
              <a:spcBef>
                <a:spcPts val="0"/>
              </a:spcBef>
              <a:spcAft>
                <a:spcPts val="1083"/>
              </a:spcAft>
              <a:buClrTx/>
              <a:buSzPct val="100000"/>
              <a:buFont typeface="Arial" panose="020B0604020202020204" pitchFamily="34" charset="0"/>
              <a:buChar char="•"/>
              <a:defRPr lang="en-US" sz="1000" kern="1200" dirty="0">
                <a:solidFill>
                  <a:schemeClr val="tx1"/>
                </a:solidFill>
                <a:latin typeface="+mn-lt"/>
                <a:ea typeface="+mn-ea"/>
                <a:cs typeface="+mn-cs"/>
              </a:defRPr>
            </a:lvl3pPr>
            <a:lvl4pPr marL="386089" indent="-191094" algn="l" defTabSz="990571" rtl="0" eaLnBrk="1" latinLnBrk="0" hangingPunct="1">
              <a:spcBef>
                <a:spcPts val="0"/>
              </a:spcBef>
              <a:spcAft>
                <a:spcPts val="1083"/>
              </a:spcAft>
              <a:buClrTx/>
              <a:buSzPct val="100000"/>
              <a:buFont typeface="Verdana" panose="020B0604030504040204" pitchFamily="34" charset="0"/>
              <a:buChar char="−"/>
              <a:defRPr lang="en-US" sz="1000" kern="1200" baseline="0" dirty="0">
                <a:solidFill>
                  <a:schemeClr val="tx1"/>
                </a:solidFill>
                <a:latin typeface="+mn-lt"/>
                <a:ea typeface="+mn-ea"/>
                <a:cs typeface="+mn-cs"/>
              </a:defRPr>
            </a:lvl4pPr>
            <a:lvl5pPr marL="577182" indent="-191094" algn="l" defTabSz="865030" rtl="0" eaLnBrk="1" latinLnBrk="0" hangingPunct="1">
              <a:spcBef>
                <a:spcPts val="0"/>
              </a:spcBef>
              <a:spcAft>
                <a:spcPts val="1083"/>
              </a:spcAft>
              <a:buClrTx/>
              <a:buSzPct val="100000"/>
              <a:buFont typeface="Verdana" panose="020B0604030504040204" pitchFamily="34" charset="0"/>
              <a:buChar char="−"/>
              <a:tabLst/>
              <a:defRPr lang="en-US" sz="1000" kern="1200" baseline="0" dirty="0">
                <a:solidFill>
                  <a:schemeClr val="tx1"/>
                </a:solidFill>
                <a:latin typeface="+mn-lt"/>
                <a:ea typeface="+mn-ea"/>
                <a:cs typeface="+mn-cs"/>
              </a:defRPr>
            </a:lvl5pPr>
            <a:lvl6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6pPr>
            <a:lvl7pPr marL="577182" indent="-191094" algn="l" defTabSz="990571" rtl="0" eaLnBrk="1" latinLnBrk="0" hangingPunct="1">
              <a:spcBef>
                <a:spcPts val="0"/>
              </a:spcBef>
              <a:spcAft>
                <a:spcPts val="1083"/>
              </a:spcAft>
              <a:buFont typeface="Verdana" panose="020B0604030504040204" pitchFamily="34" charset="0"/>
              <a:buChar char="−"/>
              <a:defRPr sz="1000" kern="1200">
                <a:solidFill>
                  <a:schemeClr val="tx1"/>
                </a:solidFill>
                <a:latin typeface="+mn-lt"/>
                <a:ea typeface="+mn-ea"/>
                <a:cs typeface="+mn-cs"/>
              </a:defRPr>
            </a:lvl7pPr>
            <a:lvl8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8pPr>
            <a:lvl9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9pPr>
          </a:lstStyle>
          <a:p>
            <a:r>
              <a:rPr lang="da-DK" sz="1200" b="1" dirty="0"/>
              <a:t>Sådan virker skabelonen</a:t>
            </a:r>
          </a:p>
          <a:p>
            <a:pPr marL="171450" indent="-171450">
              <a:buFont typeface="Arial" panose="020B0604020202020204" pitchFamily="34" charset="0"/>
              <a:buChar char="•"/>
            </a:pPr>
            <a:r>
              <a:rPr lang="da-DK" sz="1200" dirty="0"/>
              <a:t>For hver virksomhedsrettet aktivitet og for hver støtteaktivitet er der to opfølgningsspørgsmål.</a:t>
            </a:r>
          </a:p>
          <a:p>
            <a:pPr marL="171450" indent="-171450">
              <a:buFont typeface="Arial" panose="020B0604020202020204" pitchFamily="34" charset="0"/>
              <a:buChar char="•"/>
            </a:pPr>
            <a:r>
              <a:rPr lang="da-DK" sz="1200" dirty="0"/>
              <a:t>Lad borgeren vælge et svar på spørgsmålet om, i hvor høj grad han eller hun har været glad for aktiviteten. </a:t>
            </a:r>
          </a:p>
          <a:p>
            <a:pPr marL="171450" indent="-171450">
              <a:buFont typeface="Arial" panose="020B0604020202020204" pitchFamily="34" charset="0"/>
              <a:buChar char="•"/>
            </a:pPr>
            <a:r>
              <a:rPr lang="da-DK" sz="1200" dirty="0"/>
              <a:t>Snak med borgeren om, hvorvidt målet er nået og udfyld svaret.</a:t>
            </a:r>
          </a:p>
          <a:p>
            <a:pPr marL="171450" indent="-171450">
              <a:buFont typeface="Arial" panose="020B0604020202020204" pitchFamily="34" charset="0"/>
              <a:buChar char="•"/>
            </a:pPr>
            <a:r>
              <a:rPr lang="da-DK" sz="1200" dirty="0"/>
              <a:t>Formuler i kommentarfeltet sammen med borgeren, hvad der er baggrunden for svarene på de to spørgsmål.</a:t>
            </a:r>
          </a:p>
          <a:p>
            <a:pPr marL="171450" indent="-171450">
              <a:buFont typeface="Arial" panose="020B0604020202020204" pitchFamily="34" charset="0"/>
              <a:buChar char="•"/>
            </a:pPr>
            <a:endParaRPr lang="da-DK" sz="1200" dirty="0"/>
          </a:p>
        </p:txBody>
      </p:sp>
    </p:spTree>
    <p:extLst>
      <p:ext uri="{BB962C8B-B14F-4D97-AF65-F5344CB8AC3E}">
        <p14:creationId xmlns:p14="http://schemas.microsoft.com/office/powerpoint/2010/main" val="3632985662"/>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8">
            <a:extLst>
              <a:ext uri="{FF2B5EF4-FFF2-40B4-BE49-F238E27FC236}">
                <a16:creationId xmlns:a16="http://schemas.microsoft.com/office/drawing/2014/main" xmlns="" id="{F9B28628-A5D3-4418-BA27-B4F3EAA034C9}"/>
              </a:ext>
            </a:extLst>
          </p:cNvPr>
          <p:cNvSpPr/>
          <p:nvPr/>
        </p:nvSpPr>
        <p:spPr bwMode="gray">
          <a:xfrm>
            <a:off x="457418" y="1802852"/>
            <a:ext cx="4352995" cy="1864908"/>
          </a:xfrm>
          <a:prstGeom prst="roundRect">
            <a:avLst>
              <a:gd name="adj" fmla="val 4210"/>
            </a:avLst>
          </a:prstGeom>
          <a:solidFill>
            <a:schemeClr val="accent6">
              <a:lumMod val="20000"/>
              <a:lumOff val="80000"/>
            </a:schemeClr>
          </a:solidFill>
          <a:ln w="19050" algn="ctr">
            <a:noFill/>
            <a:miter lim="800000"/>
            <a:headEnd/>
            <a:tailEnd/>
          </a:ln>
        </p:spPr>
        <p:txBody>
          <a:bodyPr wrap="square" lIns="88900" tIns="88900" rIns="88900" bIns="88900" rtlCol="0" anchor="t"/>
          <a:lstStyle/>
          <a:p>
            <a:pPr>
              <a:lnSpc>
                <a:spcPct val="106000"/>
              </a:lnSpc>
              <a:buFont typeface="Arial" pitchFamily="34" charset="0"/>
              <a:buNone/>
            </a:pPr>
            <a:r>
              <a:rPr lang="da-DK" sz="1000" b="1" dirty="0">
                <a:solidFill>
                  <a:schemeClr val="accent6">
                    <a:lumMod val="75000"/>
                  </a:schemeClr>
                </a:solidFill>
              </a:rPr>
              <a:t>Rehabiliteringsplanen i pdf-format</a:t>
            </a:r>
          </a:p>
          <a:p>
            <a:pPr>
              <a:lnSpc>
                <a:spcPct val="106000"/>
              </a:lnSpc>
              <a:buFont typeface="Arial" pitchFamily="34" charset="0"/>
              <a:buNone/>
            </a:pPr>
            <a:endParaRPr lang="da-DK" sz="1000" dirty="0">
              <a:solidFill>
                <a:schemeClr val="accent6">
                  <a:lumMod val="75000"/>
                </a:schemeClr>
              </a:solidFill>
            </a:endParaRPr>
          </a:p>
          <a:p>
            <a:pPr>
              <a:lnSpc>
                <a:spcPct val="106000"/>
              </a:lnSpc>
              <a:buFont typeface="Arial" pitchFamily="34" charset="0"/>
              <a:buNone/>
            </a:pPr>
            <a:r>
              <a:rPr lang="da-DK" sz="1000" dirty="0">
                <a:solidFill>
                  <a:schemeClr val="accent6">
                    <a:lumMod val="75000"/>
                  </a:schemeClr>
                </a:solidFill>
              </a:rPr>
              <a:t>Den nye plan er lavet i pdf-format. Det giver mulighed for de mange nye funktioner. For at arbejde med planen, skal du blot downloade den og åbne dokumentet. Pdf-dokumenterne kan åbnes og anvendes i alle normale pdf-programmer, fx Adobe Reader. Bemærk, at pdf-dokumenterne ikke er egnet til at blive åbnet og anvendt direkte i en browser, fx Chrome. Gør man dette vil funktionerne ikke fungere optimalt og det vil ikke være muligt at gemme det, man skriver i planen. </a:t>
            </a:r>
          </a:p>
        </p:txBody>
      </p:sp>
    </p:spTree>
    <p:custDataLst>
      <p:tags r:id="rId1"/>
    </p:custDataLst>
    <p:extLst>
      <p:ext uri="{BB962C8B-B14F-4D97-AF65-F5344CB8AC3E}">
        <p14:creationId xmlns:p14="http://schemas.microsoft.com/office/powerpoint/2010/main" val="199656512"/>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8" hidden="1"/>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8450" name="think-cell Slide" r:id="rId5" imgW="473" imgH="473" progId="TCLayout.ActiveDocument.1">
                  <p:embed/>
                </p:oleObj>
              </mc:Choice>
              <mc:Fallback>
                <p:oleObj name="think-cell Slide" r:id="rId5" imgW="473" imgH="473" progId="TCLayout.ActiveDocument.1">
                  <p:embed/>
                  <p:pic>
                    <p:nvPicPr>
                      <p:cNvPr id="9" name="Object 8"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5" name="Rectangle 14" hidden="1"/>
          <p:cNvSpPr/>
          <p:nvPr>
            <p:custDataLst>
              <p:tags r:id="rId3"/>
            </p:custDataLst>
          </p:nvPr>
        </p:nvSpPr>
        <p:spPr bwMode="gray">
          <a:xfrm>
            <a:off x="0" y="0"/>
            <a:ext cx="158750" cy="158750"/>
          </a:xfrm>
          <a:prstGeom prst="rect">
            <a:avLst/>
          </a:prstGeom>
          <a:solidFill>
            <a:schemeClr val="accent3"/>
          </a:solidFill>
          <a:ln w="19050" algn="ctr">
            <a:noFill/>
            <a:miter lim="800000"/>
            <a:headEnd/>
            <a:tailEnd/>
          </a:ln>
        </p:spPr>
        <p:txBody>
          <a:bodyPr wrap="none" lIns="0" tIns="0" rIns="0" bIns="0" rtlCol="0" anchor="ctr"/>
          <a:lstStyle/>
          <a:p>
            <a:pPr algn="ctr">
              <a:spcBef>
                <a:spcPct val="0"/>
              </a:spcBef>
              <a:spcAft>
                <a:spcPct val="0"/>
              </a:spcAft>
              <a:buFont typeface="Arial" pitchFamily="34" charset="0"/>
              <a:buNone/>
            </a:pPr>
            <a:endParaRPr lang="da-DK" sz="2000" dirty="0">
              <a:solidFill>
                <a:schemeClr val="bg1"/>
              </a:solidFill>
              <a:latin typeface="Verdana" panose="020B0604030504040204" pitchFamily="34" charset="0"/>
              <a:ea typeface="+mj-ea"/>
              <a:cs typeface="+mj-cs"/>
              <a:sym typeface="Verdana" panose="020B0604030504040204" pitchFamily="34" charset="0"/>
            </a:endParaRPr>
          </a:p>
        </p:txBody>
      </p:sp>
      <p:sp>
        <p:nvSpPr>
          <p:cNvPr id="12" name="Title 9"/>
          <p:cNvSpPr txBox="1">
            <a:spLocks/>
          </p:cNvSpPr>
          <p:nvPr/>
        </p:nvSpPr>
        <p:spPr bwMode="gray">
          <a:xfrm>
            <a:off x="433388" y="349990"/>
            <a:ext cx="9157873" cy="368280"/>
          </a:xfrm>
          <a:prstGeom prst="rect">
            <a:avLst/>
          </a:prstGeom>
        </p:spPr>
        <p:txBody>
          <a:bodyPr vert="horz" lIns="0" tIns="0" rIns="0" bIns="0" rtlCol="0" anchor="t" anchorCtr="0">
            <a:noAutofit/>
          </a:bodyPr>
          <a:lstStyle>
            <a:lvl1pPr algn="l" defTabSz="990571" rtl="0" eaLnBrk="1" latinLnBrk="0" hangingPunct="1">
              <a:spcBef>
                <a:spcPct val="0"/>
              </a:spcBef>
              <a:buNone/>
              <a:defRPr sz="2000" kern="1200">
                <a:solidFill>
                  <a:schemeClr val="tx1"/>
                </a:solidFill>
                <a:latin typeface="+mj-lt"/>
                <a:ea typeface="+mj-ea"/>
                <a:cs typeface="+mj-cs"/>
              </a:defRPr>
            </a:lvl1pPr>
          </a:lstStyle>
          <a:p>
            <a:r>
              <a:rPr lang="da-DK"/>
              <a:t>Guide til en ny rehabiliteringsplan</a:t>
            </a:r>
            <a:endParaRPr lang="da-DK" dirty="0"/>
          </a:p>
        </p:txBody>
      </p:sp>
      <p:sp>
        <p:nvSpPr>
          <p:cNvPr id="16" name="Content Placeholder 10"/>
          <p:cNvSpPr txBox="1">
            <a:spLocks/>
          </p:cNvSpPr>
          <p:nvPr/>
        </p:nvSpPr>
        <p:spPr>
          <a:xfrm>
            <a:off x="433389" y="1391478"/>
            <a:ext cx="4078976" cy="5394750"/>
          </a:xfrm>
          <a:prstGeom prst="rect">
            <a:avLst/>
          </a:prstGeom>
        </p:spPr>
        <p:txBody>
          <a:bodyPr vert="horz" lIns="0" tIns="0" rIns="0" bIns="0" rtlCol="0">
            <a:noAutofit/>
          </a:bodyPr>
          <a:lstStyle>
            <a:lvl1pPr marL="0" indent="0" algn="l" defTabSz="990571" rtl="0" eaLnBrk="1" latinLnBrk="0" hangingPunct="1">
              <a:spcBef>
                <a:spcPts val="0"/>
              </a:spcBef>
              <a:spcAft>
                <a:spcPts val="1083"/>
              </a:spcAft>
              <a:buSzPct val="100000"/>
              <a:buFont typeface="Arial" panose="020B0604020202020204" pitchFamily="34" charset="0"/>
              <a:buChar char="​"/>
              <a:tabLst>
                <a:tab pos="5448137" algn="r"/>
              </a:tabLst>
              <a:defRPr sz="1000" b="0" kern="1200">
                <a:solidFill>
                  <a:schemeClr val="tx1"/>
                </a:solidFill>
                <a:latin typeface="+mn-lt"/>
                <a:ea typeface="+mn-ea"/>
                <a:cs typeface="+mn-cs"/>
              </a:defRPr>
            </a:lvl1pPr>
            <a:lvl2pPr marL="0" indent="0" algn="l" defTabSz="990571" rtl="0" eaLnBrk="1" latinLnBrk="0" hangingPunct="1">
              <a:spcBef>
                <a:spcPts val="0"/>
              </a:spcBef>
              <a:spcAft>
                <a:spcPts val="1083"/>
              </a:spcAft>
              <a:buClrTx/>
              <a:buSzPct val="100000"/>
              <a:buFont typeface="Arial" panose="020B0604020202020204" pitchFamily="34" charset="0"/>
              <a:buChar char="​"/>
              <a:tabLst>
                <a:tab pos="5448137" algn="r"/>
              </a:tabLst>
              <a:defRPr lang="en-US" sz="1000" b="1" kern="1200">
                <a:solidFill>
                  <a:schemeClr val="tx1"/>
                </a:solidFill>
                <a:latin typeface="+mn-lt"/>
                <a:ea typeface="+mn-ea"/>
                <a:cs typeface="+mn-cs"/>
              </a:defRPr>
            </a:lvl2pPr>
            <a:lvl3pPr marL="191094" indent="-191094" algn="l" defTabSz="990571" rtl="0" eaLnBrk="1" latinLnBrk="0" hangingPunct="1">
              <a:spcBef>
                <a:spcPts val="0"/>
              </a:spcBef>
              <a:spcAft>
                <a:spcPts val="1083"/>
              </a:spcAft>
              <a:buClrTx/>
              <a:buSzPct val="100000"/>
              <a:buFont typeface="Arial" panose="020B0604020202020204" pitchFamily="34" charset="0"/>
              <a:buChar char="•"/>
              <a:tabLst>
                <a:tab pos="5448137" algn="r"/>
              </a:tabLst>
              <a:defRPr lang="en-US" sz="1000" kern="1200">
                <a:solidFill>
                  <a:schemeClr val="tx1"/>
                </a:solidFill>
                <a:latin typeface="+mn-lt"/>
                <a:ea typeface="+mn-ea"/>
                <a:cs typeface="+mn-cs"/>
              </a:defRPr>
            </a:lvl3pPr>
            <a:lvl4pPr marL="386089" indent="-191094" algn="l" defTabSz="990571" rtl="0" eaLnBrk="1" latinLnBrk="0" hangingPunct="1">
              <a:spcBef>
                <a:spcPts val="0"/>
              </a:spcBef>
              <a:spcAft>
                <a:spcPts val="1083"/>
              </a:spcAft>
              <a:buClrTx/>
              <a:buSzPct val="100000"/>
              <a:buFont typeface="Verdana" panose="020B0604030504040204" pitchFamily="34" charset="0"/>
              <a:buChar char="−"/>
              <a:tabLst>
                <a:tab pos="5448137" algn="r"/>
              </a:tabLst>
              <a:defRPr lang="en-US" sz="1000" kern="1200" baseline="0">
                <a:solidFill>
                  <a:schemeClr val="tx1"/>
                </a:solidFill>
                <a:latin typeface="+mn-lt"/>
                <a:ea typeface="+mn-ea"/>
                <a:cs typeface="+mn-cs"/>
              </a:defRPr>
            </a:lvl4pPr>
            <a:lvl5pPr marL="577182" indent="-191094" algn="l" defTabSz="865030" rtl="0" eaLnBrk="1" latinLnBrk="0" hangingPunct="1">
              <a:spcBef>
                <a:spcPts val="0"/>
              </a:spcBef>
              <a:spcAft>
                <a:spcPts val="1083"/>
              </a:spcAft>
              <a:buClrTx/>
              <a:buSzPct val="100000"/>
              <a:buFont typeface="Verdana" panose="020B0604030504040204" pitchFamily="34" charset="0"/>
              <a:buChar char="−"/>
              <a:tabLst>
                <a:tab pos="5448137" algn="r"/>
              </a:tabLst>
              <a:defRPr lang="en-US" sz="1000" kern="1200" baseline="0">
                <a:solidFill>
                  <a:schemeClr val="tx1"/>
                </a:solidFill>
                <a:latin typeface="+mn-lt"/>
                <a:ea typeface="+mn-ea"/>
                <a:cs typeface="+mn-cs"/>
              </a:defRPr>
            </a:lvl5pPr>
            <a:lvl6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6pPr>
            <a:lvl7pPr marL="577182" indent="-191094" algn="l" defTabSz="990571" rtl="0" eaLnBrk="1" latinLnBrk="0" hangingPunct="1">
              <a:spcBef>
                <a:spcPts val="0"/>
              </a:spcBef>
              <a:spcAft>
                <a:spcPts val="1083"/>
              </a:spcAft>
              <a:buFont typeface="Verdana" panose="020B0604030504040204" pitchFamily="34" charset="0"/>
              <a:buChar char="−"/>
              <a:defRPr sz="1000" kern="1200">
                <a:solidFill>
                  <a:schemeClr val="tx1"/>
                </a:solidFill>
                <a:latin typeface="+mn-lt"/>
                <a:ea typeface="+mn-ea"/>
                <a:cs typeface="+mn-cs"/>
              </a:defRPr>
            </a:lvl7pPr>
            <a:lvl8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8pPr>
            <a:lvl9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9pPr>
          </a:lstStyle>
          <a:p>
            <a:pPr>
              <a:buFont typeface="Arial" panose="020B0604020202020204" pitchFamily="34" charset="0"/>
              <a:buNone/>
            </a:pPr>
            <a:r>
              <a:rPr lang="da-DK" sz="1200" b="1">
                <a:solidFill>
                  <a:srgbClr val="0070C0"/>
                </a:solidFill>
              </a:rPr>
              <a:t>Velkommen til en ny, revideret rehabiliteringsplan!</a:t>
            </a:r>
            <a:endParaRPr lang="da-DK" sz="1200"/>
          </a:p>
          <a:p>
            <a:pPr>
              <a:buFont typeface="Arial" panose="020B0604020202020204" pitchFamily="34" charset="0"/>
              <a:buNone/>
            </a:pPr>
            <a:r>
              <a:rPr lang="da-DK" sz="1200"/>
              <a:t>I denne guide kan du læse om den nyudviklede rehabiliteringsplan, som er designet til at understøtte en nemmere og mere borgerorienteret sagsbehandling.</a:t>
            </a:r>
          </a:p>
          <a:p>
            <a:pPr>
              <a:buFont typeface="Arial" panose="020B0604020202020204" pitchFamily="34" charset="0"/>
              <a:buNone/>
            </a:pPr>
            <a:r>
              <a:rPr lang="da-DK" sz="1200"/>
              <a:t>Den nye plan er et pdf-dokument med en række funktioner, der understøtter </a:t>
            </a:r>
          </a:p>
          <a:p>
            <a:pPr marL="285750" indent="-285750">
              <a:buFont typeface="Arial" panose="020B0604020202020204" pitchFamily="34" charset="0"/>
              <a:buChar char="•"/>
            </a:pPr>
            <a:r>
              <a:rPr lang="da-DK" sz="1200"/>
              <a:t>en </a:t>
            </a:r>
            <a:r>
              <a:rPr lang="da-DK" sz="1200" b="1"/>
              <a:t>lettere sagsbehandling </a:t>
            </a:r>
            <a:r>
              <a:rPr lang="da-DK" sz="1200"/>
              <a:t>med en plan, som tilpasser sig sagen og er nem at bruge</a:t>
            </a:r>
          </a:p>
          <a:p>
            <a:pPr marL="285750" indent="-285750">
              <a:buFont typeface="Arial" panose="020B0604020202020204" pitchFamily="34" charset="0"/>
              <a:buChar char="•"/>
            </a:pPr>
            <a:r>
              <a:rPr lang="da-DK" sz="1200"/>
              <a:t>et </a:t>
            </a:r>
            <a:r>
              <a:rPr lang="da-DK" sz="1200" b="1"/>
              <a:t>bedre overblik </a:t>
            </a:r>
            <a:r>
              <a:rPr lang="da-DK" sz="1200"/>
              <a:t>over informationerne i en rehabiliteringssag</a:t>
            </a:r>
          </a:p>
          <a:p>
            <a:pPr marL="285750" indent="-285750">
              <a:buFont typeface="Arial" panose="020B0604020202020204" pitchFamily="34" charset="0"/>
              <a:buChar char="•"/>
            </a:pPr>
            <a:r>
              <a:rPr lang="da-DK" sz="1200"/>
              <a:t>en mere </a:t>
            </a:r>
            <a:r>
              <a:rPr lang="da-DK" sz="1200" b="1"/>
              <a:t>målrettet og</a:t>
            </a:r>
            <a:r>
              <a:rPr lang="da-DK" sz="1200"/>
              <a:t> </a:t>
            </a:r>
            <a:r>
              <a:rPr lang="da-DK" sz="1200" b="1"/>
              <a:t>relevant oplysning </a:t>
            </a:r>
            <a:r>
              <a:rPr lang="da-DK" sz="1200"/>
              <a:t>af sagen</a:t>
            </a:r>
          </a:p>
          <a:p>
            <a:pPr>
              <a:buFont typeface="Arial" panose="020B0604020202020204" pitchFamily="34" charset="0"/>
              <a:buNone/>
            </a:pPr>
            <a:r>
              <a:rPr lang="da-DK" sz="1200"/>
              <a:t>Vi anbefaler, at du kigger på rehabiliteringsplanen imens du læser guiden.</a:t>
            </a:r>
            <a:endParaRPr lang="da-DK" sz="1200" dirty="0"/>
          </a:p>
        </p:txBody>
      </p:sp>
      <p:sp>
        <p:nvSpPr>
          <p:cNvPr id="17" name="Content Placeholder 12"/>
          <p:cNvSpPr txBox="1">
            <a:spLocks/>
          </p:cNvSpPr>
          <p:nvPr/>
        </p:nvSpPr>
        <p:spPr>
          <a:xfrm>
            <a:off x="433388" y="5478586"/>
            <a:ext cx="3254029" cy="1590785"/>
          </a:xfrm>
          <a:prstGeom prst="rect">
            <a:avLst/>
          </a:prstGeom>
        </p:spPr>
        <p:txBody>
          <a:bodyPr vert="horz" lIns="0" tIns="0" rIns="0" bIns="0" rtlCol="0">
            <a:noAutofit/>
          </a:bodyPr>
          <a:lstStyle>
            <a:lvl1pPr marL="0" indent="0" algn="l" defTabSz="990571" rtl="0" eaLnBrk="1" latinLnBrk="0" hangingPunct="1">
              <a:spcBef>
                <a:spcPts val="0"/>
              </a:spcBef>
              <a:spcAft>
                <a:spcPts val="1083"/>
              </a:spcAft>
              <a:buSzPct val="100000"/>
              <a:buFont typeface="Arial" panose="020B0604020202020204" pitchFamily="34" charset="0"/>
              <a:buChar char="​"/>
              <a:tabLst>
                <a:tab pos="5448137" algn="r"/>
              </a:tabLst>
              <a:defRPr sz="1000" b="0" kern="1200">
                <a:solidFill>
                  <a:schemeClr val="tx1"/>
                </a:solidFill>
                <a:latin typeface="+mn-lt"/>
                <a:ea typeface="+mn-ea"/>
                <a:cs typeface="+mn-cs"/>
              </a:defRPr>
            </a:lvl1pPr>
            <a:lvl2pPr marL="0" indent="0" algn="l" defTabSz="990571" rtl="0" eaLnBrk="1" latinLnBrk="0" hangingPunct="1">
              <a:spcBef>
                <a:spcPts val="0"/>
              </a:spcBef>
              <a:spcAft>
                <a:spcPts val="1083"/>
              </a:spcAft>
              <a:buClrTx/>
              <a:buSzPct val="100000"/>
              <a:buFont typeface="Arial" panose="020B0604020202020204" pitchFamily="34" charset="0"/>
              <a:buChar char="​"/>
              <a:tabLst>
                <a:tab pos="5448137" algn="r"/>
              </a:tabLst>
              <a:defRPr lang="en-US" sz="1000" b="1" kern="1200">
                <a:solidFill>
                  <a:schemeClr val="tx1"/>
                </a:solidFill>
                <a:latin typeface="+mn-lt"/>
                <a:ea typeface="+mn-ea"/>
                <a:cs typeface="+mn-cs"/>
              </a:defRPr>
            </a:lvl2pPr>
            <a:lvl3pPr marL="191094" indent="-191094" algn="l" defTabSz="990571" rtl="0" eaLnBrk="1" latinLnBrk="0" hangingPunct="1">
              <a:spcBef>
                <a:spcPts val="0"/>
              </a:spcBef>
              <a:spcAft>
                <a:spcPts val="1083"/>
              </a:spcAft>
              <a:buClrTx/>
              <a:buSzPct val="100000"/>
              <a:buFont typeface="Arial" panose="020B0604020202020204" pitchFamily="34" charset="0"/>
              <a:buChar char="•"/>
              <a:tabLst>
                <a:tab pos="5448137" algn="r"/>
              </a:tabLst>
              <a:defRPr lang="en-US" sz="1000" kern="1200">
                <a:solidFill>
                  <a:schemeClr val="tx1"/>
                </a:solidFill>
                <a:latin typeface="+mn-lt"/>
                <a:ea typeface="+mn-ea"/>
                <a:cs typeface="+mn-cs"/>
              </a:defRPr>
            </a:lvl3pPr>
            <a:lvl4pPr marL="386089" indent="-191094" algn="l" defTabSz="990571" rtl="0" eaLnBrk="1" latinLnBrk="0" hangingPunct="1">
              <a:spcBef>
                <a:spcPts val="0"/>
              </a:spcBef>
              <a:spcAft>
                <a:spcPts val="1083"/>
              </a:spcAft>
              <a:buClrTx/>
              <a:buSzPct val="100000"/>
              <a:buFont typeface="Verdana" panose="020B0604030504040204" pitchFamily="34" charset="0"/>
              <a:buChar char="−"/>
              <a:tabLst>
                <a:tab pos="5448137" algn="r"/>
              </a:tabLst>
              <a:defRPr lang="en-US" sz="1000" kern="1200" baseline="0">
                <a:solidFill>
                  <a:schemeClr val="tx1"/>
                </a:solidFill>
                <a:latin typeface="+mn-lt"/>
                <a:ea typeface="+mn-ea"/>
                <a:cs typeface="+mn-cs"/>
              </a:defRPr>
            </a:lvl4pPr>
            <a:lvl5pPr marL="577182" indent="-191094" algn="l" defTabSz="865030" rtl="0" eaLnBrk="1" latinLnBrk="0" hangingPunct="1">
              <a:spcBef>
                <a:spcPts val="0"/>
              </a:spcBef>
              <a:spcAft>
                <a:spcPts val="1083"/>
              </a:spcAft>
              <a:buClrTx/>
              <a:buSzPct val="100000"/>
              <a:buFont typeface="Verdana" panose="020B0604030504040204" pitchFamily="34" charset="0"/>
              <a:buChar char="−"/>
              <a:tabLst>
                <a:tab pos="5448137" algn="r"/>
              </a:tabLst>
              <a:defRPr lang="en-US" sz="1000" kern="1200" baseline="0">
                <a:solidFill>
                  <a:schemeClr val="tx1"/>
                </a:solidFill>
                <a:latin typeface="+mn-lt"/>
                <a:ea typeface="+mn-ea"/>
                <a:cs typeface="+mn-cs"/>
              </a:defRPr>
            </a:lvl5pPr>
            <a:lvl6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6pPr>
            <a:lvl7pPr marL="577182" indent="-191094" algn="l" defTabSz="990571" rtl="0" eaLnBrk="1" latinLnBrk="0" hangingPunct="1">
              <a:spcBef>
                <a:spcPts val="0"/>
              </a:spcBef>
              <a:spcAft>
                <a:spcPts val="1083"/>
              </a:spcAft>
              <a:buFont typeface="Verdana" panose="020B0604030504040204" pitchFamily="34" charset="0"/>
              <a:buChar char="−"/>
              <a:defRPr sz="1000" kern="1200">
                <a:solidFill>
                  <a:schemeClr val="tx1"/>
                </a:solidFill>
                <a:latin typeface="+mn-lt"/>
                <a:ea typeface="+mn-ea"/>
                <a:cs typeface="+mn-cs"/>
              </a:defRPr>
            </a:lvl7pPr>
            <a:lvl8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8pPr>
            <a:lvl9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9pPr>
          </a:lstStyle>
          <a:p>
            <a:pPr>
              <a:spcAft>
                <a:spcPts val="600"/>
              </a:spcAft>
            </a:pPr>
            <a:r>
              <a:rPr lang="da-DK" sz="1200" b="1"/>
              <a:t>Indhold i denne guide</a:t>
            </a:r>
          </a:p>
          <a:p>
            <a:pPr marL="342900" indent="-342900">
              <a:spcAft>
                <a:spcPts val="600"/>
              </a:spcAft>
              <a:buFont typeface="+mj-lt"/>
              <a:buAutoNum type="arabicPeriod"/>
            </a:pPr>
            <a:r>
              <a:rPr lang="da-DK" sz="1200"/>
              <a:t>Overblik over planens tre dele</a:t>
            </a:r>
          </a:p>
          <a:p>
            <a:pPr marL="342900" indent="-342900">
              <a:spcAft>
                <a:spcPts val="600"/>
              </a:spcAft>
              <a:buFont typeface="+mj-lt"/>
              <a:buAutoNum type="arabicPeriod"/>
            </a:pPr>
            <a:r>
              <a:rPr lang="da-DK" sz="1200"/>
              <a:t>Den forberedende del</a:t>
            </a:r>
          </a:p>
          <a:p>
            <a:pPr marL="342900" indent="-342900">
              <a:spcAft>
                <a:spcPts val="600"/>
              </a:spcAft>
              <a:buFont typeface="+mj-lt"/>
              <a:buAutoNum type="arabicPeriod"/>
            </a:pPr>
            <a:r>
              <a:rPr lang="da-DK" sz="1200"/>
              <a:t>Indstilling</a:t>
            </a:r>
          </a:p>
          <a:p>
            <a:pPr marL="342900" indent="-342900">
              <a:spcAft>
                <a:spcPts val="600"/>
              </a:spcAft>
              <a:buFont typeface="+mj-lt"/>
              <a:buAutoNum type="arabicPeriod"/>
            </a:pPr>
            <a:r>
              <a:rPr lang="da-DK" sz="1200"/>
              <a:t>Indsatsdel</a:t>
            </a:r>
            <a:endParaRPr lang="da-DK" sz="1200" dirty="0"/>
          </a:p>
        </p:txBody>
      </p:sp>
      <p:sp>
        <p:nvSpPr>
          <p:cNvPr id="18" name="Rounded Rectangle 17"/>
          <p:cNvSpPr/>
          <p:nvPr/>
        </p:nvSpPr>
        <p:spPr bwMode="gray">
          <a:xfrm>
            <a:off x="5476459" y="1391478"/>
            <a:ext cx="4352995" cy="2504661"/>
          </a:xfrm>
          <a:prstGeom prst="roundRect">
            <a:avLst>
              <a:gd name="adj" fmla="val 3079"/>
            </a:avLst>
          </a:prstGeom>
          <a:solidFill>
            <a:srgbClr val="0070C0"/>
          </a:solidFill>
          <a:ln w="19050" algn="ctr">
            <a:noFill/>
            <a:miter lim="800000"/>
            <a:headEnd/>
            <a:tailEnd/>
          </a:ln>
        </p:spPr>
        <p:txBody>
          <a:bodyPr wrap="square" lIns="88900" tIns="88900" rIns="88900" bIns="88900" rtlCol="0" anchor="t"/>
          <a:lstStyle/>
          <a:p>
            <a:pPr>
              <a:lnSpc>
                <a:spcPct val="106000"/>
              </a:lnSpc>
              <a:buFont typeface="Arial" pitchFamily="34" charset="0"/>
              <a:buNone/>
            </a:pPr>
            <a:r>
              <a:rPr lang="da-DK" sz="1200" b="1" dirty="0">
                <a:solidFill>
                  <a:schemeClr val="bg1"/>
                </a:solidFill>
              </a:rPr>
              <a:t>Intentioner</a:t>
            </a:r>
          </a:p>
          <a:p>
            <a:pPr>
              <a:lnSpc>
                <a:spcPct val="106000"/>
              </a:lnSpc>
              <a:buFont typeface="Arial" pitchFamily="34" charset="0"/>
              <a:buNone/>
            </a:pPr>
            <a:endParaRPr lang="da-DK" sz="1200" b="1" dirty="0">
              <a:solidFill>
                <a:schemeClr val="bg1"/>
              </a:solidFill>
            </a:endParaRPr>
          </a:p>
          <a:p>
            <a:pPr>
              <a:lnSpc>
                <a:spcPct val="106000"/>
              </a:lnSpc>
              <a:buFont typeface="Arial" pitchFamily="34" charset="0"/>
              <a:buNone/>
            </a:pPr>
            <a:r>
              <a:rPr lang="da-DK" sz="1200" dirty="0">
                <a:solidFill>
                  <a:schemeClr val="bg1"/>
                </a:solidFill>
              </a:rPr>
              <a:t>Den nye rehabiliteringsplan er lavet med henblik på:</a:t>
            </a:r>
          </a:p>
          <a:p>
            <a:pPr>
              <a:lnSpc>
                <a:spcPct val="106000"/>
              </a:lnSpc>
              <a:buFont typeface="Arial" pitchFamily="34" charset="0"/>
              <a:buNone/>
            </a:pPr>
            <a:endParaRPr lang="da-DK" sz="1200" dirty="0">
              <a:solidFill>
                <a:schemeClr val="bg1"/>
              </a:solidFill>
            </a:endParaRPr>
          </a:p>
          <a:p>
            <a:pPr marL="171450" indent="-171450">
              <a:lnSpc>
                <a:spcPct val="106000"/>
              </a:lnSpc>
              <a:buFont typeface="Arial" panose="020B0604020202020204" pitchFamily="34" charset="0"/>
              <a:buChar char="•"/>
            </a:pPr>
            <a:r>
              <a:rPr lang="da-DK" sz="1200" dirty="0">
                <a:solidFill>
                  <a:schemeClr val="bg1"/>
                </a:solidFill>
              </a:rPr>
              <a:t>At</a:t>
            </a:r>
            <a:r>
              <a:rPr lang="da-DK" sz="1200" b="1" dirty="0">
                <a:solidFill>
                  <a:schemeClr val="bg1"/>
                </a:solidFill>
              </a:rPr>
              <a:t> styrke borgerens perspektiv</a:t>
            </a:r>
          </a:p>
          <a:p>
            <a:pPr marL="171450" indent="-171450">
              <a:lnSpc>
                <a:spcPct val="106000"/>
              </a:lnSpc>
              <a:buFont typeface="Arial" panose="020B0604020202020204" pitchFamily="34" charset="0"/>
              <a:buChar char="•"/>
            </a:pPr>
            <a:endParaRPr lang="da-DK" sz="1200" b="1" dirty="0">
              <a:solidFill>
                <a:schemeClr val="bg1"/>
              </a:solidFill>
            </a:endParaRPr>
          </a:p>
          <a:p>
            <a:pPr marL="171450" indent="-171450">
              <a:lnSpc>
                <a:spcPct val="106000"/>
              </a:lnSpc>
              <a:buFont typeface="Arial" panose="020B0604020202020204" pitchFamily="34" charset="0"/>
              <a:buChar char="•"/>
            </a:pPr>
            <a:r>
              <a:rPr lang="da-DK" sz="1200" dirty="0">
                <a:solidFill>
                  <a:schemeClr val="bg1"/>
                </a:solidFill>
              </a:rPr>
              <a:t>At</a:t>
            </a:r>
            <a:r>
              <a:rPr lang="da-DK" sz="1200" b="1" dirty="0">
                <a:solidFill>
                  <a:schemeClr val="bg1"/>
                </a:solidFill>
              </a:rPr>
              <a:t> inddrage ny viden </a:t>
            </a:r>
            <a:r>
              <a:rPr lang="da-DK" sz="1200" dirty="0">
                <a:solidFill>
                  <a:schemeClr val="bg1"/>
                </a:solidFill>
              </a:rPr>
              <a:t>om progression og evidensbaserede indsatser </a:t>
            </a:r>
          </a:p>
          <a:p>
            <a:pPr marL="171450" indent="-171450">
              <a:lnSpc>
                <a:spcPct val="106000"/>
              </a:lnSpc>
              <a:buFont typeface="Arial" panose="020B0604020202020204" pitchFamily="34" charset="0"/>
              <a:buChar char="•"/>
            </a:pPr>
            <a:endParaRPr lang="da-DK" sz="1200" b="1" dirty="0">
              <a:solidFill>
                <a:schemeClr val="bg1"/>
              </a:solidFill>
            </a:endParaRPr>
          </a:p>
          <a:p>
            <a:pPr marL="171450" indent="-171450">
              <a:lnSpc>
                <a:spcPct val="106000"/>
              </a:lnSpc>
              <a:buFont typeface="Arial" panose="020B0604020202020204" pitchFamily="34" charset="0"/>
              <a:buChar char="•"/>
            </a:pPr>
            <a:r>
              <a:rPr lang="da-DK" sz="1200" dirty="0">
                <a:solidFill>
                  <a:schemeClr val="bg1"/>
                </a:solidFill>
              </a:rPr>
              <a:t>At skabe en </a:t>
            </a:r>
            <a:r>
              <a:rPr lang="da-DK" sz="1200" b="1" dirty="0">
                <a:solidFill>
                  <a:schemeClr val="bg1"/>
                </a:solidFill>
              </a:rPr>
              <a:t>bedre brugeroplevelse </a:t>
            </a:r>
            <a:r>
              <a:rPr lang="da-DK" sz="1200" dirty="0">
                <a:solidFill>
                  <a:schemeClr val="bg1"/>
                </a:solidFill>
              </a:rPr>
              <a:t>for sagsbehandlere og rehabiliteringsteams </a:t>
            </a:r>
          </a:p>
        </p:txBody>
      </p:sp>
      <p:sp>
        <p:nvSpPr>
          <p:cNvPr id="19" name="Rounded Rectangle 18"/>
          <p:cNvSpPr/>
          <p:nvPr/>
        </p:nvSpPr>
        <p:spPr bwMode="gray">
          <a:xfrm>
            <a:off x="5476458" y="4088852"/>
            <a:ext cx="4352995" cy="1646025"/>
          </a:xfrm>
          <a:prstGeom prst="roundRect">
            <a:avLst>
              <a:gd name="adj" fmla="val 7342"/>
            </a:avLst>
          </a:prstGeom>
          <a:solidFill>
            <a:srgbClr val="0070C0"/>
          </a:solidFill>
          <a:ln w="19050" algn="ctr">
            <a:noFill/>
            <a:miter lim="800000"/>
            <a:headEnd/>
            <a:tailEnd/>
          </a:ln>
        </p:spPr>
        <p:txBody>
          <a:bodyPr wrap="square" lIns="88900" tIns="88900" rIns="88900" bIns="88900" rtlCol="0" anchor="t"/>
          <a:lstStyle/>
          <a:p>
            <a:pPr>
              <a:lnSpc>
                <a:spcPct val="106000"/>
              </a:lnSpc>
              <a:buFont typeface="Arial" pitchFamily="34" charset="0"/>
              <a:buNone/>
            </a:pPr>
            <a:r>
              <a:rPr lang="da-DK" sz="1200" b="1" dirty="0">
                <a:solidFill>
                  <a:schemeClr val="bg1"/>
                </a:solidFill>
              </a:rPr>
              <a:t>Udvikling</a:t>
            </a:r>
          </a:p>
          <a:p>
            <a:pPr>
              <a:lnSpc>
                <a:spcPct val="106000"/>
              </a:lnSpc>
              <a:buFont typeface="Arial" pitchFamily="34" charset="0"/>
              <a:buNone/>
            </a:pPr>
            <a:endParaRPr lang="da-DK" sz="1200" dirty="0">
              <a:solidFill>
                <a:schemeClr val="bg1"/>
              </a:solidFill>
            </a:endParaRPr>
          </a:p>
          <a:p>
            <a:pPr>
              <a:lnSpc>
                <a:spcPct val="106000"/>
              </a:lnSpc>
              <a:buFont typeface="Arial" pitchFamily="34" charset="0"/>
              <a:buNone/>
            </a:pPr>
            <a:r>
              <a:rPr lang="da-DK" sz="1200" dirty="0">
                <a:solidFill>
                  <a:schemeClr val="bg1"/>
                </a:solidFill>
              </a:rPr>
              <a:t>Planen er udarbejdet i et samarbejde mellem Styrelsen for Arbejdsmarked og Rekruttering, de Kliniske Funktioner, Kommunernes Landsforening, Socialstyrelsen, samt Middelfart, Frederiksberg, Vejle, Rødovre og Gentofte Kommune og Deloitte.</a:t>
            </a:r>
          </a:p>
        </p:txBody>
      </p:sp>
    </p:spTree>
    <p:extLst>
      <p:ext uri="{BB962C8B-B14F-4D97-AF65-F5344CB8AC3E}">
        <p14:creationId xmlns:p14="http://schemas.microsoft.com/office/powerpoint/2010/main" val="2173254181"/>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2"/>
            </p:custDataLst>
            <p:extLst>
              <p:ext uri="{D42A27DB-BD31-4B8C-83A1-F6EECF244321}">
                <p14:modId xmlns:p14="http://schemas.microsoft.com/office/powerpoint/2010/main" val="383548392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160" name="think-cell Slide" r:id="rId6" imgW="473" imgH="473" progId="TCLayout.ActiveDocument.1">
                  <p:embed/>
                </p:oleObj>
              </mc:Choice>
              <mc:Fallback>
                <p:oleObj name="think-cell Slide" r:id="rId6" imgW="473" imgH="473" progId="TCLayout.ActiveDocument.1">
                  <p:embed/>
                  <p:pic>
                    <p:nvPicPr>
                      <p:cNvPr id="0" name=""/>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4" name="Rectangle 3" hidden="1"/>
          <p:cNvSpPr/>
          <p:nvPr>
            <p:custDataLst>
              <p:tags r:id="rId3"/>
            </p:custDataLst>
          </p:nvPr>
        </p:nvSpPr>
        <p:spPr bwMode="gray">
          <a:xfrm>
            <a:off x="0" y="0"/>
            <a:ext cx="158750" cy="158750"/>
          </a:xfrm>
          <a:prstGeom prst="rect">
            <a:avLst/>
          </a:prstGeom>
          <a:solidFill>
            <a:schemeClr val="accent3"/>
          </a:solidFill>
          <a:ln w="19050" algn="ctr">
            <a:noFill/>
            <a:miter lim="800000"/>
            <a:headEnd/>
            <a:tailEnd/>
          </a:ln>
        </p:spPr>
        <p:txBody>
          <a:bodyPr wrap="none" lIns="0" tIns="0" rIns="0" bIns="0" rtlCol="0" anchor="ctr"/>
          <a:lstStyle/>
          <a:p>
            <a:pPr algn="ctr">
              <a:spcBef>
                <a:spcPct val="0"/>
              </a:spcBef>
              <a:spcAft>
                <a:spcPct val="0"/>
              </a:spcAft>
              <a:buFont typeface="Arial" pitchFamily="34" charset="0"/>
              <a:buNone/>
            </a:pPr>
            <a:endParaRPr lang="da-DK" sz="2000" dirty="0">
              <a:solidFill>
                <a:schemeClr val="bg1"/>
              </a:solidFill>
              <a:latin typeface="Verdana" panose="020B0604030504040204" pitchFamily="34" charset="0"/>
              <a:ea typeface="+mj-ea"/>
              <a:cs typeface="+mj-cs"/>
              <a:sym typeface="Verdana" panose="020B0604030504040204" pitchFamily="34" charset="0"/>
            </a:endParaRPr>
          </a:p>
        </p:txBody>
      </p:sp>
      <p:sp>
        <p:nvSpPr>
          <p:cNvPr id="2" name="Title 1"/>
          <p:cNvSpPr>
            <a:spLocks noGrp="1"/>
          </p:cNvSpPr>
          <p:nvPr>
            <p:ph type="title"/>
          </p:nvPr>
        </p:nvSpPr>
        <p:spPr/>
        <p:txBody>
          <a:bodyPr/>
          <a:lstStyle/>
          <a:p>
            <a:r>
              <a:rPr lang="da-DK" dirty="0"/>
              <a:t>Overblik over rehabiliteringsplanens tre dele</a:t>
            </a:r>
          </a:p>
        </p:txBody>
      </p:sp>
      <p:sp>
        <p:nvSpPr>
          <p:cNvPr id="8" name="Text Placeholder 7"/>
          <p:cNvSpPr>
            <a:spLocks noGrp="1"/>
          </p:cNvSpPr>
          <p:nvPr>
            <p:ph type="body" sz="quarter" idx="13"/>
          </p:nvPr>
        </p:nvSpPr>
        <p:spPr/>
        <p:txBody>
          <a:bodyPr/>
          <a:lstStyle/>
          <a:p>
            <a:r>
              <a:rPr lang="da-DK" dirty="0"/>
              <a:t>Den nye plan har tre dele ligesom den gamle</a:t>
            </a:r>
          </a:p>
        </p:txBody>
      </p:sp>
      <p:sp>
        <p:nvSpPr>
          <p:cNvPr id="27" name="TextBox 26"/>
          <p:cNvSpPr txBox="1"/>
          <p:nvPr/>
        </p:nvSpPr>
        <p:spPr>
          <a:xfrm>
            <a:off x="439925" y="1330152"/>
            <a:ext cx="2889684" cy="3304357"/>
          </a:xfrm>
          <a:prstGeom prst="rect">
            <a:avLst/>
          </a:prstGeom>
          <a:noFill/>
        </p:spPr>
        <p:txBody>
          <a:bodyPr wrap="square" lIns="36000" tIns="36000" rIns="36000" bIns="36000" rtlCol="0">
            <a:spAutoFit/>
          </a:bodyPr>
          <a:lstStyle/>
          <a:p>
            <a:r>
              <a:rPr lang="en-US" sz="4000" b="1" dirty="0"/>
              <a:t>1</a:t>
            </a:r>
          </a:p>
          <a:p>
            <a:r>
              <a:rPr lang="da-DK" sz="1400" b="1" dirty="0"/>
              <a:t>Den forberedende del</a:t>
            </a:r>
            <a:endParaRPr lang="da-DK" sz="1200" dirty="0"/>
          </a:p>
          <a:p>
            <a:endParaRPr lang="da-DK" sz="1200" dirty="0"/>
          </a:p>
          <a:p>
            <a:r>
              <a:rPr lang="da-DK" sz="1200" b="1" dirty="0">
                <a:solidFill>
                  <a:srgbClr val="0070C0"/>
                </a:solidFill>
              </a:rPr>
              <a:t>Hvad kan den?</a:t>
            </a:r>
          </a:p>
          <a:p>
            <a:r>
              <a:rPr lang="da-DK" sz="1200" dirty="0"/>
              <a:t>Den forberedende del giver hurtigt overblik over de vigtigste informationer i en sag. Den har en klar inddeling i historik og dokumentation i sagen. Derudover indeholder den et målgrupperettet CV, samt spørgsmål som tilpasser sig borgerens svar. Sagsbehandlerne får desuden et bemærkningsfelt. </a:t>
            </a:r>
          </a:p>
          <a:p>
            <a:endParaRPr lang="en-US" sz="1200" dirty="0"/>
          </a:p>
        </p:txBody>
      </p:sp>
      <p:sp>
        <p:nvSpPr>
          <p:cNvPr id="30" name="TextBox 29"/>
          <p:cNvSpPr txBox="1"/>
          <p:nvPr/>
        </p:nvSpPr>
        <p:spPr>
          <a:xfrm>
            <a:off x="3865019" y="1330152"/>
            <a:ext cx="2889684" cy="2935025"/>
          </a:xfrm>
          <a:prstGeom prst="rect">
            <a:avLst/>
          </a:prstGeom>
          <a:noFill/>
        </p:spPr>
        <p:txBody>
          <a:bodyPr wrap="square" lIns="36000" tIns="36000" rIns="36000" bIns="36000" rtlCol="0">
            <a:spAutoFit/>
          </a:bodyPr>
          <a:lstStyle/>
          <a:p>
            <a:r>
              <a:rPr lang="en-US" sz="4000" b="1" dirty="0">
                <a:solidFill>
                  <a:schemeClr val="accent6">
                    <a:lumMod val="50000"/>
                  </a:schemeClr>
                </a:solidFill>
              </a:rPr>
              <a:t>2</a:t>
            </a:r>
          </a:p>
          <a:p>
            <a:r>
              <a:rPr lang="da-DK" sz="1400" b="1" dirty="0">
                <a:solidFill>
                  <a:schemeClr val="accent6">
                    <a:lumMod val="50000"/>
                  </a:schemeClr>
                </a:solidFill>
              </a:rPr>
              <a:t>Indstillingen</a:t>
            </a:r>
          </a:p>
          <a:p>
            <a:endParaRPr lang="da-DK" sz="1200" dirty="0"/>
          </a:p>
          <a:p>
            <a:r>
              <a:rPr lang="da-DK" sz="1200" b="1" dirty="0">
                <a:solidFill>
                  <a:srgbClr val="0070C0"/>
                </a:solidFill>
              </a:rPr>
              <a:t>Hvad kan den?</a:t>
            </a:r>
            <a:endParaRPr lang="da-DK" sz="1200" dirty="0"/>
          </a:p>
          <a:p>
            <a:r>
              <a:rPr lang="da-DK" sz="1200" dirty="0"/>
              <a:t>Den nye indstilling tilpasser sig alt efter det forløb, der indstilles til. Den har et stærkt fokus på borgerens egne mål og understøtter større afklaring af formål og mening med forløbet. Derudover indeholder den en mere konkret struktur til at beskrive indsatser. </a:t>
            </a:r>
          </a:p>
          <a:p>
            <a:pPr marL="171450" indent="-171450">
              <a:buFont typeface="Arial" panose="020B0604020202020204" pitchFamily="34" charset="0"/>
              <a:buChar char="•"/>
            </a:pPr>
            <a:endParaRPr lang="da-DK" sz="1200" dirty="0"/>
          </a:p>
        </p:txBody>
      </p:sp>
      <p:sp>
        <p:nvSpPr>
          <p:cNvPr id="31" name="TextBox 30"/>
          <p:cNvSpPr txBox="1"/>
          <p:nvPr/>
        </p:nvSpPr>
        <p:spPr>
          <a:xfrm>
            <a:off x="7290114" y="1330152"/>
            <a:ext cx="2889684" cy="2534916"/>
          </a:xfrm>
          <a:prstGeom prst="rect">
            <a:avLst/>
          </a:prstGeom>
          <a:noFill/>
        </p:spPr>
        <p:txBody>
          <a:bodyPr wrap="square" lIns="36000" tIns="36000" rIns="36000" bIns="36000" rtlCol="0">
            <a:spAutoFit/>
          </a:bodyPr>
          <a:lstStyle/>
          <a:p>
            <a:r>
              <a:rPr lang="en-US" sz="4000" b="1" dirty="0"/>
              <a:t>3</a:t>
            </a:r>
          </a:p>
          <a:p>
            <a:r>
              <a:rPr lang="da-DK" sz="1400" b="1" dirty="0"/>
              <a:t>Indsatsdelen</a:t>
            </a:r>
          </a:p>
          <a:p>
            <a:endParaRPr lang="da-DK" sz="1200" dirty="0"/>
          </a:p>
          <a:p>
            <a:r>
              <a:rPr lang="da-DK" sz="1200" b="1" dirty="0">
                <a:solidFill>
                  <a:srgbClr val="0070C0"/>
                </a:solidFill>
              </a:rPr>
              <a:t>Hvad kan den?</a:t>
            </a:r>
            <a:endParaRPr lang="da-DK" sz="1200" dirty="0"/>
          </a:p>
          <a:p>
            <a:r>
              <a:rPr lang="da-DK" sz="1200" dirty="0"/>
              <a:t>Indsatsdelen er designet med en stærk sammenhæng til indstillingen. Den har fokus på mål og mening for borgeren. Og giver den fleksible muligheder for planlægningsbrug og opfølgning</a:t>
            </a:r>
          </a:p>
          <a:p>
            <a:endParaRPr lang="en-US" sz="1000" b="1" dirty="0"/>
          </a:p>
        </p:txBody>
      </p:sp>
      <p:pic>
        <p:nvPicPr>
          <p:cNvPr id="13" name="Picture 12"/>
          <p:cNvPicPr>
            <a:picLocks noChangeAspect="1"/>
          </p:cNvPicPr>
          <p:nvPr/>
        </p:nvPicPr>
        <p:blipFill rotWithShape="1">
          <a:blip r:embed="rId8">
            <a:extLst>
              <a:ext uri="{28A0092B-C50C-407E-A947-70E740481C1C}">
                <a14:useLocalDpi xmlns:a14="http://schemas.microsoft.com/office/drawing/2010/main" val="0"/>
              </a:ext>
            </a:extLst>
          </a:blip>
          <a:srcRect b="55974"/>
          <a:stretch/>
        </p:blipFill>
        <p:spPr>
          <a:xfrm>
            <a:off x="5862785" y="4239535"/>
            <a:ext cx="4068899" cy="2529011"/>
          </a:xfrm>
          <a:prstGeom prst="rect">
            <a:avLst/>
          </a:prstGeom>
        </p:spPr>
      </p:pic>
      <p:pic>
        <p:nvPicPr>
          <p:cNvPr id="14" name="Picture 13"/>
          <p:cNvPicPr>
            <a:picLocks noChangeAspect="1"/>
          </p:cNvPicPr>
          <p:nvPr/>
        </p:nvPicPr>
        <p:blipFill rotWithShape="1">
          <a:blip r:embed="rId9">
            <a:extLst>
              <a:ext uri="{28A0092B-C50C-407E-A947-70E740481C1C}">
                <a14:useLocalDpi xmlns:a14="http://schemas.microsoft.com/office/drawing/2010/main" val="0"/>
              </a:ext>
            </a:extLst>
          </a:blip>
          <a:srcRect b="66686"/>
          <a:stretch/>
        </p:blipFill>
        <p:spPr>
          <a:xfrm>
            <a:off x="3304976" y="4790137"/>
            <a:ext cx="4203385" cy="1978410"/>
          </a:xfrm>
          <a:prstGeom prst="rect">
            <a:avLst/>
          </a:prstGeom>
        </p:spPr>
      </p:pic>
      <p:pic>
        <p:nvPicPr>
          <p:cNvPr id="15" name="Picture 14"/>
          <p:cNvPicPr>
            <a:picLocks noChangeAspect="1"/>
          </p:cNvPicPr>
          <p:nvPr/>
        </p:nvPicPr>
        <p:blipFill rotWithShape="1">
          <a:blip r:embed="rId10">
            <a:extLst>
              <a:ext uri="{28A0092B-C50C-407E-A947-70E740481C1C}">
                <a14:useLocalDpi xmlns:a14="http://schemas.microsoft.com/office/drawing/2010/main" val="0"/>
              </a:ext>
            </a:extLst>
          </a:blip>
          <a:srcRect b="76603"/>
          <a:stretch/>
        </p:blipFill>
        <p:spPr>
          <a:xfrm>
            <a:off x="618829" y="5323633"/>
            <a:ext cx="4440189" cy="1464792"/>
          </a:xfrm>
          <a:prstGeom prst="rect">
            <a:avLst/>
          </a:prstGeom>
        </p:spPr>
      </p:pic>
      <p:cxnSp>
        <p:nvCxnSpPr>
          <p:cNvPr id="7" name="Straight Connector 6"/>
          <p:cNvCxnSpPr/>
          <p:nvPr/>
        </p:nvCxnSpPr>
        <p:spPr>
          <a:xfrm>
            <a:off x="618829" y="6768546"/>
            <a:ext cx="9312855"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3838280"/>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3"/>
            </p:custDataLst>
            <p:extLst>
              <p:ext uri="{D42A27DB-BD31-4B8C-83A1-F6EECF244321}">
                <p14:modId xmlns:p14="http://schemas.microsoft.com/office/powerpoint/2010/main" val="179770768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181" name="think-cell Slide" r:id="rId6" imgW="473" imgH="473" progId="TCLayout.ActiveDocument.1">
                  <p:embed/>
                </p:oleObj>
              </mc:Choice>
              <mc:Fallback>
                <p:oleObj name="think-cell Slide" r:id="rId6" imgW="473" imgH="473" progId="TCLayout.ActiveDocument.1">
                  <p:embed/>
                  <p:pic>
                    <p:nvPicPr>
                      <p:cNvPr id="0" name=""/>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4" name="Rectangle 3" hidden="1"/>
          <p:cNvSpPr/>
          <p:nvPr>
            <p:custDataLst>
              <p:tags r:id="rId4"/>
            </p:custDataLst>
          </p:nvPr>
        </p:nvSpPr>
        <p:spPr bwMode="gray">
          <a:xfrm>
            <a:off x="0" y="0"/>
            <a:ext cx="158750" cy="158750"/>
          </a:xfrm>
          <a:prstGeom prst="rect">
            <a:avLst/>
          </a:prstGeom>
          <a:solidFill>
            <a:schemeClr val="accent3"/>
          </a:solidFill>
          <a:ln w="19050" algn="ctr">
            <a:noFill/>
            <a:miter lim="800000"/>
            <a:headEnd/>
            <a:tailEnd/>
          </a:ln>
        </p:spPr>
        <p:txBody>
          <a:bodyPr wrap="none" lIns="0" tIns="0" rIns="0" bIns="0" rtlCol="0" anchor="ctr"/>
          <a:lstStyle/>
          <a:p>
            <a:pPr algn="ctr">
              <a:spcBef>
                <a:spcPct val="0"/>
              </a:spcBef>
              <a:spcAft>
                <a:spcPct val="0"/>
              </a:spcAft>
              <a:buFont typeface="Arial" pitchFamily="34" charset="0"/>
              <a:buNone/>
            </a:pPr>
            <a:endParaRPr lang="da-DK" sz="2000" b="1" dirty="0">
              <a:solidFill>
                <a:schemeClr val="bg1"/>
              </a:solidFill>
              <a:latin typeface="Verdana" panose="020B0604030504040204" pitchFamily="34" charset="0"/>
              <a:ea typeface="+mj-ea"/>
              <a:cs typeface="+mj-cs"/>
              <a:sym typeface="Verdana" panose="020B0604030504040204" pitchFamily="34" charset="0"/>
            </a:endParaRPr>
          </a:p>
        </p:txBody>
      </p:sp>
      <p:sp>
        <p:nvSpPr>
          <p:cNvPr id="5" name="Title 4"/>
          <p:cNvSpPr>
            <a:spLocks noGrp="1"/>
          </p:cNvSpPr>
          <p:nvPr>
            <p:ph type="title"/>
          </p:nvPr>
        </p:nvSpPr>
        <p:spPr>
          <a:xfrm>
            <a:off x="433388" y="340752"/>
            <a:ext cx="9823450" cy="769967"/>
          </a:xfrm>
        </p:spPr>
        <p:txBody>
          <a:bodyPr/>
          <a:lstStyle/>
          <a:p>
            <a:r>
              <a:rPr lang="da-DK" b="1" dirty="0"/>
              <a:t>1. Den forberedende del </a:t>
            </a:r>
          </a:p>
        </p:txBody>
      </p:sp>
      <p:sp>
        <p:nvSpPr>
          <p:cNvPr id="7" name="Text Placeholder 7"/>
          <p:cNvSpPr txBox="1">
            <a:spLocks/>
          </p:cNvSpPr>
          <p:nvPr/>
        </p:nvSpPr>
        <p:spPr>
          <a:xfrm>
            <a:off x="347328" y="725736"/>
            <a:ext cx="9816912" cy="834733"/>
          </a:xfrm>
          <a:prstGeom prst="rect">
            <a:avLst/>
          </a:prstGeom>
        </p:spPr>
        <p:txBody>
          <a:bodyPr/>
          <a:lstStyle>
            <a:lvl1pPr marL="0" indent="0" algn="l" defTabSz="990571" rtl="0" eaLnBrk="1" latinLnBrk="0" hangingPunct="1">
              <a:spcBef>
                <a:spcPts val="0"/>
              </a:spcBef>
              <a:spcAft>
                <a:spcPts val="1083"/>
              </a:spcAft>
              <a:buSzPct val="100000"/>
              <a:buFont typeface="Arial" panose="020B0604020202020204" pitchFamily="34" charset="0"/>
              <a:buChar char="​"/>
              <a:defRPr sz="1000" b="0" kern="1200">
                <a:solidFill>
                  <a:schemeClr val="tx1"/>
                </a:solidFill>
                <a:latin typeface="+mn-lt"/>
                <a:ea typeface="+mn-ea"/>
                <a:cs typeface="+mn-cs"/>
              </a:defRPr>
            </a:lvl1pPr>
            <a:lvl2pPr marL="0" indent="0" algn="l" defTabSz="990571" rtl="0" eaLnBrk="1" latinLnBrk="0" hangingPunct="1">
              <a:spcBef>
                <a:spcPts val="0"/>
              </a:spcBef>
              <a:spcAft>
                <a:spcPts val="1083"/>
              </a:spcAft>
              <a:buClrTx/>
              <a:buSzPct val="100000"/>
              <a:buFont typeface="Arial" panose="020B0604020202020204" pitchFamily="34" charset="0"/>
              <a:buChar char="​"/>
              <a:defRPr lang="en-US" sz="1000" b="1" kern="1200" dirty="0">
                <a:solidFill>
                  <a:schemeClr val="tx1"/>
                </a:solidFill>
                <a:latin typeface="+mn-lt"/>
                <a:ea typeface="+mn-ea"/>
                <a:cs typeface="+mn-cs"/>
              </a:defRPr>
            </a:lvl2pPr>
            <a:lvl3pPr marL="191094" indent="-191094" algn="l" defTabSz="990571" rtl="0" eaLnBrk="1" latinLnBrk="0" hangingPunct="1">
              <a:spcBef>
                <a:spcPts val="0"/>
              </a:spcBef>
              <a:spcAft>
                <a:spcPts val="1083"/>
              </a:spcAft>
              <a:buClrTx/>
              <a:buSzPct val="100000"/>
              <a:buFont typeface="Arial" panose="020B0604020202020204" pitchFamily="34" charset="0"/>
              <a:buChar char="•"/>
              <a:defRPr lang="en-US" sz="1000" kern="1200" dirty="0">
                <a:solidFill>
                  <a:schemeClr val="tx1"/>
                </a:solidFill>
                <a:latin typeface="+mn-lt"/>
                <a:ea typeface="+mn-ea"/>
                <a:cs typeface="+mn-cs"/>
              </a:defRPr>
            </a:lvl3pPr>
            <a:lvl4pPr marL="386089" indent="-191094" algn="l" defTabSz="990571" rtl="0" eaLnBrk="1" latinLnBrk="0" hangingPunct="1">
              <a:spcBef>
                <a:spcPts val="0"/>
              </a:spcBef>
              <a:spcAft>
                <a:spcPts val="1083"/>
              </a:spcAft>
              <a:buClrTx/>
              <a:buSzPct val="100000"/>
              <a:buFont typeface="Verdana" panose="020B0604030504040204" pitchFamily="34" charset="0"/>
              <a:buChar char="−"/>
              <a:defRPr lang="en-US" sz="1000" kern="1200" baseline="0" dirty="0">
                <a:solidFill>
                  <a:schemeClr val="tx1"/>
                </a:solidFill>
                <a:latin typeface="+mn-lt"/>
                <a:ea typeface="+mn-ea"/>
                <a:cs typeface="+mn-cs"/>
              </a:defRPr>
            </a:lvl4pPr>
            <a:lvl5pPr marL="577182" indent="-191094" algn="l" defTabSz="865030" rtl="0" eaLnBrk="1" latinLnBrk="0" hangingPunct="1">
              <a:spcBef>
                <a:spcPts val="0"/>
              </a:spcBef>
              <a:spcAft>
                <a:spcPts val="1083"/>
              </a:spcAft>
              <a:buClrTx/>
              <a:buSzPct val="100000"/>
              <a:buFont typeface="Verdana" panose="020B0604030504040204" pitchFamily="34" charset="0"/>
              <a:buChar char="−"/>
              <a:tabLst/>
              <a:defRPr lang="en-US" sz="1000" kern="1200" baseline="0" dirty="0">
                <a:solidFill>
                  <a:schemeClr val="tx1"/>
                </a:solidFill>
                <a:latin typeface="+mn-lt"/>
                <a:ea typeface="+mn-ea"/>
                <a:cs typeface="+mn-cs"/>
              </a:defRPr>
            </a:lvl5pPr>
            <a:lvl6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6pPr>
            <a:lvl7pPr marL="577182" indent="-191094" algn="l" defTabSz="990571" rtl="0" eaLnBrk="1" latinLnBrk="0" hangingPunct="1">
              <a:spcBef>
                <a:spcPts val="0"/>
              </a:spcBef>
              <a:spcAft>
                <a:spcPts val="1083"/>
              </a:spcAft>
              <a:buFont typeface="Verdana" panose="020B0604030504040204" pitchFamily="34" charset="0"/>
              <a:buChar char="−"/>
              <a:defRPr sz="1000" kern="1200">
                <a:solidFill>
                  <a:schemeClr val="tx1"/>
                </a:solidFill>
                <a:latin typeface="+mn-lt"/>
                <a:ea typeface="+mn-ea"/>
                <a:cs typeface="+mn-cs"/>
              </a:defRPr>
            </a:lvl7pPr>
            <a:lvl8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8pPr>
            <a:lvl9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9pPr>
          </a:lstStyle>
          <a:p>
            <a:pPr>
              <a:buNone/>
            </a:pPr>
            <a:r>
              <a:rPr lang="da-DK" sz="2000" dirty="0">
                <a:solidFill>
                  <a:schemeClr val="accent6"/>
                </a:solidFill>
              </a:rPr>
              <a:t>Rehabiliteringsplanens forberedende del indeholder fire sektioner</a:t>
            </a:r>
          </a:p>
        </p:txBody>
      </p:sp>
      <p:sp>
        <p:nvSpPr>
          <p:cNvPr id="2" name="Content Placeholder 1"/>
          <p:cNvSpPr>
            <a:spLocks noGrp="1"/>
          </p:cNvSpPr>
          <p:nvPr>
            <p:ph idx="1"/>
          </p:nvPr>
        </p:nvSpPr>
        <p:spPr>
          <a:xfrm>
            <a:off x="433388" y="1495703"/>
            <a:ext cx="4277760" cy="5538999"/>
          </a:xfrm>
        </p:spPr>
        <p:txBody>
          <a:bodyPr/>
          <a:lstStyle/>
          <a:p>
            <a:r>
              <a:rPr lang="da-DK" sz="1200" dirty="0"/>
              <a:t>Til højre ser du forsiden på rehabiliteringsplanens forberedende del.</a:t>
            </a:r>
          </a:p>
          <a:p>
            <a:pPr marL="285750" indent="-285750">
              <a:buFont typeface="Arial" panose="020B0604020202020204" pitchFamily="34" charset="0"/>
              <a:buChar char="•"/>
            </a:pPr>
            <a:r>
              <a:rPr lang="da-DK" sz="1200" b="1" dirty="0"/>
              <a:t>Fire sektioner</a:t>
            </a:r>
            <a:r>
              <a:rPr lang="da-DK" sz="1200" dirty="0"/>
              <a:t>. Den forberedende del består af fire sektioner:</a:t>
            </a:r>
          </a:p>
          <a:p>
            <a:pPr marL="984250" lvl="2" indent="-342900">
              <a:buFont typeface="+mj-lt"/>
              <a:buAutoNum type="arabicPeriod"/>
            </a:pPr>
            <a:r>
              <a:rPr lang="da-DK" sz="1200" dirty="0"/>
              <a:t>Min sag: Overblik over historik og dokumentation</a:t>
            </a:r>
          </a:p>
          <a:p>
            <a:pPr marL="984250" lvl="2" indent="-342900">
              <a:buFont typeface="+mj-lt"/>
              <a:buAutoNum type="arabicPeriod"/>
            </a:pPr>
            <a:r>
              <a:rPr lang="da-DK" sz="1200" dirty="0"/>
              <a:t>Mit CV: Indblik i erfaringer, fritid og hverdag</a:t>
            </a:r>
          </a:p>
          <a:p>
            <a:pPr marL="984250" lvl="2" indent="-342900">
              <a:buFont typeface="+mj-lt"/>
              <a:buAutoNum type="arabicPeriod"/>
            </a:pPr>
            <a:r>
              <a:rPr lang="da-DK" sz="1200" dirty="0"/>
              <a:t>Min situation: Borgerens syn på egne evner, helbred, netværk og mål</a:t>
            </a:r>
          </a:p>
          <a:p>
            <a:pPr marL="984250" lvl="2" indent="-342900">
              <a:buFont typeface="+mj-lt"/>
              <a:buAutoNum type="arabicPeriod"/>
            </a:pPr>
            <a:r>
              <a:rPr lang="da-DK" sz="1200" dirty="0"/>
              <a:t>Bemærkninger: Borgers bemærkninger og evt. beskrivelse af funktionsevne</a:t>
            </a:r>
          </a:p>
          <a:p>
            <a:pPr marL="285750" indent="-285750">
              <a:buFont typeface="Arial" panose="020B0604020202020204" pitchFamily="34" charset="0"/>
              <a:buChar char="•"/>
            </a:pPr>
            <a:r>
              <a:rPr lang="da-DK" sz="1200" b="1" dirty="0"/>
              <a:t>Menu</a:t>
            </a:r>
            <a:r>
              <a:rPr lang="da-DK" sz="1200" dirty="0"/>
              <a:t>. Øverst er der en menu, som viser de fire sektioner. Du kan altid se, hvor i dokumentet du er, ved at kigge på menuen. </a:t>
            </a:r>
          </a:p>
          <a:p>
            <a:pPr marL="285750" indent="-285750">
              <a:buFont typeface="Arial" panose="020B0604020202020204" pitchFamily="34" charset="0"/>
              <a:buChar char="•"/>
            </a:pPr>
            <a:r>
              <a:rPr lang="da-DK" sz="1200" b="1" dirty="0"/>
              <a:t>Hurtig navigation</a:t>
            </a:r>
            <a:r>
              <a:rPr lang="da-DK" sz="1200" dirty="0"/>
              <a:t>. Du kan hurtigt bevæge dig rundt mellem de fire sektioner ved at bruge menuen. Når du trykker på et område, fx Mit CV, springer dokumentet automatisk ned til det ønskede sted.</a:t>
            </a:r>
          </a:p>
          <a:p>
            <a:pPr marL="0" lvl="2" indent="0">
              <a:buNone/>
            </a:pPr>
            <a:r>
              <a:rPr lang="da-DK" sz="1200" dirty="0"/>
              <a:t>Læs mere på de kommende sider om de fire sektioner i den forberedende del.</a:t>
            </a:r>
          </a:p>
        </p:txBody>
      </p:sp>
      <p:pic>
        <p:nvPicPr>
          <p:cNvPr id="11" name="Picture 10">
            <a:extLst>
              <a:ext uri="{FF2B5EF4-FFF2-40B4-BE49-F238E27FC236}">
                <a16:creationId xmlns:a16="http://schemas.microsoft.com/office/drawing/2014/main" xmlns="" id="{BB59F4C9-DEB1-4390-ABD0-E4F047CB8415}"/>
              </a:ext>
            </a:extLst>
          </p:cNvPr>
          <p:cNvPicPr>
            <a:picLocks noChangeAspect="1"/>
          </p:cNvPicPr>
          <p:nvPr/>
        </p:nvPicPr>
        <p:blipFill>
          <a:blip r:embed="rId8"/>
          <a:stretch>
            <a:fillRect/>
          </a:stretch>
        </p:blipFill>
        <p:spPr>
          <a:xfrm>
            <a:off x="5244662" y="1253395"/>
            <a:ext cx="4277710" cy="6057092"/>
          </a:xfrm>
          <a:prstGeom prst="rect">
            <a:avLst/>
          </a:prstGeom>
        </p:spPr>
      </p:pic>
    </p:spTree>
    <p:custDataLst>
      <p:tags r:id="rId2"/>
    </p:custDataLst>
    <p:extLst>
      <p:ext uri="{BB962C8B-B14F-4D97-AF65-F5344CB8AC3E}">
        <p14:creationId xmlns:p14="http://schemas.microsoft.com/office/powerpoint/2010/main" val="2167219057"/>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2"/>
            </p:custDataLst>
            <p:extLst>
              <p:ext uri="{D42A27DB-BD31-4B8C-83A1-F6EECF244321}">
                <p14:modId xmlns:p14="http://schemas.microsoft.com/office/powerpoint/2010/main" val="251989060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84" name="think-cell Slide" r:id="rId5" imgW="473" imgH="473" progId="TCLayout.ActiveDocument.1">
                  <p:embed/>
                </p:oleObj>
              </mc:Choice>
              <mc:Fallback>
                <p:oleObj name="think-cell Slide" r:id="rId5" imgW="473" imgH="473"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tangle 3" hidden="1"/>
          <p:cNvSpPr/>
          <p:nvPr>
            <p:custDataLst>
              <p:tags r:id="rId3"/>
            </p:custDataLst>
          </p:nvPr>
        </p:nvSpPr>
        <p:spPr bwMode="gray">
          <a:xfrm>
            <a:off x="0" y="0"/>
            <a:ext cx="158750" cy="158750"/>
          </a:xfrm>
          <a:prstGeom prst="rect">
            <a:avLst/>
          </a:prstGeom>
          <a:solidFill>
            <a:schemeClr val="accent3"/>
          </a:solidFill>
          <a:ln w="19050" algn="ctr">
            <a:noFill/>
            <a:miter lim="800000"/>
            <a:headEnd/>
            <a:tailEnd/>
          </a:ln>
        </p:spPr>
        <p:txBody>
          <a:bodyPr vert="horz" wrap="none" lIns="0" tIns="0" rIns="0" bIns="0" numCol="1" spcCol="0" rtlCol="0" anchor="ctr" anchorCtr="0">
            <a:noAutofit/>
          </a:bodyPr>
          <a:lstStyle/>
          <a:p>
            <a:pPr algn="ctr">
              <a:spcBef>
                <a:spcPct val="0"/>
              </a:spcBef>
              <a:spcAft>
                <a:spcPct val="0"/>
              </a:spcAft>
              <a:buFont typeface="Arial" pitchFamily="34" charset="0"/>
              <a:buNone/>
            </a:pPr>
            <a:endParaRPr lang="da-DK" sz="2000" b="1" dirty="0">
              <a:solidFill>
                <a:schemeClr val="bg1"/>
              </a:solidFill>
              <a:latin typeface="Verdana" panose="020B0604030504040204" pitchFamily="34" charset="0"/>
              <a:ea typeface="+mj-ea"/>
              <a:cs typeface="+mj-cs"/>
              <a:sym typeface="Verdana" panose="020B0604030504040204" pitchFamily="34" charset="0"/>
            </a:endParaRPr>
          </a:p>
        </p:txBody>
      </p:sp>
      <p:sp>
        <p:nvSpPr>
          <p:cNvPr id="2" name="Title 1"/>
          <p:cNvSpPr>
            <a:spLocks noGrp="1"/>
          </p:cNvSpPr>
          <p:nvPr>
            <p:ph type="title"/>
          </p:nvPr>
        </p:nvSpPr>
        <p:spPr/>
        <p:txBody>
          <a:bodyPr/>
          <a:lstStyle/>
          <a:p>
            <a:r>
              <a:rPr lang="da-DK" b="1" dirty="0"/>
              <a:t>1. Den forberedende del. Sektion 1</a:t>
            </a:r>
            <a:endParaRPr lang="da-DK" dirty="0"/>
          </a:p>
        </p:txBody>
      </p:sp>
      <p:sp>
        <p:nvSpPr>
          <p:cNvPr id="6" name="Rounded Rectangle 5"/>
          <p:cNvSpPr/>
          <p:nvPr/>
        </p:nvSpPr>
        <p:spPr bwMode="gray">
          <a:xfrm>
            <a:off x="433388" y="1119953"/>
            <a:ext cx="4546116" cy="2179838"/>
          </a:xfrm>
          <a:prstGeom prst="roundRect">
            <a:avLst>
              <a:gd name="adj" fmla="val 8004"/>
            </a:avLst>
          </a:prstGeom>
          <a:solidFill>
            <a:schemeClr val="bg1"/>
          </a:solidFill>
          <a:ln w="19050" algn="ctr">
            <a:solidFill>
              <a:srgbClr val="0070C0"/>
            </a:solidFill>
            <a:miter lim="800000"/>
            <a:headEnd/>
            <a:tailEnd/>
          </a:ln>
        </p:spPr>
        <p:txBody>
          <a:bodyPr wrap="square" lIns="88900" tIns="88900" rIns="88900" bIns="88900" rtlCol="0" anchor="t"/>
          <a:lstStyle/>
          <a:p>
            <a:pPr>
              <a:lnSpc>
                <a:spcPct val="106000"/>
              </a:lnSpc>
              <a:buFont typeface="Arial" pitchFamily="34" charset="0"/>
              <a:buNone/>
            </a:pPr>
            <a:r>
              <a:rPr lang="da-DK" sz="1400" b="1" dirty="0"/>
              <a:t>1. Min sag</a:t>
            </a:r>
          </a:p>
          <a:p>
            <a:pPr>
              <a:lnSpc>
                <a:spcPct val="106000"/>
              </a:lnSpc>
              <a:buFont typeface="Arial" pitchFamily="34" charset="0"/>
              <a:buNone/>
            </a:pPr>
            <a:endParaRPr lang="da-DK" sz="1200" b="1" dirty="0"/>
          </a:p>
          <a:p>
            <a:pPr marL="171450" indent="-171450">
              <a:lnSpc>
                <a:spcPct val="106000"/>
              </a:lnSpc>
              <a:buFont typeface="Wingdings" panose="05000000000000000000" pitchFamily="2" charset="2"/>
              <a:buChar char="ü"/>
            </a:pPr>
            <a:r>
              <a:rPr lang="da-DK" sz="1200" dirty="0"/>
              <a:t>Min sag har til formål at skabe et let overblik over borgerens historik og dokumentation i sagen.</a:t>
            </a:r>
          </a:p>
          <a:p>
            <a:pPr marL="171450" indent="-171450">
              <a:lnSpc>
                <a:spcPct val="106000"/>
              </a:lnSpc>
              <a:buFont typeface="Wingdings" panose="05000000000000000000" pitchFamily="2" charset="2"/>
              <a:buChar char="ü"/>
            </a:pPr>
            <a:endParaRPr lang="da-DK" sz="1200" dirty="0"/>
          </a:p>
          <a:p>
            <a:pPr marL="171450" indent="-171450">
              <a:lnSpc>
                <a:spcPct val="106000"/>
              </a:lnSpc>
              <a:buFont typeface="Wingdings" panose="05000000000000000000" pitchFamily="2" charset="2"/>
              <a:buChar char="ü"/>
            </a:pPr>
            <a:r>
              <a:rPr lang="da-DK" sz="1200" dirty="0"/>
              <a:t>På side 1 og 2 angives borgerens grundinformationer og historik, herunder om borgeren har sager i andre forvaltninger. På side 3 angives dokumentationen i sagen </a:t>
            </a:r>
          </a:p>
        </p:txBody>
      </p:sp>
      <p:sp>
        <p:nvSpPr>
          <p:cNvPr id="13" name="Content Placeholder 2"/>
          <p:cNvSpPr txBox="1">
            <a:spLocks/>
          </p:cNvSpPr>
          <p:nvPr/>
        </p:nvSpPr>
        <p:spPr>
          <a:xfrm>
            <a:off x="585788" y="3574774"/>
            <a:ext cx="4546116" cy="2598539"/>
          </a:xfrm>
          <a:prstGeom prst="rect">
            <a:avLst/>
          </a:prstGeom>
        </p:spPr>
        <p:txBody>
          <a:bodyPr vert="horz" lIns="0" tIns="0" rIns="0" bIns="0" rtlCol="0">
            <a:noAutofit/>
          </a:bodyPr>
          <a:lstStyle>
            <a:lvl1pPr marL="0" indent="0" algn="l" defTabSz="990571" rtl="0" eaLnBrk="1" latinLnBrk="0" hangingPunct="1">
              <a:spcBef>
                <a:spcPts val="0"/>
              </a:spcBef>
              <a:spcAft>
                <a:spcPts val="1083"/>
              </a:spcAft>
              <a:buSzPct val="100000"/>
              <a:buFont typeface="Arial" panose="020B0604020202020204" pitchFamily="34" charset="0"/>
              <a:buChar char="​"/>
              <a:defRPr sz="1000" b="0" kern="1200">
                <a:solidFill>
                  <a:schemeClr val="tx1"/>
                </a:solidFill>
                <a:latin typeface="+mn-lt"/>
                <a:ea typeface="+mn-ea"/>
                <a:cs typeface="+mn-cs"/>
              </a:defRPr>
            </a:lvl1pPr>
            <a:lvl2pPr marL="0" indent="0" algn="l" defTabSz="990571" rtl="0" eaLnBrk="1" latinLnBrk="0" hangingPunct="1">
              <a:spcBef>
                <a:spcPts val="0"/>
              </a:spcBef>
              <a:spcAft>
                <a:spcPts val="1083"/>
              </a:spcAft>
              <a:buClrTx/>
              <a:buSzPct val="100000"/>
              <a:buFont typeface="Arial" panose="020B0604020202020204" pitchFamily="34" charset="0"/>
              <a:buChar char="​"/>
              <a:defRPr lang="en-US" sz="1000" b="1" kern="1200" dirty="0">
                <a:solidFill>
                  <a:schemeClr val="tx1"/>
                </a:solidFill>
                <a:latin typeface="+mn-lt"/>
                <a:ea typeface="+mn-ea"/>
                <a:cs typeface="+mn-cs"/>
              </a:defRPr>
            </a:lvl2pPr>
            <a:lvl3pPr marL="191094" indent="-191094" algn="l" defTabSz="990571" rtl="0" eaLnBrk="1" latinLnBrk="0" hangingPunct="1">
              <a:spcBef>
                <a:spcPts val="0"/>
              </a:spcBef>
              <a:spcAft>
                <a:spcPts val="1083"/>
              </a:spcAft>
              <a:buClrTx/>
              <a:buSzPct val="100000"/>
              <a:buFont typeface="Arial" panose="020B0604020202020204" pitchFamily="34" charset="0"/>
              <a:buChar char="•"/>
              <a:defRPr lang="en-US" sz="1000" kern="1200" dirty="0">
                <a:solidFill>
                  <a:schemeClr val="tx1"/>
                </a:solidFill>
                <a:latin typeface="+mn-lt"/>
                <a:ea typeface="+mn-ea"/>
                <a:cs typeface="+mn-cs"/>
              </a:defRPr>
            </a:lvl3pPr>
            <a:lvl4pPr marL="386089" indent="-191094" algn="l" defTabSz="990571" rtl="0" eaLnBrk="1" latinLnBrk="0" hangingPunct="1">
              <a:spcBef>
                <a:spcPts val="0"/>
              </a:spcBef>
              <a:spcAft>
                <a:spcPts val="1083"/>
              </a:spcAft>
              <a:buClrTx/>
              <a:buSzPct val="100000"/>
              <a:buFont typeface="Verdana" panose="020B0604030504040204" pitchFamily="34" charset="0"/>
              <a:buChar char="−"/>
              <a:defRPr lang="en-US" sz="1000" kern="1200" baseline="0" dirty="0">
                <a:solidFill>
                  <a:schemeClr val="tx1"/>
                </a:solidFill>
                <a:latin typeface="+mn-lt"/>
                <a:ea typeface="+mn-ea"/>
                <a:cs typeface="+mn-cs"/>
              </a:defRPr>
            </a:lvl4pPr>
            <a:lvl5pPr marL="577182" indent="-191094" algn="l" defTabSz="865030" rtl="0" eaLnBrk="1" latinLnBrk="0" hangingPunct="1">
              <a:spcBef>
                <a:spcPts val="0"/>
              </a:spcBef>
              <a:spcAft>
                <a:spcPts val="1083"/>
              </a:spcAft>
              <a:buClrTx/>
              <a:buSzPct val="100000"/>
              <a:buFont typeface="Verdana" panose="020B0604030504040204" pitchFamily="34" charset="0"/>
              <a:buChar char="−"/>
              <a:tabLst/>
              <a:defRPr lang="en-US" sz="1000" kern="1200" baseline="0" dirty="0">
                <a:solidFill>
                  <a:schemeClr val="tx1"/>
                </a:solidFill>
                <a:latin typeface="+mn-lt"/>
                <a:ea typeface="+mn-ea"/>
                <a:cs typeface="+mn-cs"/>
              </a:defRPr>
            </a:lvl5pPr>
            <a:lvl6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6pPr>
            <a:lvl7pPr marL="577182" indent="-191094" algn="l" defTabSz="990571" rtl="0" eaLnBrk="1" latinLnBrk="0" hangingPunct="1">
              <a:spcBef>
                <a:spcPts val="0"/>
              </a:spcBef>
              <a:spcAft>
                <a:spcPts val="1083"/>
              </a:spcAft>
              <a:buFont typeface="Verdana" panose="020B0604030504040204" pitchFamily="34" charset="0"/>
              <a:buChar char="−"/>
              <a:defRPr sz="1000" kern="1200">
                <a:solidFill>
                  <a:schemeClr val="tx1"/>
                </a:solidFill>
                <a:latin typeface="+mn-lt"/>
                <a:ea typeface="+mn-ea"/>
                <a:cs typeface="+mn-cs"/>
              </a:defRPr>
            </a:lvl7pPr>
            <a:lvl8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8pPr>
            <a:lvl9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9pPr>
          </a:lstStyle>
          <a:p>
            <a:r>
              <a:rPr lang="da-DK" sz="1200" b="1" dirty="0"/>
              <a:t>Sådan virker skabelonen</a:t>
            </a:r>
          </a:p>
          <a:p>
            <a:pPr marL="171450" indent="-171450">
              <a:buFont typeface="Arial" panose="020B0604020202020204" pitchFamily="34" charset="0"/>
              <a:buChar char="•"/>
            </a:pPr>
            <a:r>
              <a:rPr lang="da-DK" sz="1200" dirty="0"/>
              <a:t>Udfyld felterne ved at klikke med musepilen i feltet og skrive. </a:t>
            </a:r>
          </a:p>
          <a:p>
            <a:pPr marL="171450" indent="-171450">
              <a:buFont typeface="Arial" panose="020B0604020202020204" pitchFamily="34" charset="0"/>
              <a:buChar char="•"/>
            </a:pPr>
            <a:r>
              <a:rPr lang="da-DK" sz="1200" dirty="0"/>
              <a:t>Tilføj og fjern rækker, så det passer med mængden af information.</a:t>
            </a:r>
          </a:p>
          <a:p>
            <a:pPr marL="171450" indent="-171450">
              <a:buFont typeface="Arial" panose="020B0604020202020204" pitchFamily="34" charset="0"/>
              <a:buChar char="•"/>
            </a:pPr>
            <a:r>
              <a:rPr lang="da-DK" sz="1200" dirty="0"/>
              <a:t>Du kan altid gemme pdf-filen og arbejde videre på et andet tidspunkt.</a:t>
            </a:r>
          </a:p>
        </p:txBody>
      </p:sp>
      <p:sp>
        <p:nvSpPr>
          <p:cNvPr id="11" name="Rounded Rectangle 10"/>
          <p:cNvSpPr/>
          <p:nvPr/>
        </p:nvSpPr>
        <p:spPr bwMode="gray">
          <a:xfrm>
            <a:off x="2858846" y="964355"/>
            <a:ext cx="1429888" cy="311195"/>
          </a:xfrm>
          <a:prstGeom prst="roundRect">
            <a:avLst/>
          </a:prstGeom>
          <a:solidFill>
            <a:srgbClr val="0070C0"/>
          </a:solidFill>
          <a:ln w="19050" algn="ctr">
            <a:noFill/>
            <a:miter lim="800000"/>
            <a:headEnd/>
            <a:tailEnd/>
          </a:ln>
        </p:spPr>
        <p:txBody>
          <a:bodyPr wrap="square" lIns="88900" tIns="88900" rIns="88900" bIns="88900" rtlCol="0" anchor="ctr"/>
          <a:lstStyle/>
          <a:p>
            <a:pPr algn="ctr">
              <a:lnSpc>
                <a:spcPct val="106000"/>
              </a:lnSpc>
              <a:buFont typeface="Arial" pitchFamily="34" charset="0"/>
              <a:buNone/>
            </a:pPr>
            <a:r>
              <a:rPr lang="da-DK" sz="1200" b="1" dirty="0">
                <a:solidFill>
                  <a:schemeClr val="bg1"/>
                </a:solidFill>
              </a:rPr>
              <a:t>Formål</a:t>
            </a:r>
            <a:endParaRPr lang="da-DK" sz="1200" dirty="0">
              <a:solidFill>
                <a:schemeClr val="bg1"/>
              </a:solidFill>
            </a:endParaRPr>
          </a:p>
        </p:txBody>
      </p:sp>
      <p:pic>
        <p:nvPicPr>
          <p:cNvPr id="17" name="Picture 16"/>
          <p:cNvPicPr>
            <a:picLocks noChangeAspect="1"/>
          </p:cNvPicPr>
          <p:nvPr/>
        </p:nvPicPr>
        <p:blipFill rotWithShape="1">
          <a:blip r:embed="rId7">
            <a:extLst>
              <a:ext uri="{28A0092B-C50C-407E-A947-70E740481C1C}">
                <a14:useLocalDpi xmlns:a14="http://schemas.microsoft.com/office/drawing/2010/main" val="0"/>
              </a:ext>
            </a:extLst>
          </a:blip>
          <a:srcRect b="13288"/>
          <a:stretch/>
        </p:blipFill>
        <p:spPr>
          <a:xfrm>
            <a:off x="5859200" y="1119952"/>
            <a:ext cx="3996420" cy="4886157"/>
          </a:xfrm>
          <a:prstGeom prst="rect">
            <a:avLst/>
          </a:prstGeom>
        </p:spPr>
      </p:pic>
      <p:cxnSp>
        <p:nvCxnSpPr>
          <p:cNvPr id="18" name="Straight Connector 17"/>
          <p:cNvCxnSpPr/>
          <p:nvPr/>
        </p:nvCxnSpPr>
        <p:spPr>
          <a:xfrm>
            <a:off x="5453264" y="7015949"/>
            <a:ext cx="4581258"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xmlns="" id="{D36CE709-B10C-483E-BB50-E15E524A274E}"/>
              </a:ext>
            </a:extLst>
          </p:cNvPr>
          <p:cNvPicPr>
            <a:picLocks noChangeAspect="1"/>
          </p:cNvPicPr>
          <p:nvPr/>
        </p:nvPicPr>
        <p:blipFill rotWithShape="1">
          <a:blip r:embed="rId8"/>
          <a:srcRect b="24518"/>
          <a:stretch/>
        </p:blipFill>
        <p:spPr>
          <a:xfrm>
            <a:off x="5453264" y="2134525"/>
            <a:ext cx="4581258" cy="4886157"/>
          </a:xfrm>
          <a:prstGeom prst="rect">
            <a:avLst/>
          </a:prstGeom>
        </p:spPr>
      </p:pic>
    </p:spTree>
    <p:extLst>
      <p:ext uri="{BB962C8B-B14F-4D97-AF65-F5344CB8AC3E}">
        <p14:creationId xmlns:p14="http://schemas.microsoft.com/office/powerpoint/2010/main" val="1698460465"/>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2"/>
            </p:custDataLst>
            <p:extLst>
              <p:ext uri="{D42A27DB-BD31-4B8C-83A1-F6EECF244321}">
                <p14:modId xmlns:p14="http://schemas.microsoft.com/office/powerpoint/2010/main" val="45518260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9475" name="think-cell Slide" r:id="rId5" imgW="473" imgH="473" progId="TCLayout.ActiveDocument.1">
                  <p:embed/>
                </p:oleObj>
              </mc:Choice>
              <mc:Fallback>
                <p:oleObj name="think-cell Slide" r:id="rId5" imgW="473" imgH="473" progId="TCLayout.ActiveDocument.1">
                  <p:embed/>
                  <p:pic>
                    <p:nvPicPr>
                      <p:cNvPr id="5" name="Object 4"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tangle 3" hidden="1"/>
          <p:cNvSpPr/>
          <p:nvPr>
            <p:custDataLst>
              <p:tags r:id="rId3"/>
            </p:custDataLst>
          </p:nvPr>
        </p:nvSpPr>
        <p:spPr bwMode="gray">
          <a:xfrm>
            <a:off x="0" y="0"/>
            <a:ext cx="158750" cy="158750"/>
          </a:xfrm>
          <a:prstGeom prst="rect">
            <a:avLst/>
          </a:prstGeom>
          <a:solidFill>
            <a:schemeClr val="accent3"/>
          </a:solidFill>
          <a:ln w="19050" algn="ctr">
            <a:noFill/>
            <a:miter lim="800000"/>
            <a:headEnd/>
            <a:tailEnd/>
          </a:ln>
        </p:spPr>
        <p:txBody>
          <a:bodyPr vert="horz" wrap="none" lIns="0" tIns="0" rIns="0" bIns="0" numCol="1" spcCol="0" rtlCol="0" anchor="ctr" anchorCtr="0">
            <a:noAutofit/>
          </a:bodyPr>
          <a:lstStyle/>
          <a:p>
            <a:pPr algn="ctr">
              <a:spcBef>
                <a:spcPct val="0"/>
              </a:spcBef>
              <a:spcAft>
                <a:spcPct val="0"/>
              </a:spcAft>
            </a:pPr>
            <a:endParaRPr lang="da-DK" sz="2000" b="1" dirty="0">
              <a:solidFill>
                <a:schemeClr val="bg1"/>
              </a:solidFill>
              <a:latin typeface="Verdana" panose="020B0604030504040204" pitchFamily="34" charset="0"/>
              <a:ea typeface="+mj-ea"/>
              <a:cs typeface="+mj-cs"/>
              <a:sym typeface="Verdana" panose="020B0604030504040204" pitchFamily="34" charset="0"/>
            </a:endParaRPr>
          </a:p>
        </p:txBody>
      </p:sp>
      <p:pic>
        <p:nvPicPr>
          <p:cNvPr id="9" name="Picture 8">
            <a:extLst>
              <a:ext uri="{FF2B5EF4-FFF2-40B4-BE49-F238E27FC236}">
                <a16:creationId xmlns:a16="http://schemas.microsoft.com/office/drawing/2014/main" xmlns="" id="{A3A4C2BC-57CC-4C0A-9E32-BC25BE81A2D8}"/>
              </a:ext>
            </a:extLst>
          </p:cNvPr>
          <p:cNvPicPr>
            <a:picLocks noChangeAspect="1"/>
          </p:cNvPicPr>
          <p:nvPr/>
        </p:nvPicPr>
        <p:blipFill>
          <a:blip r:embed="rId7"/>
          <a:stretch>
            <a:fillRect/>
          </a:stretch>
        </p:blipFill>
        <p:spPr>
          <a:xfrm>
            <a:off x="433388" y="982836"/>
            <a:ext cx="3635055" cy="5128704"/>
          </a:xfrm>
          <a:prstGeom prst="rect">
            <a:avLst/>
          </a:prstGeom>
        </p:spPr>
      </p:pic>
      <p:sp>
        <p:nvSpPr>
          <p:cNvPr id="2" name="Title 1"/>
          <p:cNvSpPr>
            <a:spLocks noGrp="1"/>
          </p:cNvSpPr>
          <p:nvPr>
            <p:ph type="title"/>
          </p:nvPr>
        </p:nvSpPr>
        <p:spPr/>
        <p:txBody>
          <a:bodyPr/>
          <a:lstStyle/>
          <a:p>
            <a:r>
              <a:rPr lang="da-DK" b="1" dirty="0"/>
              <a:t>1. Den forberedende del. Sektion 2</a:t>
            </a:r>
            <a:endParaRPr lang="da-DK" dirty="0"/>
          </a:p>
        </p:txBody>
      </p:sp>
      <p:sp>
        <p:nvSpPr>
          <p:cNvPr id="7" name="Rounded Rectangle 6"/>
          <p:cNvSpPr/>
          <p:nvPr/>
        </p:nvSpPr>
        <p:spPr bwMode="gray">
          <a:xfrm>
            <a:off x="5345113" y="1119953"/>
            <a:ext cx="4546116" cy="2179838"/>
          </a:xfrm>
          <a:prstGeom prst="roundRect">
            <a:avLst>
              <a:gd name="adj" fmla="val 6636"/>
            </a:avLst>
          </a:prstGeom>
          <a:solidFill>
            <a:schemeClr val="bg1"/>
          </a:solidFill>
          <a:ln w="19050" algn="ctr">
            <a:solidFill>
              <a:srgbClr val="0070C0"/>
            </a:solidFill>
            <a:miter lim="800000"/>
            <a:headEnd/>
            <a:tailEnd/>
          </a:ln>
        </p:spPr>
        <p:txBody>
          <a:bodyPr wrap="square" lIns="88900" tIns="88900" rIns="88900" bIns="88900" rtlCol="0" anchor="t"/>
          <a:lstStyle/>
          <a:p>
            <a:pPr>
              <a:lnSpc>
                <a:spcPct val="106000"/>
              </a:lnSpc>
              <a:buFont typeface="Arial" pitchFamily="34" charset="0"/>
              <a:buNone/>
            </a:pPr>
            <a:r>
              <a:rPr lang="da-DK" sz="1400" b="1" dirty="0"/>
              <a:t>2. Mit CV </a:t>
            </a:r>
          </a:p>
          <a:p>
            <a:pPr>
              <a:lnSpc>
                <a:spcPct val="106000"/>
              </a:lnSpc>
              <a:buFont typeface="Arial" pitchFamily="34" charset="0"/>
              <a:buNone/>
            </a:pPr>
            <a:endParaRPr lang="da-DK" sz="1200" b="1" dirty="0"/>
          </a:p>
          <a:p>
            <a:pPr marL="171450" indent="-171450">
              <a:lnSpc>
                <a:spcPct val="106000"/>
              </a:lnSpc>
              <a:buFont typeface="Wingdings" panose="05000000000000000000" pitchFamily="2" charset="2"/>
              <a:buChar char="ü"/>
            </a:pPr>
            <a:r>
              <a:rPr lang="da-DK" sz="1200" dirty="0"/>
              <a:t>Mit CV har til formål at skabe et godt indblik i borgerens erfaringer og evner.</a:t>
            </a:r>
          </a:p>
          <a:p>
            <a:pPr marL="171450" indent="-171450">
              <a:lnSpc>
                <a:spcPct val="106000"/>
              </a:lnSpc>
              <a:buFont typeface="Wingdings" panose="05000000000000000000" pitchFamily="2" charset="2"/>
              <a:buChar char="ü"/>
            </a:pPr>
            <a:endParaRPr lang="da-DK" sz="1200" dirty="0"/>
          </a:p>
          <a:p>
            <a:pPr marL="171450" indent="-171450">
              <a:lnSpc>
                <a:spcPct val="106000"/>
              </a:lnSpc>
              <a:buFont typeface="Wingdings" panose="05000000000000000000" pitchFamily="2" charset="2"/>
              <a:buChar char="ü"/>
            </a:pPr>
            <a:r>
              <a:rPr lang="da-DK" sz="1200" dirty="0"/>
              <a:t>På den første side angives borgerens erfaringer. På den næste side angives informationer om borgerens fritid, hverdag, uddannelse og evner. </a:t>
            </a:r>
          </a:p>
        </p:txBody>
      </p:sp>
      <p:sp>
        <p:nvSpPr>
          <p:cNvPr id="12" name="Content Placeholder 2"/>
          <p:cNvSpPr txBox="1">
            <a:spLocks/>
          </p:cNvSpPr>
          <p:nvPr/>
        </p:nvSpPr>
        <p:spPr>
          <a:xfrm>
            <a:off x="5532162" y="3876264"/>
            <a:ext cx="4546116" cy="2194344"/>
          </a:xfrm>
          <a:prstGeom prst="rect">
            <a:avLst/>
          </a:prstGeom>
        </p:spPr>
        <p:txBody>
          <a:bodyPr vert="horz" lIns="0" tIns="0" rIns="0" bIns="0" rtlCol="0">
            <a:noAutofit/>
          </a:bodyPr>
          <a:lstStyle>
            <a:lvl1pPr marL="0" indent="0" algn="l" defTabSz="990571" rtl="0" eaLnBrk="1" latinLnBrk="0" hangingPunct="1">
              <a:spcBef>
                <a:spcPts val="0"/>
              </a:spcBef>
              <a:spcAft>
                <a:spcPts val="1083"/>
              </a:spcAft>
              <a:buSzPct val="100000"/>
              <a:buFont typeface="Arial" panose="020B0604020202020204" pitchFamily="34" charset="0"/>
              <a:buChar char="​"/>
              <a:defRPr sz="1000" b="0" kern="1200">
                <a:solidFill>
                  <a:schemeClr val="tx1"/>
                </a:solidFill>
                <a:latin typeface="+mn-lt"/>
                <a:ea typeface="+mn-ea"/>
                <a:cs typeface="+mn-cs"/>
              </a:defRPr>
            </a:lvl1pPr>
            <a:lvl2pPr marL="0" indent="0" algn="l" defTabSz="990571" rtl="0" eaLnBrk="1" latinLnBrk="0" hangingPunct="1">
              <a:spcBef>
                <a:spcPts val="0"/>
              </a:spcBef>
              <a:spcAft>
                <a:spcPts val="1083"/>
              </a:spcAft>
              <a:buClrTx/>
              <a:buSzPct val="100000"/>
              <a:buFont typeface="Arial" panose="020B0604020202020204" pitchFamily="34" charset="0"/>
              <a:buChar char="​"/>
              <a:defRPr lang="en-US" sz="1000" b="1" kern="1200" dirty="0">
                <a:solidFill>
                  <a:schemeClr val="tx1"/>
                </a:solidFill>
                <a:latin typeface="+mn-lt"/>
                <a:ea typeface="+mn-ea"/>
                <a:cs typeface="+mn-cs"/>
              </a:defRPr>
            </a:lvl2pPr>
            <a:lvl3pPr marL="191094" indent="-191094" algn="l" defTabSz="990571" rtl="0" eaLnBrk="1" latinLnBrk="0" hangingPunct="1">
              <a:spcBef>
                <a:spcPts val="0"/>
              </a:spcBef>
              <a:spcAft>
                <a:spcPts val="1083"/>
              </a:spcAft>
              <a:buClrTx/>
              <a:buSzPct val="100000"/>
              <a:buFont typeface="Arial" panose="020B0604020202020204" pitchFamily="34" charset="0"/>
              <a:buChar char="•"/>
              <a:defRPr lang="en-US" sz="1000" kern="1200" dirty="0">
                <a:solidFill>
                  <a:schemeClr val="tx1"/>
                </a:solidFill>
                <a:latin typeface="+mn-lt"/>
                <a:ea typeface="+mn-ea"/>
                <a:cs typeface="+mn-cs"/>
              </a:defRPr>
            </a:lvl3pPr>
            <a:lvl4pPr marL="386089" indent="-191094" algn="l" defTabSz="990571" rtl="0" eaLnBrk="1" latinLnBrk="0" hangingPunct="1">
              <a:spcBef>
                <a:spcPts val="0"/>
              </a:spcBef>
              <a:spcAft>
                <a:spcPts val="1083"/>
              </a:spcAft>
              <a:buClrTx/>
              <a:buSzPct val="100000"/>
              <a:buFont typeface="Verdana" panose="020B0604030504040204" pitchFamily="34" charset="0"/>
              <a:buChar char="−"/>
              <a:defRPr lang="en-US" sz="1000" kern="1200" baseline="0" dirty="0">
                <a:solidFill>
                  <a:schemeClr val="tx1"/>
                </a:solidFill>
                <a:latin typeface="+mn-lt"/>
                <a:ea typeface="+mn-ea"/>
                <a:cs typeface="+mn-cs"/>
              </a:defRPr>
            </a:lvl4pPr>
            <a:lvl5pPr marL="577182" indent="-191094" algn="l" defTabSz="865030" rtl="0" eaLnBrk="1" latinLnBrk="0" hangingPunct="1">
              <a:spcBef>
                <a:spcPts val="0"/>
              </a:spcBef>
              <a:spcAft>
                <a:spcPts val="1083"/>
              </a:spcAft>
              <a:buClrTx/>
              <a:buSzPct val="100000"/>
              <a:buFont typeface="Verdana" panose="020B0604030504040204" pitchFamily="34" charset="0"/>
              <a:buChar char="−"/>
              <a:tabLst/>
              <a:defRPr lang="en-US" sz="1000" kern="1200" baseline="0" dirty="0">
                <a:solidFill>
                  <a:schemeClr val="tx1"/>
                </a:solidFill>
                <a:latin typeface="+mn-lt"/>
                <a:ea typeface="+mn-ea"/>
                <a:cs typeface="+mn-cs"/>
              </a:defRPr>
            </a:lvl5pPr>
            <a:lvl6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6pPr>
            <a:lvl7pPr marL="577182" indent="-191094" algn="l" defTabSz="990571" rtl="0" eaLnBrk="1" latinLnBrk="0" hangingPunct="1">
              <a:spcBef>
                <a:spcPts val="0"/>
              </a:spcBef>
              <a:spcAft>
                <a:spcPts val="1083"/>
              </a:spcAft>
              <a:buFont typeface="Verdana" panose="020B0604030504040204" pitchFamily="34" charset="0"/>
              <a:buChar char="−"/>
              <a:defRPr sz="1000" kern="1200">
                <a:solidFill>
                  <a:schemeClr val="tx1"/>
                </a:solidFill>
                <a:latin typeface="+mn-lt"/>
                <a:ea typeface="+mn-ea"/>
                <a:cs typeface="+mn-cs"/>
              </a:defRPr>
            </a:lvl7pPr>
            <a:lvl8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8pPr>
            <a:lvl9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9pPr>
          </a:lstStyle>
          <a:p>
            <a:pPr marL="171450" indent="-171450">
              <a:buFont typeface="Arial" panose="020B0604020202020204" pitchFamily="34" charset="0"/>
              <a:buChar char="•"/>
            </a:pPr>
            <a:r>
              <a:rPr lang="da-DK" sz="1200" dirty="0"/>
              <a:t>I Mit CV kan borgeren lave en kort personlig beskrivelse af sig selv. </a:t>
            </a:r>
          </a:p>
          <a:p>
            <a:pPr marL="171450" indent="-171450">
              <a:buFont typeface="Arial" panose="020B0604020202020204" pitchFamily="34" charset="0"/>
              <a:buChar char="•"/>
            </a:pPr>
            <a:r>
              <a:rPr lang="da-DK" sz="1200" dirty="0"/>
              <a:t>I feltet ‘Erfaring’ angives både jobs, praktikker og frivilligt arbejde. </a:t>
            </a:r>
          </a:p>
          <a:p>
            <a:pPr marL="171450" indent="-171450">
              <a:buFont typeface="Arial" panose="020B0604020202020204" pitchFamily="34" charset="0"/>
              <a:buChar char="•"/>
            </a:pPr>
            <a:r>
              <a:rPr lang="da-DK" sz="1200" dirty="0"/>
              <a:t>Under hver erfaring beskriver borgeren de arbejdsopgaver eller funktioner, han eller hun har haft. Det giver et konkret indblik i, hvad borgeren har prøvet.</a:t>
            </a:r>
          </a:p>
          <a:p>
            <a:pPr marL="171450" indent="-171450">
              <a:buFont typeface="Arial" panose="020B0604020202020204" pitchFamily="34" charset="0"/>
              <a:buChar char="•"/>
            </a:pPr>
            <a:r>
              <a:rPr lang="da-DK" sz="1200" dirty="0"/>
              <a:t>Under hver erfaring beskriver borgeren også, om det var en god eller dårlig erfaring. Det giver et godt indblik i borgerens erhvervsmæssige historik.</a:t>
            </a:r>
          </a:p>
        </p:txBody>
      </p:sp>
      <p:sp>
        <p:nvSpPr>
          <p:cNvPr id="14" name="Rounded Rectangle 13"/>
          <p:cNvSpPr/>
          <p:nvPr/>
        </p:nvSpPr>
        <p:spPr bwMode="gray">
          <a:xfrm>
            <a:off x="6380922" y="6504063"/>
            <a:ext cx="2780989" cy="643840"/>
          </a:xfrm>
          <a:prstGeom prst="roundRect">
            <a:avLst/>
          </a:prstGeom>
          <a:solidFill>
            <a:schemeClr val="accent3"/>
          </a:solidFill>
          <a:ln w="19050" algn="ctr">
            <a:noFill/>
            <a:miter lim="800000"/>
            <a:headEnd/>
            <a:tailEnd/>
          </a:ln>
        </p:spPr>
        <p:txBody>
          <a:bodyPr wrap="square" lIns="88900" tIns="88900" rIns="88900" bIns="88900" rtlCol="0" anchor="ctr"/>
          <a:lstStyle/>
          <a:p>
            <a:pPr>
              <a:lnSpc>
                <a:spcPct val="106000"/>
              </a:lnSpc>
              <a:buFont typeface="Arial" pitchFamily="34" charset="0"/>
              <a:buNone/>
            </a:pPr>
            <a:r>
              <a:rPr lang="da-DK" sz="1200" b="1" dirty="0">
                <a:solidFill>
                  <a:schemeClr val="bg1"/>
                </a:solidFill>
              </a:rPr>
              <a:t>Tjek tips </a:t>
            </a:r>
            <a:r>
              <a:rPr lang="da-DK" sz="1200" dirty="0">
                <a:solidFill>
                  <a:schemeClr val="bg1"/>
                </a:solidFill>
              </a:rPr>
              <a:t>til hvordan du bruger </a:t>
            </a:r>
            <a:r>
              <a:rPr lang="da-DK" sz="1200" dirty="0" err="1">
                <a:solidFill>
                  <a:schemeClr val="bg1"/>
                </a:solidFill>
              </a:rPr>
              <a:t>evnefeltet</a:t>
            </a:r>
            <a:r>
              <a:rPr lang="da-DK" sz="1200" dirty="0">
                <a:solidFill>
                  <a:schemeClr val="bg1"/>
                </a:solidFill>
              </a:rPr>
              <a:t> i Mit CV på næste side</a:t>
            </a:r>
          </a:p>
        </p:txBody>
      </p:sp>
      <p:sp>
        <p:nvSpPr>
          <p:cNvPr id="16" name="Freeform 324"/>
          <p:cNvSpPr>
            <a:spLocks noChangeAspect="1" noEditPoints="1"/>
          </p:cNvSpPr>
          <p:nvPr/>
        </p:nvSpPr>
        <p:spPr bwMode="auto">
          <a:xfrm>
            <a:off x="7628110" y="6282642"/>
            <a:ext cx="288000" cy="288000"/>
          </a:xfrm>
          <a:custGeom>
            <a:avLst/>
            <a:gdLst>
              <a:gd name="T0" fmla="*/ 264 w 512"/>
              <a:gd name="T1" fmla="*/ 120 h 512"/>
              <a:gd name="T2" fmla="*/ 343 w 512"/>
              <a:gd name="T3" fmla="*/ 151 h 512"/>
              <a:gd name="T4" fmla="*/ 341 w 512"/>
              <a:gd name="T5" fmla="*/ 156 h 512"/>
              <a:gd name="T6" fmla="*/ 331 w 512"/>
              <a:gd name="T7" fmla="*/ 161 h 512"/>
              <a:gd name="T8" fmla="*/ 326 w 512"/>
              <a:gd name="T9" fmla="*/ 167 h 512"/>
              <a:gd name="T10" fmla="*/ 291 w 512"/>
              <a:gd name="T11" fmla="*/ 256 h 512"/>
              <a:gd name="T12" fmla="*/ 294 w 512"/>
              <a:gd name="T13" fmla="*/ 268 h 512"/>
              <a:gd name="T14" fmla="*/ 315 w 512"/>
              <a:gd name="T15" fmla="*/ 285 h 512"/>
              <a:gd name="T16" fmla="*/ 306 w 512"/>
              <a:gd name="T17" fmla="*/ 308 h 512"/>
              <a:gd name="T18" fmla="*/ 186 w 512"/>
              <a:gd name="T19" fmla="*/ 262 h 512"/>
              <a:gd name="T20" fmla="*/ 195 w 512"/>
              <a:gd name="T21" fmla="*/ 239 h 512"/>
              <a:gd name="T22" fmla="*/ 221 w 512"/>
              <a:gd name="T23" fmla="*/ 240 h 512"/>
              <a:gd name="T24" fmla="*/ 232 w 512"/>
              <a:gd name="T25" fmla="*/ 233 h 512"/>
              <a:gd name="T26" fmla="*/ 266 w 512"/>
              <a:gd name="T27" fmla="*/ 144 h 512"/>
              <a:gd name="T28" fmla="*/ 266 w 512"/>
              <a:gd name="T29" fmla="*/ 136 h 512"/>
              <a:gd name="T30" fmla="*/ 261 w 512"/>
              <a:gd name="T31" fmla="*/ 126 h 512"/>
              <a:gd name="T32" fmla="*/ 264 w 512"/>
              <a:gd name="T33" fmla="*/ 120 h 512"/>
              <a:gd name="T34" fmla="*/ 512 w 512"/>
              <a:gd name="T35" fmla="*/ 256 h 512"/>
              <a:gd name="T36" fmla="*/ 256 w 512"/>
              <a:gd name="T37" fmla="*/ 512 h 512"/>
              <a:gd name="T38" fmla="*/ 0 w 512"/>
              <a:gd name="T39" fmla="*/ 256 h 512"/>
              <a:gd name="T40" fmla="*/ 256 w 512"/>
              <a:gd name="T41" fmla="*/ 0 h 512"/>
              <a:gd name="T42" fmla="*/ 512 w 512"/>
              <a:gd name="T43" fmla="*/ 256 h 512"/>
              <a:gd name="T44" fmla="*/ 361 w 512"/>
              <a:gd name="T45" fmla="*/ 134 h 512"/>
              <a:gd name="T46" fmla="*/ 261 w 512"/>
              <a:gd name="T47" fmla="*/ 96 h 512"/>
              <a:gd name="T48" fmla="*/ 247 w 512"/>
              <a:gd name="T49" fmla="*/ 102 h 512"/>
              <a:gd name="T50" fmla="*/ 240 w 512"/>
              <a:gd name="T51" fmla="*/ 122 h 512"/>
              <a:gd name="T52" fmla="*/ 240 w 512"/>
              <a:gd name="T53" fmla="*/ 131 h 512"/>
              <a:gd name="T54" fmla="*/ 244 w 512"/>
              <a:gd name="T55" fmla="*/ 140 h 512"/>
              <a:gd name="T56" fmla="*/ 214 w 512"/>
              <a:gd name="T57" fmla="*/ 219 h 512"/>
              <a:gd name="T58" fmla="*/ 188 w 512"/>
              <a:gd name="T59" fmla="*/ 218 h 512"/>
              <a:gd name="T60" fmla="*/ 178 w 512"/>
              <a:gd name="T61" fmla="*/ 224 h 512"/>
              <a:gd name="T62" fmla="*/ 163 w 512"/>
              <a:gd name="T63" fmla="*/ 264 h 512"/>
              <a:gd name="T64" fmla="*/ 163 w 512"/>
              <a:gd name="T65" fmla="*/ 272 h 512"/>
              <a:gd name="T66" fmla="*/ 169 w 512"/>
              <a:gd name="T67" fmla="*/ 278 h 512"/>
              <a:gd name="T68" fmla="*/ 229 w 512"/>
              <a:gd name="T69" fmla="*/ 301 h 512"/>
              <a:gd name="T70" fmla="*/ 194 w 512"/>
              <a:gd name="T71" fmla="*/ 391 h 512"/>
              <a:gd name="T72" fmla="*/ 200 w 512"/>
              <a:gd name="T73" fmla="*/ 404 h 512"/>
              <a:gd name="T74" fmla="*/ 204 w 512"/>
              <a:gd name="T75" fmla="*/ 405 h 512"/>
              <a:gd name="T76" fmla="*/ 214 w 512"/>
              <a:gd name="T77" fmla="*/ 398 h 512"/>
              <a:gd name="T78" fmla="*/ 248 w 512"/>
              <a:gd name="T79" fmla="*/ 308 h 512"/>
              <a:gd name="T80" fmla="*/ 308 w 512"/>
              <a:gd name="T81" fmla="*/ 331 h 512"/>
              <a:gd name="T82" fmla="*/ 312 w 512"/>
              <a:gd name="T83" fmla="*/ 332 h 512"/>
              <a:gd name="T84" fmla="*/ 322 w 512"/>
              <a:gd name="T85" fmla="*/ 325 h 512"/>
              <a:gd name="T86" fmla="*/ 337 w 512"/>
              <a:gd name="T87" fmla="*/ 285 h 512"/>
              <a:gd name="T88" fmla="*/ 334 w 512"/>
              <a:gd name="T89" fmla="*/ 273 h 512"/>
              <a:gd name="T90" fmla="*/ 314 w 512"/>
              <a:gd name="T91" fmla="*/ 257 h 512"/>
              <a:gd name="T92" fmla="*/ 344 w 512"/>
              <a:gd name="T93" fmla="*/ 178 h 512"/>
              <a:gd name="T94" fmla="*/ 354 w 512"/>
              <a:gd name="T95" fmla="*/ 174 h 512"/>
              <a:gd name="T96" fmla="*/ 359 w 512"/>
              <a:gd name="T97" fmla="*/ 168 h 512"/>
              <a:gd name="T98" fmla="*/ 367 w 512"/>
              <a:gd name="T99" fmla="*/ 148 h 512"/>
              <a:gd name="T100" fmla="*/ 361 w 512"/>
              <a:gd name="T101" fmla="*/ 134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512" h="512">
                <a:moveTo>
                  <a:pt x="264" y="120"/>
                </a:moveTo>
                <a:cubicBezTo>
                  <a:pt x="343" y="151"/>
                  <a:pt x="343" y="151"/>
                  <a:pt x="343" y="151"/>
                </a:cubicBezTo>
                <a:cubicBezTo>
                  <a:pt x="341" y="156"/>
                  <a:pt x="341" y="156"/>
                  <a:pt x="341" y="156"/>
                </a:cubicBezTo>
                <a:cubicBezTo>
                  <a:pt x="331" y="161"/>
                  <a:pt x="331" y="161"/>
                  <a:pt x="331" y="161"/>
                </a:cubicBezTo>
                <a:cubicBezTo>
                  <a:pt x="329" y="162"/>
                  <a:pt x="327" y="164"/>
                  <a:pt x="326" y="167"/>
                </a:cubicBezTo>
                <a:cubicBezTo>
                  <a:pt x="291" y="256"/>
                  <a:pt x="291" y="256"/>
                  <a:pt x="291" y="256"/>
                </a:cubicBezTo>
                <a:cubicBezTo>
                  <a:pt x="290" y="261"/>
                  <a:pt x="291" y="266"/>
                  <a:pt x="294" y="268"/>
                </a:cubicBezTo>
                <a:cubicBezTo>
                  <a:pt x="315" y="285"/>
                  <a:pt x="315" y="285"/>
                  <a:pt x="315" y="285"/>
                </a:cubicBezTo>
                <a:cubicBezTo>
                  <a:pt x="306" y="308"/>
                  <a:pt x="306" y="308"/>
                  <a:pt x="306" y="308"/>
                </a:cubicBezTo>
                <a:cubicBezTo>
                  <a:pt x="186" y="262"/>
                  <a:pt x="186" y="262"/>
                  <a:pt x="186" y="262"/>
                </a:cubicBezTo>
                <a:cubicBezTo>
                  <a:pt x="195" y="239"/>
                  <a:pt x="195" y="239"/>
                  <a:pt x="195" y="239"/>
                </a:cubicBezTo>
                <a:cubicBezTo>
                  <a:pt x="221" y="240"/>
                  <a:pt x="221" y="240"/>
                  <a:pt x="221" y="240"/>
                </a:cubicBezTo>
                <a:cubicBezTo>
                  <a:pt x="226" y="241"/>
                  <a:pt x="230" y="238"/>
                  <a:pt x="232" y="233"/>
                </a:cubicBezTo>
                <a:cubicBezTo>
                  <a:pt x="266" y="144"/>
                  <a:pt x="266" y="144"/>
                  <a:pt x="266" y="144"/>
                </a:cubicBezTo>
                <a:cubicBezTo>
                  <a:pt x="267" y="141"/>
                  <a:pt x="267" y="138"/>
                  <a:pt x="266" y="136"/>
                </a:cubicBezTo>
                <a:cubicBezTo>
                  <a:pt x="261" y="126"/>
                  <a:pt x="261" y="126"/>
                  <a:pt x="261" y="126"/>
                </a:cubicBezTo>
                <a:lnTo>
                  <a:pt x="264" y="120"/>
                </a:lnTo>
                <a:close/>
                <a:moveTo>
                  <a:pt x="512" y="256"/>
                </a:moveTo>
                <a:cubicBezTo>
                  <a:pt x="512" y="397"/>
                  <a:pt x="397" y="512"/>
                  <a:pt x="256" y="512"/>
                </a:cubicBezTo>
                <a:cubicBezTo>
                  <a:pt x="114" y="512"/>
                  <a:pt x="0" y="397"/>
                  <a:pt x="0" y="256"/>
                </a:cubicBezTo>
                <a:cubicBezTo>
                  <a:pt x="0" y="114"/>
                  <a:pt x="114" y="0"/>
                  <a:pt x="256" y="0"/>
                </a:cubicBezTo>
                <a:cubicBezTo>
                  <a:pt x="397" y="0"/>
                  <a:pt x="512" y="114"/>
                  <a:pt x="512" y="256"/>
                </a:cubicBezTo>
                <a:close/>
                <a:moveTo>
                  <a:pt x="361" y="134"/>
                </a:moveTo>
                <a:cubicBezTo>
                  <a:pt x="261" y="96"/>
                  <a:pt x="261" y="96"/>
                  <a:pt x="261" y="96"/>
                </a:cubicBezTo>
                <a:cubicBezTo>
                  <a:pt x="256" y="94"/>
                  <a:pt x="250" y="97"/>
                  <a:pt x="247" y="102"/>
                </a:cubicBezTo>
                <a:cubicBezTo>
                  <a:pt x="240" y="122"/>
                  <a:pt x="240" y="122"/>
                  <a:pt x="240" y="122"/>
                </a:cubicBezTo>
                <a:cubicBezTo>
                  <a:pt x="239" y="125"/>
                  <a:pt x="239" y="128"/>
                  <a:pt x="240" y="131"/>
                </a:cubicBezTo>
                <a:cubicBezTo>
                  <a:pt x="244" y="140"/>
                  <a:pt x="244" y="140"/>
                  <a:pt x="244" y="140"/>
                </a:cubicBezTo>
                <a:cubicBezTo>
                  <a:pt x="214" y="219"/>
                  <a:pt x="214" y="219"/>
                  <a:pt x="214" y="219"/>
                </a:cubicBezTo>
                <a:cubicBezTo>
                  <a:pt x="188" y="218"/>
                  <a:pt x="188" y="218"/>
                  <a:pt x="188" y="218"/>
                </a:cubicBezTo>
                <a:cubicBezTo>
                  <a:pt x="184" y="217"/>
                  <a:pt x="180" y="220"/>
                  <a:pt x="178" y="224"/>
                </a:cubicBezTo>
                <a:cubicBezTo>
                  <a:pt x="163" y="264"/>
                  <a:pt x="163" y="264"/>
                  <a:pt x="163" y="264"/>
                </a:cubicBezTo>
                <a:cubicBezTo>
                  <a:pt x="162" y="267"/>
                  <a:pt x="162" y="270"/>
                  <a:pt x="163" y="272"/>
                </a:cubicBezTo>
                <a:cubicBezTo>
                  <a:pt x="164" y="275"/>
                  <a:pt x="166" y="277"/>
                  <a:pt x="169" y="278"/>
                </a:cubicBezTo>
                <a:cubicBezTo>
                  <a:pt x="229" y="301"/>
                  <a:pt x="229" y="301"/>
                  <a:pt x="229" y="301"/>
                </a:cubicBezTo>
                <a:cubicBezTo>
                  <a:pt x="194" y="391"/>
                  <a:pt x="194" y="391"/>
                  <a:pt x="194" y="391"/>
                </a:cubicBezTo>
                <a:cubicBezTo>
                  <a:pt x="192" y="396"/>
                  <a:pt x="195" y="402"/>
                  <a:pt x="200" y="404"/>
                </a:cubicBezTo>
                <a:cubicBezTo>
                  <a:pt x="202" y="405"/>
                  <a:pt x="203" y="405"/>
                  <a:pt x="204" y="405"/>
                </a:cubicBezTo>
                <a:cubicBezTo>
                  <a:pt x="208" y="405"/>
                  <a:pt x="212" y="402"/>
                  <a:pt x="214" y="398"/>
                </a:cubicBezTo>
                <a:cubicBezTo>
                  <a:pt x="248" y="308"/>
                  <a:pt x="248" y="308"/>
                  <a:pt x="248" y="308"/>
                </a:cubicBezTo>
                <a:cubicBezTo>
                  <a:pt x="308" y="331"/>
                  <a:pt x="308" y="331"/>
                  <a:pt x="308" y="331"/>
                </a:cubicBezTo>
                <a:cubicBezTo>
                  <a:pt x="309" y="332"/>
                  <a:pt x="311" y="332"/>
                  <a:pt x="312" y="332"/>
                </a:cubicBezTo>
                <a:cubicBezTo>
                  <a:pt x="316" y="332"/>
                  <a:pt x="320" y="329"/>
                  <a:pt x="322" y="325"/>
                </a:cubicBezTo>
                <a:cubicBezTo>
                  <a:pt x="337" y="285"/>
                  <a:pt x="337" y="285"/>
                  <a:pt x="337" y="285"/>
                </a:cubicBezTo>
                <a:cubicBezTo>
                  <a:pt x="339" y="281"/>
                  <a:pt x="338" y="276"/>
                  <a:pt x="334" y="273"/>
                </a:cubicBezTo>
                <a:cubicBezTo>
                  <a:pt x="314" y="257"/>
                  <a:pt x="314" y="257"/>
                  <a:pt x="314" y="257"/>
                </a:cubicBezTo>
                <a:cubicBezTo>
                  <a:pt x="344" y="178"/>
                  <a:pt x="344" y="178"/>
                  <a:pt x="344" y="178"/>
                </a:cubicBezTo>
                <a:cubicBezTo>
                  <a:pt x="354" y="174"/>
                  <a:pt x="354" y="174"/>
                  <a:pt x="354" y="174"/>
                </a:cubicBezTo>
                <a:cubicBezTo>
                  <a:pt x="356" y="173"/>
                  <a:pt x="358" y="171"/>
                  <a:pt x="359" y="168"/>
                </a:cubicBezTo>
                <a:cubicBezTo>
                  <a:pt x="367" y="148"/>
                  <a:pt x="367" y="148"/>
                  <a:pt x="367" y="148"/>
                </a:cubicBezTo>
                <a:cubicBezTo>
                  <a:pt x="369" y="143"/>
                  <a:pt x="366" y="137"/>
                  <a:pt x="361" y="134"/>
                </a:cubicBezTo>
                <a:close/>
              </a:path>
            </a:pathLst>
          </a:custGeom>
          <a:solidFill>
            <a:srgbClr val="0070C0"/>
          </a:solidFill>
          <a:ln>
            <a:noFill/>
          </a:ln>
          <a:extLst/>
        </p:spPr>
        <p:txBody>
          <a:bodyPr vert="horz" wrap="square" lIns="91440" tIns="45720" rIns="91440" bIns="45720" numCol="1" anchor="t" anchorCtr="0" compatLnSpc="1">
            <a:prstTxWarp prst="textNoShape">
              <a:avLst/>
            </a:prstTxWarp>
          </a:bodyPr>
          <a:lstStyle/>
          <a:p>
            <a:endParaRPr lang="en-GB" dirty="0"/>
          </a:p>
        </p:txBody>
      </p:sp>
      <p:sp>
        <p:nvSpPr>
          <p:cNvPr id="15" name="Rounded Rectangle 14"/>
          <p:cNvSpPr/>
          <p:nvPr/>
        </p:nvSpPr>
        <p:spPr bwMode="gray">
          <a:xfrm>
            <a:off x="7812278" y="982836"/>
            <a:ext cx="1429888" cy="311195"/>
          </a:xfrm>
          <a:prstGeom prst="roundRect">
            <a:avLst/>
          </a:prstGeom>
          <a:solidFill>
            <a:srgbClr val="0070C0"/>
          </a:solidFill>
          <a:ln w="19050" algn="ctr">
            <a:noFill/>
            <a:miter lim="800000"/>
            <a:headEnd/>
            <a:tailEnd/>
          </a:ln>
        </p:spPr>
        <p:txBody>
          <a:bodyPr wrap="square" lIns="88900" tIns="88900" rIns="88900" bIns="88900" rtlCol="0" anchor="ctr"/>
          <a:lstStyle/>
          <a:p>
            <a:pPr algn="ctr">
              <a:lnSpc>
                <a:spcPct val="106000"/>
              </a:lnSpc>
              <a:buFont typeface="Arial" pitchFamily="34" charset="0"/>
              <a:buNone/>
            </a:pPr>
            <a:r>
              <a:rPr lang="da-DK" sz="1200" b="1" dirty="0">
                <a:solidFill>
                  <a:schemeClr val="bg1"/>
                </a:solidFill>
              </a:rPr>
              <a:t>Formål</a:t>
            </a:r>
            <a:endParaRPr lang="da-DK" sz="1200" dirty="0">
              <a:solidFill>
                <a:schemeClr val="bg1"/>
              </a:solidFill>
            </a:endParaRPr>
          </a:p>
        </p:txBody>
      </p:sp>
      <p:pic>
        <p:nvPicPr>
          <p:cNvPr id="8" name="Picture 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61553" y="1331587"/>
            <a:ext cx="3817951" cy="5380186"/>
          </a:xfrm>
          <a:prstGeom prst="rect">
            <a:avLst/>
          </a:prstGeom>
        </p:spPr>
      </p:pic>
    </p:spTree>
    <p:extLst>
      <p:ext uri="{BB962C8B-B14F-4D97-AF65-F5344CB8AC3E}">
        <p14:creationId xmlns:p14="http://schemas.microsoft.com/office/powerpoint/2010/main" val="890205098"/>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2325" name="think-cell Slide" r:id="rId5" imgW="473" imgH="473" progId="TCLayout.ActiveDocument.1">
                  <p:embed/>
                </p:oleObj>
              </mc:Choice>
              <mc:Fallback>
                <p:oleObj name="think-cell Slide" r:id="rId5" imgW="473" imgH="473" progId="TCLayout.ActiveDocument.1">
                  <p:embed/>
                  <p:pic>
                    <p:nvPicPr>
                      <p:cNvPr id="6" name="Object 5"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p:cNvSpPr/>
          <p:nvPr>
            <p:custDataLst>
              <p:tags r:id="rId3"/>
            </p:custDataLst>
          </p:nvPr>
        </p:nvSpPr>
        <p:spPr bwMode="gray">
          <a:xfrm>
            <a:off x="0" y="0"/>
            <a:ext cx="158750" cy="158750"/>
          </a:xfrm>
          <a:prstGeom prst="rect">
            <a:avLst/>
          </a:prstGeom>
          <a:solidFill>
            <a:schemeClr val="accent3"/>
          </a:solidFill>
          <a:ln w="19050" algn="ctr">
            <a:noFill/>
            <a:miter lim="800000"/>
            <a:headEnd/>
            <a:tailEnd/>
          </a:ln>
        </p:spPr>
        <p:txBody>
          <a:bodyPr wrap="none" lIns="0" tIns="0" rIns="0" bIns="0" rtlCol="0" anchor="ctr"/>
          <a:lstStyle/>
          <a:p>
            <a:pPr algn="ctr">
              <a:spcBef>
                <a:spcPct val="0"/>
              </a:spcBef>
              <a:spcAft>
                <a:spcPct val="0"/>
              </a:spcAft>
              <a:buFont typeface="Arial" pitchFamily="34" charset="0"/>
              <a:buNone/>
            </a:pPr>
            <a:endParaRPr lang="da-DK" sz="2000" b="1" dirty="0">
              <a:solidFill>
                <a:schemeClr val="bg1"/>
              </a:solidFill>
              <a:latin typeface="Verdana" panose="020B0604030504040204" pitchFamily="34" charset="0"/>
              <a:ea typeface="+mj-ea"/>
              <a:cs typeface="+mj-cs"/>
              <a:sym typeface="Verdana" panose="020B0604030504040204" pitchFamily="34" charset="0"/>
            </a:endParaRPr>
          </a:p>
        </p:txBody>
      </p:sp>
      <p:sp>
        <p:nvSpPr>
          <p:cNvPr id="2" name="Title 1"/>
          <p:cNvSpPr>
            <a:spLocks noGrp="1"/>
          </p:cNvSpPr>
          <p:nvPr>
            <p:ph type="title"/>
          </p:nvPr>
        </p:nvSpPr>
        <p:spPr/>
        <p:txBody>
          <a:bodyPr/>
          <a:lstStyle/>
          <a:p>
            <a:r>
              <a:rPr lang="da-DK" b="1" dirty="0"/>
              <a:t>1. Den forberedende del</a:t>
            </a:r>
            <a:endParaRPr lang="da-DK" dirty="0"/>
          </a:p>
        </p:txBody>
      </p:sp>
      <p:sp>
        <p:nvSpPr>
          <p:cNvPr id="8" name="Text Placeholder 7"/>
          <p:cNvSpPr>
            <a:spLocks noGrp="1"/>
          </p:cNvSpPr>
          <p:nvPr>
            <p:ph type="body" sz="quarter" idx="13"/>
          </p:nvPr>
        </p:nvSpPr>
        <p:spPr/>
        <p:txBody>
          <a:bodyPr/>
          <a:lstStyle/>
          <a:p>
            <a:r>
              <a:rPr lang="da-DK" dirty="0"/>
              <a:t>Tips </a:t>
            </a:r>
            <a:r>
              <a:rPr lang="da-DK" dirty="0">
                <a:solidFill>
                  <a:schemeClr val="accent6">
                    <a:lumMod val="75000"/>
                  </a:schemeClr>
                </a:solidFill>
              </a:rPr>
              <a:t>til hvordan du bruger </a:t>
            </a:r>
            <a:r>
              <a:rPr lang="da-DK" dirty="0" err="1">
                <a:solidFill>
                  <a:schemeClr val="accent6">
                    <a:lumMod val="75000"/>
                  </a:schemeClr>
                </a:solidFill>
              </a:rPr>
              <a:t>evnefeltet</a:t>
            </a:r>
            <a:r>
              <a:rPr lang="da-DK" dirty="0">
                <a:solidFill>
                  <a:schemeClr val="accent6">
                    <a:lumMod val="75000"/>
                  </a:schemeClr>
                </a:solidFill>
              </a:rPr>
              <a:t> i Mit CV </a:t>
            </a:r>
          </a:p>
        </p:txBody>
      </p:sp>
      <p:sp>
        <p:nvSpPr>
          <p:cNvPr id="9" name="Rounded Rectangle 8"/>
          <p:cNvSpPr/>
          <p:nvPr/>
        </p:nvSpPr>
        <p:spPr>
          <a:xfrm>
            <a:off x="433387" y="1470991"/>
            <a:ext cx="9823451" cy="5241536"/>
          </a:xfrm>
          <a:prstGeom prst="roundRect">
            <a:avLst>
              <a:gd name="adj" fmla="val 2602"/>
            </a:avLst>
          </a:prstGeom>
          <a:solidFill>
            <a:schemeClr val="bg1"/>
          </a:solid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1100" b="1" dirty="0">
                <a:solidFill>
                  <a:schemeClr val="tx1"/>
                </a:solidFill>
              </a:rPr>
              <a:t>Hvordan får jeg en god dialog om evner med borgeren?</a:t>
            </a:r>
          </a:p>
          <a:p>
            <a:r>
              <a:rPr lang="da-DK" sz="1100" dirty="0">
                <a:solidFill>
                  <a:schemeClr val="tx1"/>
                </a:solidFill>
              </a:rPr>
              <a:t>De fleste, der har fået spørgsmålet ”Hvad er du god til?”, ved, at det kan være svært at svare på. Rehabiliteringsplanens CV er derfor designet på en måde, der skal gøre det lettere for borgerne at give indblik i deres erfaringer og evner. Det kræver alt sammen en dialog mellem sagsbehandler og borger, som Mit CV er lavet til at understøtte.</a:t>
            </a:r>
          </a:p>
          <a:p>
            <a:endParaRPr lang="da-DK" sz="1100" dirty="0">
              <a:solidFill>
                <a:schemeClr val="tx1"/>
              </a:solidFill>
            </a:endParaRPr>
          </a:p>
          <a:p>
            <a:r>
              <a:rPr lang="da-DK" sz="1100" b="1" dirty="0">
                <a:solidFill>
                  <a:schemeClr val="tx1"/>
                </a:solidFill>
              </a:rPr>
              <a:t>Evne-dialog i tre skridt </a:t>
            </a:r>
          </a:p>
          <a:p>
            <a:r>
              <a:rPr lang="da-DK" sz="1100" dirty="0">
                <a:solidFill>
                  <a:schemeClr val="tx1"/>
                </a:solidFill>
              </a:rPr>
              <a:t>Tricket i en god snak om evner er at være konkret. Er der tale om et job, praktik eller frivilligt arbejde, starter man selvfølgelig med de grundlæggende oplysninger. Men derefter er det vigtigt at komme et skridt videre, så borgeren får givet et sigende indblik i, hvad de er gode til og kan lide.</a:t>
            </a:r>
          </a:p>
          <a:p>
            <a:endParaRPr lang="da-DK" sz="1100" dirty="0">
              <a:solidFill>
                <a:schemeClr val="tx1"/>
              </a:solidFill>
            </a:endParaRPr>
          </a:p>
          <a:p>
            <a:pPr marL="228600" indent="-228600">
              <a:buAutoNum type="arabicPeriod"/>
            </a:pPr>
            <a:r>
              <a:rPr lang="da-DK" sz="1100" b="1" dirty="0">
                <a:solidFill>
                  <a:schemeClr val="tx1"/>
                </a:solidFill>
              </a:rPr>
              <a:t>Funktion</a:t>
            </a:r>
            <a:r>
              <a:rPr lang="da-DK" sz="1100" dirty="0">
                <a:solidFill>
                  <a:schemeClr val="tx1"/>
                </a:solidFill>
              </a:rPr>
              <a:t>. Det første skridt til at konkretisere evner er at få beskrevet, hvad man konkret har prøvet af arbejdsopgaver eller haft af funktioner i den arbejdsmæssige rolle, man har angivet. Hvis borgerens rolle var butiksassistent kan en opgave fx være at stille varer på plads eller lave prismærkater. Opgaver og funktioner kan også være at lave regnskab, servicere kunder eller rydde af.</a:t>
            </a:r>
          </a:p>
          <a:p>
            <a:pPr lvl="1"/>
            <a:endParaRPr lang="da-DK" sz="1100" dirty="0">
              <a:solidFill>
                <a:schemeClr val="tx1"/>
              </a:solidFill>
            </a:endParaRPr>
          </a:p>
          <a:p>
            <a:pPr marL="228600" indent="-228600">
              <a:buAutoNum type="arabicPeriod"/>
            </a:pPr>
            <a:r>
              <a:rPr lang="da-DK" sz="1100" b="1" dirty="0">
                <a:solidFill>
                  <a:schemeClr val="tx1"/>
                </a:solidFill>
              </a:rPr>
              <a:t>Arbejdsglæde</a:t>
            </a:r>
            <a:r>
              <a:rPr lang="da-DK" sz="1100" dirty="0">
                <a:solidFill>
                  <a:schemeClr val="tx1"/>
                </a:solidFill>
              </a:rPr>
              <a:t>. Når man har styr på, hvad man konkret har lavet i en rolle, er det vigtigt at konkretisere, om de erfaringer, man har, er gode erfaringer. Vores styrker er de ting, vi er gode til, og som giver os energi og lyst til at tage fat. Derfor er skridt to i dialogen, at borgeren angiver, hvor glad de var for det forløb, de beskriver. </a:t>
            </a:r>
          </a:p>
          <a:p>
            <a:pPr marL="228600" indent="-228600">
              <a:buAutoNum type="arabicPeriod"/>
            </a:pPr>
            <a:endParaRPr lang="da-DK" sz="1100" dirty="0">
              <a:solidFill>
                <a:schemeClr val="tx1"/>
              </a:solidFill>
            </a:endParaRPr>
          </a:p>
          <a:p>
            <a:pPr marL="228600" indent="-228600">
              <a:buAutoNum type="arabicPeriod"/>
            </a:pPr>
            <a:r>
              <a:rPr lang="da-DK" sz="1100" b="1" dirty="0">
                <a:solidFill>
                  <a:schemeClr val="tx1"/>
                </a:solidFill>
              </a:rPr>
              <a:t>Evne</a:t>
            </a:r>
            <a:r>
              <a:rPr lang="da-DK" sz="1100" dirty="0">
                <a:solidFill>
                  <a:schemeClr val="tx1"/>
                </a:solidFill>
              </a:rPr>
              <a:t>. Når man har snakket om, hvilke konkrete opgaver, man har haft, og hvilke man var glad for, kan man tage det sidste skridt i dialogen. Der handler om at spørge: Hvad kræver det af evner at udføre den opgave, du beskriver? Hvis jeg var butiksassistent og satte varer på plads, så kommer jeg måske frem til, at jeg er god til at holde orden. Eller at jeg er god til at tage imod instruktioner. Hvis jeg har lavet prismærkater, kommer jeg måske frem til, at jeg god til tal og god til at holde overblik. </a:t>
            </a:r>
          </a:p>
          <a:p>
            <a:pPr marL="228600" indent="-228600">
              <a:buAutoNum type="arabicPeriod"/>
            </a:pPr>
            <a:endParaRPr lang="da-DK" sz="1100" dirty="0">
              <a:solidFill>
                <a:schemeClr val="tx1"/>
              </a:solidFill>
            </a:endParaRPr>
          </a:p>
          <a:p>
            <a:r>
              <a:rPr lang="da-DK" sz="1100" dirty="0">
                <a:solidFill>
                  <a:schemeClr val="tx1"/>
                </a:solidFill>
              </a:rPr>
              <a:t>Hvis man snakker om fritid og hverdag, kan man anvende samme tre skridt. Først handler det om at beskrive, hvad man konkret laver, dvs. de handlinger som ens aktiviteter indebærer. Hvis jeg siger, at jeg har knallertkørsel som fritidsinteresse, så er min beskrivelse måske, at jeg fikser min knallert, skiller dele ad, renser dem og sætter dem sammen. At jeg bruger min fritid med min familie betyder måske, at jeg besøger min bedstemor og passer min nevø. Disse konkrete beskrivelser kan alle give anledning til at anføre evner: Jeg er god til at være sammen med børn og ældre eller måske er jeg god til mekanik. </a:t>
            </a:r>
          </a:p>
        </p:txBody>
      </p:sp>
      <p:sp>
        <p:nvSpPr>
          <p:cNvPr id="11" name="Freeform 324"/>
          <p:cNvSpPr>
            <a:spLocks noChangeAspect="1" noEditPoints="1"/>
          </p:cNvSpPr>
          <p:nvPr/>
        </p:nvSpPr>
        <p:spPr bwMode="auto">
          <a:xfrm>
            <a:off x="5201112" y="1243165"/>
            <a:ext cx="288000" cy="288000"/>
          </a:xfrm>
          <a:custGeom>
            <a:avLst/>
            <a:gdLst>
              <a:gd name="T0" fmla="*/ 264 w 512"/>
              <a:gd name="T1" fmla="*/ 120 h 512"/>
              <a:gd name="T2" fmla="*/ 343 w 512"/>
              <a:gd name="T3" fmla="*/ 151 h 512"/>
              <a:gd name="T4" fmla="*/ 341 w 512"/>
              <a:gd name="T5" fmla="*/ 156 h 512"/>
              <a:gd name="T6" fmla="*/ 331 w 512"/>
              <a:gd name="T7" fmla="*/ 161 h 512"/>
              <a:gd name="T8" fmla="*/ 326 w 512"/>
              <a:gd name="T9" fmla="*/ 167 h 512"/>
              <a:gd name="T10" fmla="*/ 291 w 512"/>
              <a:gd name="T11" fmla="*/ 256 h 512"/>
              <a:gd name="T12" fmla="*/ 294 w 512"/>
              <a:gd name="T13" fmla="*/ 268 h 512"/>
              <a:gd name="T14" fmla="*/ 315 w 512"/>
              <a:gd name="T15" fmla="*/ 285 h 512"/>
              <a:gd name="T16" fmla="*/ 306 w 512"/>
              <a:gd name="T17" fmla="*/ 308 h 512"/>
              <a:gd name="T18" fmla="*/ 186 w 512"/>
              <a:gd name="T19" fmla="*/ 262 h 512"/>
              <a:gd name="T20" fmla="*/ 195 w 512"/>
              <a:gd name="T21" fmla="*/ 239 h 512"/>
              <a:gd name="T22" fmla="*/ 221 w 512"/>
              <a:gd name="T23" fmla="*/ 240 h 512"/>
              <a:gd name="T24" fmla="*/ 232 w 512"/>
              <a:gd name="T25" fmla="*/ 233 h 512"/>
              <a:gd name="T26" fmla="*/ 266 w 512"/>
              <a:gd name="T27" fmla="*/ 144 h 512"/>
              <a:gd name="T28" fmla="*/ 266 w 512"/>
              <a:gd name="T29" fmla="*/ 136 h 512"/>
              <a:gd name="T30" fmla="*/ 261 w 512"/>
              <a:gd name="T31" fmla="*/ 126 h 512"/>
              <a:gd name="T32" fmla="*/ 264 w 512"/>
              <a:gd name="T33" fmla="*/ 120 h 512"/>
              <a:gd name="T34" fmla="*/ 512 w 512"/>
              <a:gd name="T35" fmla="*/ 256 h 512"/>
              <a:gd name="T36" fmla="*/ 256 w 512"/>
              <a:gd name="T37" fmla="*/ 512 h 512"/>
              <a:gd name="T38" fmla="*/ 0 w 512"/>
              <a:gd name="T39" fmla="*/ 256 h 512"/>
              <a:gd name="T40" fmla="*/ 256 w 512"/>
              <a:gd name="T41" fmla="*/ 0 h 512"/>
              <a:gd name="T42" fmla="*/ 512 w 512"/>
              <a:gd name="T43" fmla="*/ 256 h 512"/>
              <a:gd name="T44" fmla="*/ 361 w 512"/>
              <a:gd name="T45" fmla="*/ 134 h 512"/>
              <a:gd name="T46" fmla="*/ 261 w 512"/>
              <a:gd name="T47" fmla="*/ 96 h 512"/>
              <a:gd name="T48" fmla="*/ 247 w 512"/>
              <a:gd name="T49" fmla="*/ 102 h 512"/>
              <a:gd name="T50" fmla="*/ 240 w 512"/>
              <a:gd name="T51" fmla="*/ 122 h 512"/>
              <a:gd name="T52" fmla="*/ 240 w 512"/>
              <a:gd name="T53" fmla="*/ 131 h 512"/>
              <a:gd name="T54" fmla="*/ 244 w 512"/>
              <a:gd name="T55" fmla="*/ 140 h 512"/>
              <a:gd name="T56" fmla="*/ 214 w 512"/>
              <a:gd name="T57" fmla="*/ 219 h 512"/>
              <a:gd name="T58" fmla="*/ 188 w 512"/>
              <a:gd name="T59" fmla="*/ 218 h 512"/>
              <a:gd name="T60" fmla="*/ 178 w 512"/>
              <a:gd name="T61" fmla="*/ 224 h 512"/>
              <a:gd name="T62" fmla="*/ 163 w 512"/>
              <a:gd name="T63" fmla="*/ 264 h 512"/>
              <a:gd name="T64" fmla="*/ 163 w 512"/>
              <a:gd name="T65" fmla="*/ 272 h 512"/>
              <a:gd name="T66" fmla="*/ 169 w 512"/>
              <a:gd name="T67" fmla="*/ 278 h 512"/>
              <a:gd name="T68" fmla="*/ 229 w 512"/>
              <a:gd name="T69" fmla="*/ 301 h 512"/>
              <a:gd name="T70" fmla="*/ 194 w 512"/>
              <a:gd name="T71" fmla="*/ 391 h 512"/>
              <a:gd name="T72" fmla="*/ 200 w 512"/>
              <a:gd name="T73" fmla="*/ 404 h 512"/>
              <a:gd name="T74" fmla="*/ 204 w 512"/>
              <a:gd name="T75" fmla="*/ 405 h 512"/>
              <a:gd name="T76" fmla="*/ 214 w 512"/>
              <a:gd name="T77" fmla="*/ 398 h 512"/>
              <a:gd name="T78" fmla="*/ 248 w 512"/>
              <a:gd name="T79" fmla="*/ 308 h 512"/>
              <a:gd name="T80" fmla="*/ 308 w 512"/>
              <a:gd name="T81" fmla="*/ 331 h 512"/>
              <a:gd name="T82" fmla="*/ 312 w 512"/>
              <a:gd name="T83" fmla="*/ 332 h 512"/>
              <a:gd name="T84" fmla="*/ 322 w 512"/>
              <a:gd name="T85" fmla="*/ 325 h 512"/>
              <a:gd name="T86" fmla="*/ 337 w 512"/>
              <a:gd name="T87" fmla="*/ 285 h 512"/>
              <a:gd name="T88" fmla="*/ 334 w 512"/>
              <a:gd name="T89" fmla="*/ 273 h 512"/>
              <a:gd name="T90" fmla="*/ 314 w 512"/>
              <a:gd name="T91" fmla="*/ 257 h 512"/>
              <a:gd name="T92" fmla="*/ 344 w 512"/>
              <a:gd name="T93" fmla="*/ 178 h 512"/>
              <a:gd name="T94" fmla="*/ 354 w 512"/>
              <a:gd name="T95" fmla="*/ 174 h 512"/>
              <a:gd name="T96" fmla="*/ 359 w 512"/>
              <a:gd name="T97" fmla="*/ 168 h 512"/>
              <a:gd name="T98" fmla="*/ 367 w 512"/>
              <a:gd name="T99" fmla="*/ 148 h 512"/>
              <a:gd name="T100" fmla="*/ 361 w 512"/>
              <a:gd name="T101" fmla="*/ 134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512" h="512">
                <a:moveTo>
                  <a:pt x="264" y="120"/>
                </a:moveTo>
                <a:cubicBezTo>
                  <a:pt x="343" y="151"/>
                  <a:pt x="343" y="151"/>
                  <a:pt x="343" y="151"/>
                </a:cubicBezTo>
                <a:cubicBezTo>
                  <a:pt x="341" y="156"/>
                  <a:pt x="341" y="156"/>
                  <a:pt x="341" y="156"/>
                </a:cubicBezTo>
                <a:cubicBezTo>
                  <a:pt x="331" y="161"/>
                  <a:pt x="331" y="161"/>
                  <a:pt x="331" y="161"/>
                </a:cubicBezTo>
                <a:cubicBezTo>
                  <a:pt x="329" y="162"/>
                  <a:pt x="327" y="164"/>
                  <a:pt x="326" y="167"/>
                </a:cubicBezTo>
                <a:cubicBezTo>
                  <a:pt x="291" y="256"/>
                  <a:pt x="291" y="256"/>
                  <a:pt x="291" y="256"/>
                </a:cubicBezTo>
                <a:cubicBezTo>
                  <a:pt x="290" y="261"/>
                  <a:pt x="291" y="266"/>
                  <a:pt x="294" y="268"/>
                </a:cubicBezTo>
                <a:cubicBezTo>
                  <a:pt x="315" y="285"/>
                  <a:pt x="315" y="285"/>
                  <a:pt x="315" y="285"/>
                </a:cubicBezTo>
                <a:cubicBezTo>
                  <a:pt x="306" y="308"/>
                  <a:pt x="306" y="308"/>
                  <a:pt x="306" y="308"/>
                </a:cubicBezTo>
                <a:cubicBezTo>
                  <a:pt x="186" y="262"/>
                  <a:pt x="186" y="262"/>
                  <a:pt x="186" y="262"/>
                </a:cubicBezTo>
                <a:cubicBezTo>
                  <a:pt x="195" y="239"/>
                  <a:pt x="195" y="239"/>
                  <a:pt x="195" y="239"/>
                </a:cubicBezTo>
                <a:cubicBezTo>
                  <a:pt x="221" y="240"/>
                  <a:pt x="221" y="240"/>
                  <a:pt x="221" y="240"/>
                </a:cubicBezTo>
                <a:cubicBezTo>
                  <a:pt x="226" y="241"/>
                  <a:pt x="230" y="238"/>
                  <a:pt x="232" y="233"/>
                </a:cubicBezTo>
                <a:cubicBezTo>
                  <a:pt x="266" y="144"/>
                  <a:pt x="266" y="144"/>
                  <a:pt x="266" y="144"/>
                </a:cubicBezTo>
                <a:cubicBezTo>
                  <a:pt x="267" y="141"/>
                  <a:pt x="267" y="138"/>
                  <a:pt x="266" y="136"/>
                </a:cubicBezTo>
                <a:cubicBezTo>
                  <a:pt x="261" y="126"/>
                  <a:pt x="261" y="126"/>
                  <a:pt x="261" y="126"/>
                </a:cubicBezTo>
                <a:lnTo>
                  <a:pt x="264" y="120"/>
                </a:lnTo>
                <a:close/>
                <a:moveTo>
                  <a:pt x="512" y="256"/>
                </a:moveTo>
                <a:cubicBezTo>
                  <a:pt x="512" y="397"/>
                  <a:pt x="397" y="512"/>
                  <a:pt x="256" y="512"/>
                </a:cubicBezTo>
                <a:cubicBezTo>
                  <a:pt x="114" y="512"/>
                  <a:pt x="0" y="397"/>
                  <a:pt x="0" y="256"/>
                </a:cubicBezTo>
                <a:cubicBezTo>
                  <a:pt x="0" y="114"/>
                  <a:pt x="114" y="0"/>
                  <a:pt x="256" y="0"/>
                </a:cubicBezTo>
                <a:cubicBezTo>
                  <a:pt x="397" y="0"/>
                  <a:pt x="512" y="114"/>
                  <a:pt x="512" y="256"/>
                </a:cubicBezTo>
                <a:close/>
                <a:moveTo>
                  <a:pt x="361" y="134"/>
                </a:moveTo>
                <a:cubicBezTo>
                  <a:pt x="261" y="96"/>
                  <a:pt x="261" y="96"/>
                  <a:pt x="261" y="96"/>
                </a:cubicBezTo>
                <a:cubicBezTo>
                  <a:pt x="256" y="94"/>
                  <a:pt x="250" y="97"/>
                  <a:pt x="247" y="102"/>
                </a:cubicBezTo>
                <a:cubicBezTo>
                  <a:pt x="240" y="122"/>
                  <a:pt x="240" y="122"/>
                  <a:pt x="240" y="122"/>
                </a:cubicBezTo>
                <a:cubicBezTo>
                  <a:pt x="239" y="125"/>
                  <a:pt x="239" y="128"/>
                  <a:pt x="240" y="131"/>
                </a:cubicBezTo>
                <a:cubicBezTo>
                  <a:pt x="244" y="140"/>
                  <a:pt x="244" y="140"/>
                  <a:pt x="244" y="140"/>
                </a:cubicBezTo>
                <a:cubicBezTo>
                  <a:pt x="214" y="219"/>
                  <a:pt x="214" y="219"/>
                  <a:pt x="214" y="219"/>
                </a:cubicBezTo>
                <a:cubicBezTo>
                  <a:pt x="188" y="218"/>
                  <a:pt x="188" y="218"/>
                  <a:pt x="188" y="218"/>
                </a:cubicBezTo>
                <a:cubicBezTo>
                  <a:pt x="184" y="217"/>
                  <a:pt x="180" y="220"/>
                  <a:pt x="178" y="224"/>
                </a:cubicBezTo>
                <a:cubicBezTo>
                  <a:pt x="163" y="264"/>
                  <a:pt x="163" y="264"/>
                  <a:pt x="163" y="264"/>
                </a:cubicBezTo>
                <a:cubicBezTo>
                  <a:pt x="162" y="267"/>
                  <a:pt x="162" y="270"/>
                  <a:pt x="163" y="272"/>
                </a:cubicBezTo>
                <a:cubicBezTo>
                  <a:pt x="164" y="275"/>
                  <a:pt x="166" y="277"/>
                  <a:pt x="169" y="278"/>
                </a:cubicBezTo>
                <a:cubicBezTo>
                  <a:pt x="229" y="301"/>
                  <a:pt x="229" y="301"/>
                  <a:pt x="229" y="301"/>
                </a:cubicBezTo>
                <a:cubicBezTo>
                  <a:pt x="194" y="391"/>
                  <a:pt x="194" y="391"/>
                  <a:pt x="194" y="391"/>
                </a:cubicBezTo>
                <a:cubicBezTo>
                  <a:pt x="192" y="396"/>
                  <a:pt x="195" y="402"/>
                  <a:pt x="200" y="404"/>
                </a:cubicBezTo>
                <a:cubicBezTo>
                  <a:pt x="202" y="405"/>
                  <a:pt x="203" y="405"/>
                  <a:pt x="204" y="405"/>
                </a:cubicBezTo>
                <a:cubicBezTo>
                  <a:pt x="208" y="405"/>
                  <a:pt x="212" y="402"/>
                  <a:pt x="214" y="398"/>
                </a:cubicBezTo>
                <a:cubicBezTo>
                  <a:pt x="248" y="308"/>
                  <a:pt x="248" y="308"/>
                  <a:pt x="248" y="308"/>
                </a:cubicBezTo>
                <a:cubicBezTo>
                  <a:pt x="308" y="331"/>
                  <a:pt x="308" y="331"/>
                  <a:pt x="308" y="331"/>
                </a:cubicBezTo>
                <a:cubicBezTo>
                  <a:pt x="309" y="332"/>
                  <a:pt x="311" y="332"/>
                  <a:pt x="312" y="332"/>
                </a:cubicBezTo>
                <a:cubicBezTo>
                  <a:pt x="316" y="332"/>
                  <a:pt x="320" y="329"/>
                  <a:pt x="322" y="325"/>
                </a:cubicBezTo>
                <a:cubicBezTo>
                  <a:pt x="337" y="285"/>
                  <a:pt x="337" y="285"/>
                  <a:pt x="337" y="285"/>
                </a:cubicBezTo>
                <a:cubicBezTo>
                  <a:pt x="339" y="281"/>
                  <a:pt x="338" y="276"/>
                  <a:pt x="334" y="273"/>
                </a:cubicBezTo>
                <a:cubicBezTo>
                  <a:pt x="314" y="257"/>
                  <a:pt x="314" y="257"/>
                  <a:pt x="314" y="257"/>
                </a:cubicBezTo>
                <a:cubicBezTo>
                  <a:pt x="344" y="178"/>
                  <a:pt x="344" y="178"/>
                  <a:pt x="344" y="178"/>
                </a:cubicBezTo>
                <a:cubicBezTo>
                  <a:pt x="354" y="174"/>
                  <a:pt x="354" y="174"/>
                  <a:pt x="354" y="174"/>
                </a:cubicBezTo>
                <a:cubicBezTo>
                  <a:pt x="356" y="173"/>
                  <a:pt x="358" y="171"/>
                  <a:pt x="359" y="168"/>
                </a:cubicBezTo>
                <a:cubicBezTo>
                  <a:pt x="367" y="148"/>
                  <a:pt x="367" y="148"/>
                  <a:pt x="367" y="148"/>
                </a:cubicBezTo>
                <a:cubicBezTo>
                  <a:pt x="369" y="143"/>
                  <a:pt x="366" y="137"/>
                  <a:pt x="361" y="134"/>
                </a:cubicBezTo>
                <a:close/>
              </a:path>
            </a:pathLst>
          </a:custGeom>
          <a:solidFill>
            <a:srgbClr val="0070C0"/>
          </a:solidFill>
          <a:ln>
            <a:noFill/>
          </a:ln>
          <a:extLst/>
        </p:spPr>
        <p:txBody>
          <a:bodyPr vert="horz" wrap="square" lIns="91440" tIns="45720" rIns="91440" bIns="45720" numCol="1" anchor="t" anchorCtr="0" compatLnSpc="1">
            <a:prstTxWarp prst="textNoShape">
              <a:avLst/>
            </a:prstTxWarp>
          </a:bodyPr>
          <a:lstStyle/>
          <a:p>
            <a:endParaRPr lang="en-GB" dirty="0"/>
          </a:p>
        </p:txBody>
      </p:sp>
    </p:spTree>
    <p:extLst>
      <p:ext uri="{BB962C8B-B14F-4D97-AF65-F5344CB8AC3E}">
        <p14:creationId xmlns:p14="http://schemas.microsoft.com/office/powerpoint/2010/main" val="2680153299"/>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Object 9" hidden="1"/>
          <p:cNvGraphicFramePr>
            <a:graphicFrameLocks noChangeAspect="1"/>
          </p:cNvGraphicFramePr>
          <p:nvPr>
            <p:custDataLst>
              <p:tags r:id="rId2"/>
            </p:custDataLst>
            <p:extLst>
              <p:ext uri="{D42A27DB-BD31-4B8C-83A1-F6EECF244321}">
                <p14:modId xmlns:p14="http://schemas.microsoft.com/office/powerpoint/2010/main" val="288005041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1306" name="think-cell Slide" r:id="rId5" imgW="473" imgH="473" progId="TCLayout.ActiveDocument.1">
                  <p:embed/>
                </p:oleObj>
              </mc:Choice>
              <mc:Fallback>
                <p:oleObj name="think-cell Slide" r:id="rId5" imgW="473" imgH="473"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9" name="Rectangle 8" hidden="1"/>
          <p:cNvSpPr/>
          <p:nvPr>
            <p:custDataLst>
              <p:tags r:id="rId3"/>
            </p:custDataLst>
          </p:nvPr>
        </p:nvSpPr>
        <p:spPr bwMode="gray">
          <a:xfrm>
            <a:off x="0" y="0"/>
            <a:ext cx="158750" cy="158750"/>
          </a:xfrm>
          <a:prstGeom prst="rect">
            <a:avLst/>
          </a:prstGeom>
          <a:solidFill>
            <a:schemeClr val="accent3"/>
          </a:solidFill>
          <a:ln w="19050" algn="ctr">
            <a:noFill/>
            <a:miter lim="800000"/>
            <a:headEnd/>
            <a:tailEnd/>
          </a:ln>
        </p:spPr>
        <p:txBody>
          <a:bodyPr vert="horz" wrap="none" lIns="0" tIns="0" rIns="0" bIns="0" numCol="1" spcCol="0" rtlCol="0" anchor="ctr" anchorCtr="0">
            <a:noAutofit/>
          </a:bodyPr>
          <a:lstStyle/>
          <a:p>
            <a:pPr algn="ctr">
              <a:spcBef>
                <a:spcPct val="0"/>
              </a:spcBef>
              <a:spcAft>
                <a:spcPct val="0"/>
              </a:spcAft>
              <a:buFont typeface="Arial" pitchFamily="34" charset="0"/>
              <a:buNone/>
            </a:pPr>
            <a:endParaRPr lang="da-DK" sz="2000" b="1" dirty="0">
              <a:solidFill>
                <a:schemeClr val="bg1"/>
              </a:solidFill>
              <a:latin typeface="Verdana" panose="020B0604030504040204" pitchFamily="34" charset="0"/>
              <a:ea typeface="+mj-ea"/>
              <a:cs typeface="+mj-cs"/>
              <a:sym typeface="Verdana" panose="020B0604030504040204" pitchFamily="34" charset="0"/>
            </a:endParaRPr>
          </a:p>
        </p:txBody>
      </p:sp>
      <p:sp>
        <p:nvSpPr>
          <p:cNvPr id="2" name="Title 1"/>
          <p:cNvSpPr>
            <a:spLocks noGrp="1"/>
          </p:cNvSpPr>
          <p:nvPr>
            <p:ph type="title"/>
          </p:nvPr>
        </p:nvSpPr>
        <p:spPr/>
        <p:txBody>
          <a:bodyPr/>
          <a:lstStyle/>
          <a:p>
            <a:r>
              <a:rPr lang="da-DK" b="1" dirty="0"/>
              <a:t>1. Den forberedende del. Sektion 3</a:t>
            </a:r>
            <a:endParaRPr lang="da-DK" dirty="0"/>
          </a:p>
        </p:txBody>
      </p:sp>
      <p:sp>
        <p:nvSpPr>
          <p:cNvPr id="5" name="Rounded Rectangle 4"/>
          <p:cNvSpPr/>
          <p:nvPr/>
        </p:nvSpPr>
        <p:spPr bwMode="gray">
          <a:xfrm>
            <a:off x="433388" y="1073571"/>
            <a:ext cx="4546116" cy="3001585"/>
          </a:xfrm>
          <a:prstGeom prst="roundRect">
            <a:avLst>
              <a:gd name="adj" fmla="val 7212"/>
            </a:avLst>
          </a:prstGeom>
          <a:solidFill>
            <a:schemeClr val="bg1"/>
          </a:solidFill>
          <a:ln w="19050" algn="ctr">
            <a:solidFill>
              <a:srgbClr val="0070C0"/>
            </a:solidFill>
            <a:miter lim="800000"/>
            <a:headEnd/>
            <a:tailEnd/>
          </a:ln>
        </p:spPr>
        <p:txBody>
          <a:bodyPr wrap="square" lIns="88900" tIns="88900" rIns="88900" bIns="88900" rtlCol="0" anchor="t"/>
          <a:lstStyle/>
          <a:p>
            <a:pPr>
              <a:lnSpc>
                <a:spcPct val="106000"/>
              </a:lnSpc>
              <a:buFont typeface="Arial" pitchFamily="34" charset="0"/>
              <a:buNone/>
            </a:pPr>
            <a:r>
              <a:rPr lang="da-DK" sz="1400" b="1" dirty="0"/>
              <a:t>3. Min situation</a:t>
            </a:r>
          </a:p>
          <a:p>
            <a:pPr>
              <a:lnSpc>
                <a:spcPct val="106000"/>
              </a:lnSpc>
              <a:buFont typeface="Arial" pitchFamily="34" charset="0"/>
              <a:buNone/>
            </a:pPr>
            <a:endParaRPr lang="da-DK" sz="1200" b="1" dirty="0"/>
          </a:p>
          <a:p>
            <a:pPr marL="171450" indent="-171450">
              <a:lnSpc>
                <a:spcPct val="106000"/>
              </a:lnSpc>
              <a:buFont typeface="Wingdings" panose="05000000000000000000" pitchFamily="2" charset="2"/>
              <a:buChar char="ü"/>
            </a:pPr>
            <a:r>
              <a:rPr lang="da-DK" sz="1200" dirty="0"/>
              <a:t>Området Min situation har til formål at bringe borgerens egen forståelse af sin situation frem via målrettede spørgsmål.</a:t>
            </a:r>
          </a:p>
          <a:p>
            <a:pPr marL="171450" indent="-171450">
              <a:lnSpc>
                <a:spcPct val="106000"/>
              </a:lnSpc>
              <a:buFont typeface="Wingdings" panose="05000000000000000000" pitchFamily="2" charset="2"/>
              <a:buChar char="ü"/>
            </a:pPr>
            <a:endParaRPr lang="da-DK" sz="1200" dirty="0"/>
          </a:p>
          <a:p>
            <a:pPr marL="171450" indent="-171450">
              <a:lnSpc>
                <a:spcPct val="106000"/>
              </a:lnSpc>
              <a:buFont typeface="Wingdings" panose="05000000000000000000" pitchFamily="2" charset="2"/>
              <a:buChar char="ü"/>
            </a:pPr>
            <a:r>
              <a:rPr lang="da-DK" sz="1200" dirty="0"/>
              <a:t>Spørgsmålene er inddelt i fire dele: Evner, netværk, helbred og mål. </a:t>
            </a:r>
          </a:p>
          <a:p>
            <a:pPr marL="171450" indent="-171450">
              <a:lnSpc>
                <a:spcPct val="106000"/>
              </a:lnSpc>
              <a:buFont typeface="Wingdings" panose="05000000000000000000" pitchFamily="2" charset="2"/>
              <a:buChar char="ü"/>
            </a:pPr>
            <a:endParaRPr lang="da-DK" sz="1200" dirty="0"/>
          </a:p>
          <a:p>
            <a:pPr marL="171450" indent="-171450">
              <a:lnSpc>
                <a:spcPct val="106000"/>
              </a:lnSpc>
              <a:buFont typeface="Wingdings" panose="05000000000000000000" pitchFamily="2" charset="2"/>
              <a:buChar char="ü"/>
            </a:pPr>
            <a:r>
              <a:rPr lang="da-DK" sz="1200" dirty="0"/>
              <a:t>Alle spørgsmålene er baseret på Beskæftigelsesindikatorprojektet BIP. De har fem svarmuligheder. Ved mange af svarene er der et opfølgende spørgsmål med et fritekstfelt til besvarelse.</a:t>
            </a:r>
          </a:p>
        </p:txBody>
      </p:sp>
      <p:sp>
        <p:nvSpPr>
          <p:cNvPr id="8" name="Content Placeholder 2"/>
          <p:cNvSpPr txBox="1">
            <a:spLocks/>
          </p:cNvSpPr>
          <p:nvPr/>
        </p:nvSpPr>
        <p:spPr>
          <a:xfrm>
            <a:off x="585788" y="4320206"/>
            <a:ext cx="4546116" cy="2598539"/>
          </a:xfrm>
          <a:prstGeom prst="rect">
            <a:avLst/>
          </a:prstGeom>
        </p:spPr>
        <p:txBody>
          <a:bodyPr vert="horz" lIns="0" tIns="0" rIns="0" bIns="0" rtlCol="0">
            <a:noAutofit/>
          </a:bodyPr>
          <a:lstStyle>
            <a:lvl1pPr marL="0" indent="0" algn="l" defTabSz="990571" rtl="0" eaLnBrk="1" latinLnBrk="0" hangingPunct="1">
              <a:spcBef>
                <a:spcPts val="0"/>
              </a:spcBef>
              <a:spcAft>
                <a:spcPts val="1083"/>
              </a:spcAft>
              <a:buSzPct val="100000"/>
              <a:buFont typeface="Arial" panose="020B0604020202020204" pitchFamily="34" charset="0"/>
              <a:buChar char="​"/>
              <a:defRPr sz="1000" b="0" kern="1200">
                <a:solidFill>
                  <a:schemeClr val="tx1"/>
                </a:solidFill>
                <a:latin typeface="+mn-lt"/>
                <a:ea typeface="+mn-ea"/>
                <a:cs typeface="+mn-cs"/>
              </a:defRPr>
            </a:lvl1pPr>
            <a:lvl2pPr marL="0" indent="0" algn="l" defTabSz="990571" rtl="0" eaLnBrk="1" latinLnBrk="0" hangingPunct="1">
              <a:spcBef>
                <a:spcPts val="0"/>
              </a:spcBef>
              <a:spcAft>
                <a:spcPts val="1083"/>
              </a:spcAft>
              <a:buClrTx/>
              <a:buSzPct val="100000"/>
              <a:buFont typeface="Arial" panose="020B0604020202020204" pitchFamily="34" charset="0"/>
              <a:buChar char="​"/>
              <a:defRPr lang="en-US" sz="1000" b="1" kern="1200" dirty="0">
                <a:solidFill>
                  <a:schemeClr val="tx1"/>
                </a:solidFill>
                <a:latin typeface="+mn-lt"/>
                <a:ea typeface="+mn-ea"/>
                <a:cs typeface="+mn-cs"/>
              </a:defRPr>
            </a:lvl2pPr>
            <a:lvl3pPr marL="191094" indent="-191094" algn="l" defTabSz="990571" rtl="0" eaLnBrk="1" latinLnBrk="0" hangingPunct="1">
              <a:spcBef>
                <a:spcPts val="0"/>
              </a:spcBef>
              <a:spcAft>
                <a:spcPts val="1083"/>
              </a:spcAft>
              <a:buClrTx/>
              <a:buSzPct val="100000"/>
              <a:buFont typeface="Arial" panose="020B0604020202020204" pitchFamily="34" charset="0"/>
              <a:buChar char="•"/>
              <a:defRPr lang="en-US" sz="1000" kern="1200" dirty="0">
                <a:solidFill>
                  <a:schemeClr val="tx1"/>
                </a:solidFill>
                <a:latin typeface="+mn-lt"/>
                <a:ea typeface="+mn-ea"/>
                <a:cs typeface="+mn-cs"/>
              </a:defRPr>
            </a:lvl3pPr>
            <a:lvl4pPr marL="386089" indent="-191094" algn="l" defTabSz="990571" rtl="0" eaLnBrk="1" latinLnBrk="0" hangingPunct="1">
              <a:spcBef>
                <a:spcPts val="0"/>
              </a:spcBef>
              <a:spcAft>
                <a:spcPts val="1083"/>
              </a:spcAft>
              <a:buClrTx/>
              <a:buSzPct val="100000"/>
              <a:buFont typeface="Verdana" panose="020B0604030504040204" pitchFamily="34" charset="0"/>
              <a:buChar char="−"/>
              <a:defRPr lang="en-US" sz="1000" kern="1200" baseline="0" dirty="0">
                <a:solidFill>
                  <a:schemeClr val="tx1"/>
                </a:solidFill>
                <a:latin typeface="+mn-lt"/>
                <a:ea typeface="+mn-ea"/>
                <a:cs typeface="+mn-cs"/>
              </a:defRPr>
            </a:lvl4pPr>
            <a:lvl5pPr marL="577182" indent="-191094" algn="l" defTabSz="865030" rtl="0" eaLnBrk="1" latinLnBrk="0" hangingPunct="1">
              <a:spcBef>
                <a:spcPts val="0"/>
              </a:spcBef>
              <a:spcAft>
                <a:spcPts val="1083"/>
              </a:spcAft>
              <a:buClrTx/>
              <a:buSzPct val="100000"/>
              <a:buFont typeface="Verdana" panose="020B0604030504040204" pitchFamily="34" charset="0"/>
              <a:buChar char="−"/>
              <a:tabLst/>
              <a:defRPr lang="en-US" sz="1000" kern="1200" baseline="0" dirty="0">
                <a:solidFill>
                  <a:schemeClr val="tx1"/>
                </a:solidFill>
                <a:latin typeface="+mn-lt"/>
                <a:ea typeface="+mn-ea"/>
                <a:cs typeface="+mn-cs"/>
              </a:defRPr>
            </a:lvl5pPr>
            <a:lvl6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6pPr>
            <a:lvl7pPr marL="577182" indent="-191094" algn="l" defTabSz="990571" rtl="0" eaLnBrk="1" latinLnBrk="0" hangingPunct="1">
              <a:spcBef>
                <a:spcPts val="0"/>
              </a:spcBef>
              <a:spcAft>
                <a:spcPts val="1083"/>
              </a:spcAft>
              <a:buFont typeface="Verdana" panose="020B0604030504040204" pitchFamily="34" charset="0"/>
              <a:buChar char="−"/>
              <a:defRPr sz="1000" kern="1200">
                <a:solidFill>
                  <a:schemeClr val="tx1"/>
                </a:solidFill>
                <a:latin typeface="+mn-lt"/>
                <a:ea typeface="+mn-ea"/>
                <a:cs typeface="+mn-cs"/>
              </a:defRPr>
            </a:lvl7pPr>
            <a:lvl8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8pPr>
            <a:lvl9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9pPr>
          </a:lstStyle>
          <a:p>
            <a:r>
              <a:rPr lang="da-DK" sz="1200" b="1" dirty="0"/>
              <a:t>Sådan virker skabelonen</a:t>
            </a:r>
          </a:p>
          <a:p>
            <a:pPr marL="171450" indent="-171450">
              <a:buFont typeface="Arial" panose="020B0604020202020204" pitchFamily="34" charset="0"/>
              <a:buChar char="•"/>
            </a:pPr>
            <a:r>
              <a:rPr lang="da-DK" sz="1200" dirty="0"/>
              <a:t>Snak med borgeren om, at der er spørgsmål inden for fire områder.</a:t>
            </a:r>
          </a:p>
          <a:p>
            <a:pPr marL="171450" indent="-171450">
              <a:buFont typeface="Arial" panose="020B0604020202020204" pitchFamily="34" charset="0"/>
              <a:buChar char="•"/>
            </a:pPr>
            <a:r>
              <a:rPr lang="da-DK" sz="1200" dirty="0"/>
              <a:t>Borgeren svarer på et spørgsmål ved at klikke i et af de fem svarmuligheder.</a:t>
            </a:r>
          </a:p>
          <a:p>
            <a:pPr marL="171450" indent="-171450">
              <a:buFont typeface="Arial" panose="020B0604020202020204" pitchFamily="34" charset="0"/>
              <a:buChar char="•"/>
            </a:pPr>
            <a:r>
              <a:rPr lang="da-DK" sz="1200" dirty="0"/>
              <a:t>Alt efter borgerens svar kommer der et uddybende spørgsmål. Det besvarer borgeren i et fritekstfelt.</a:t>
            </a:r>
          </a:p>
          <a:p>
            <a:pPr marL="171450" indent="-171450">
              <a:buFont typeface="Arial" panose="020B0604020202020204" pitchFamily="34" charset="0"/>
              <a:buChar char="•"/>
            </a:pPr>
            <a:r>
              <a:rPr lang="da-DK" sz="1200" dirty="0"/>
              <a:t>Du behøver ikke være bange for, at teksten i et fritekstfelt forsvinder, hvis I ændrer valget af svarmulighed. Teksten ligger gemt og kan ses, hvis I trykker på den oprindelige svarmulighed igen. </a:t>
            </a:r>
          </a:p>
        </p:txBody>
      </p:sp>
      <p:sp>
        <p:nvSpPr>
          <p:cNvPr id="13" name="Rounded Rectangle 12"/>
          <p:cNvSpPr/>
          <p:nvPr/>
        </p:nvSpPr>
        <p:spPr bwMode="gray">
          <a:xfrm>
            <a:off x="2858846" y="884843"/>
            <a:ext cx="1429888" cy="311195"/>
          </a:xfrm>
          <a:prstGeom prst="roundRect">
            <a:avLst/>
          </a:prstGeom>
          <a:solidFill>
            <a:srgbClr val="0070C0"/>
          </a:solidFill>
          <a:ln w="19050" algn="ctr">
            <a:noFill/>
            <a:miter lim="800000"/>
            <a:headEnd/>
            <a:tailEnd/>
          </a:ln>
        </p:spPr>
        <p:txBody>
          <a:bodyPr wrap="square" lIns="88900" tIns="88900" rIns="88900" bIns="88900" rtlCol="0" anchor="ctr"/>
          <a:lstStyle/>
          <a:p>
            <a:pPr algn="ctr">
              <a:lnSpc>
                <a:spcPct val="106000"/>
              </a:lnSpc>
              <a:buFont typeface="Arial" pitchFamily="34" charset="0"/>
              <a:buNone/>
            </a:pPr>
            <a:r>
              <a:rPr lang="da-DK" sz="1200" b="1" dirty="0">
                <a:solidFill>
                  <a:schemeClr val="bg1"/>
                </a:solidFill>
              </a:rPr>
              <a:t>Formål</a:t>
            </a:r>
            <a:endParaRPr lang="da-DK" sz="1200" dirty="0">
              <a:solidFill>
                <a:schemeClr val="bg1"/>
              </a:solidFill>
            </a:endParaRPr>
          </a:p>
        </p:txBody>
      </p:sp>
      <p:pic>
        <p:nvPicPr>
          <p:cNvPr id="11" name="Picture 10">
            <a:extLst>
              <a:ext uri="{FF2B5EF4-FFF2-40B4-BE49-F238E27FC236}">
                <a16:creationId xmlns:a16="http://schemas.microsoft.com/office/drawing/2014/main" xmlns="" id="{6D459208-2671-471E-AD30-5B195B488E1B}"/>
              </a:ext>
            </a:extLst>
          </p:cNvPr>
          <p:cNvPicPr>
            <a:picLocks noChangeAspect="1"/>
          </p:cNvPicPr>
          <p:nvPr/>
        </p:nvPicPr>
        <p:blipFill>
          <a:blip r:embed="rId7"/>
          <a:stretch>
            <a:fillRect/>
          </a:stretch>
        </p:blipFill>
        <p:spPr>
          <a:xfrm>
            <a:off x="5544809" y="811270"/>
            <a:ext cx="4513590" cy="6377693"/>
          </a:xfrm>
          <a:prstGeom prst="rect">
            <a:avLst/>
          </a:prstGeom>
        </p:spPr>
      </p:pic>
    </p:spTree>
    <p:extLst>
      <p:ext uri="{BB962C8B-B14F-4D97-AF65-F5344CB8AC3E}">
        <p14:creationId xmlns:p14="http://schemas.microsoft.com/office/powerpoint/2010/main" val="894832243"/>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Object 9" hidden="1"/>
          <p:cNvGraphicFramePr>
            <a:graphicFrameLocks noChangeAspect="1"/>
          </p:cNvGraphicFramePr>
          <p:nvPr>
            <p:custDataLst>
              <p:tags r:id="rId2"/>
            </p:custDataLst>
            <p:extLst>
              <p:ext uri="{D42A27DB-BD31-4B8C-83A1-F6EECF244321}">
                <p14:modId xmlns:p14="http://schemas.microsoft.com/office/powerpoint/2010/main" val="129449012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499" name="think-cell Slide" r:id="rId5" imgW="473" imgH="473" progId="TCLayout.ActiveDocument.1">
                  <p:embed/>
                </p:oleObj>
              </mc:Choice>
              <mc:Fallback>
                <p:oleObj name="think-cell Slide" r:id="rId5" imgW="473" imgH="473" progId="TCLayout.ActiveDocument.1">
                  <p:embed/>
                  <p:pic>
                    <p:nvPicPr>
                      <p:cNvPr id="10" name="Object 9"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9" name="Rectangle 8" hidden="1"/>
          <p:cNvSpPr/>
          <p:nvPr>
            <p:custDataLst>
              <p:tags r:id="rId3"/>
            </p:custDataLst>
          </p:nvPr>
        </p:nvSpPr>
        <p:spPr bwMode="gray">
          <a:xfrm>
            <a:off x="0" y="0"/>
            <a:ext cx="158750" cy="158750"/>
          </a:xfrm>
          <a:prstGeom prst="rect">
            <a:avLst/>
          </a:prstGeom>
          <a:solidFill>
            <a:schemeClr val="accent3"/>
          </a:solidFill>
          <a:ln w="19050" algn="ctr">
            <a:noFill/>
            <a:miter lim="800000"/>
            <a:headEnd/>
            <a:tailEnd/>
          </a:ln>
        </p:spPr>
        <p:txBody>
          <a:bodyPr vert="horz" wrap="none" lIns="0" tIns="0" rIns="0" bIns="0" numCol="1" spcCol="0" rtlCol="0" anchor="ctr" anchorCtr="0">
            <a:noAutofit/>
          </a:bodyPr>
          <a:lstStyle/>
          <a:p>
            <a:pPr algn="ctr">
              <a:spcBef>
                <a:spcPct val="0"/>
              </a:spcBef>
              <a:spcAft>
                <a:spcPct val="0"/>
              </a:spcAft>
              <a:buFont typeface="Arial" pitchFamily="34" charset="0"/>
              <a:buNone/>
            </a:pPr>
            <a:endParaRPr lang="da-DK" sz="2000" b="1" dirty="0">
              <a:solidFill>
                <a:schemeClr val="bg1"/>
              </a:solidFill>
              <a:latin typeface="Verdana" panose="020B0604030504040204" pitchFamily="34" charset="0"/>
              <a:ea typeface="+mj-ea"/>
              <a:cs typeface="+mj-cs"/>
              <a:sym typeface="Verdana" panose="020B0604030504040204" pitchFamily="34" charset="0"/>
            </a:endParaRPr>
          </a:p>
        </p:txBody>
      </p:sp>
      <p:sp>
        <p:nvSpPr>
          <p:cNvPr id="2" name="Title 1"/>
          <p:cNvSpPr>
            <a:spLocks noGrp="1"/>
          </p:cNvSpPr>
          <p:nvPr>
            <p:ph type="title"/>
          </p:nvPr>
        </p:nvSpPr>
        <p:spPr/>
        <p:txBody>
          <a:bodyPr/>
          <a:lstStyle/>
          <a:p>
            <a:r>
              <a:rPr lang="da-DK" b="1" dirty="0"/>
              <a:t>1. Den forberedende del. Sektion 4 </a:t>
            </a:r>
            <a:endParaRPr lang="da-DK" dirty="0"/>
          </a:p>
        </p:txBody>
      </p:sp>
      <p:sp>
        <p:nvSpPr>
          <p:cNvPr id="6" name="Rounded Rectangle 5"/>
          <p:cNvSpPr/>
          <p:nvPr/>
        </p:nvSpPr>
        <p:spPr bwMode="gray">
          <a:xfrm>
            <a:off x="5345113" y="1073572"/>
            <a:ext cx="4546116" cy="3001584"/>
          </a:xfrm>
          <a:prstGeom prst="roundRect">
            <a:avLst>
              <a:gd name="adj" fmla="val 6121"/>
            </a:avLst>
          </a:prstGeom>
          <a:solidFill>
            <a:schemeClr val="bg1"/>
          </a:solidFill>
          <a:ln w="19050" algn="ctr">
            <a:solidFill>
              <a:srgbClr val="0070C0"/>
            </a:solidFill>
            <a:miter lim="800000"/>
            <a:headEnd/>
            <a:tailEnd/>
          </a:ln>
        </p:spPr>
        <p:txBody>
          <a:bodyPr wrap="square" lIns="88900" tIns="88900" rIns="88900" bIns="88900" rtlCol="0" anchor="t"/>
          <a:lstStyle/>
          <a:p>
            <a:pPr>
              <a:lnSpc>
                <a:spcPct val="106000"/>
              </a:lnSpc>
              <a:buFont typeface="Arial" pitchFamily="34" charset="0"/>
              <a:buNone/>
            </a:pPr>
            <a:r>
              <a:rPr lang="da-DK" sz="1400" b="1" dirty="0"/>
              <a:t>4. Bemærkninger</a:t>
            </a:r>
          </a:p>
          <a:p>
            <a:pPr>
              <a:lnSpc>
                <a:spcPct val="106000"/>
              </a:lnSpc>
              <a:buFont typeface="Arial" pitchFamily="34" charset="0"/>
              <a:buNone/>
            </a:pPr>
            <a:endParaRPr lang="da-DK" sz="1200" b="1" dirty="0"/>
          </a:p>
          <a:p>
            <a:pPr marL="171450" indent="-171450">
              <a:lnSpc>
                <a:spcPct val="106000"/>
              </a:lnSpc>
              <a:buFont typeface="Wingdings" panose="05000000000000000000" pitchFamily="2" charset="2"/>
              <a:buChar char="ü"/>
            </a:pPr>
            <a:r>
              <a:rPr lang="da-DK" sz="1200" dirty="0"/>
              <a:t>Under Bemærkninger har borgeren mulighed for at angive informationer, som han eller hun synes mangler.</a:t>
            </a:r>
          </a:p>
          <a:p>
            <a:pPr marL="171450" indent="-171450">
              <a:lnSpc>
                <a:spcPct val="106000"/>
              </a:lnSpc>
              <a:buFont typeface="Wingdings" panose="05000000000000000000" pitchFamily="2" charset="2"/>
              <a:buChar char="ü"/>
            </a:pPr>
            <a:endParaRPr lang="da-DK" sz="1200" dirty="0"/>
          </a:p>
          <a:p>
            <a:pPr marL="171450" indent="-171450">
              <a:lnSpc>
                <a:spcPct val="106000"/>
              </a:lnSpc>
              <a:buFont typeface="Wingdings" panose="05000000000000000000" pitchFamily="2" charset="2"/>
              <a:buChar char="ü"/>
            </a:pPr>
            <a:r>
              <a:rPr lang="da-DK" sz="1200" dirty="0"/>
              <a:t>Sagsbehandleren kan efter behov give en opsamlende beskrivelse af borgerens funktionsevne, hvis den ikke er tilstrækkelig dækket i fx helbredsoplysningerne. </a:t>
            </a:r>
          </a:p>
        </p:txBody>
      </p:sp>
      <p:sp>
        <p:nvSpPr>
          <p:cNvPr id="7" name="Content Placeholder 2"/>
          <p:cNvSpPr txBox="1">
            <a:spLocks/>
          </p:cNvSpPr>
          <p:nvPr/>
        </p:nvSpPr>
        <p:spPr>
          <a:xfrm>
            <a:off x="5532162" y="4452732"/>
            <a:ext cx="4546116" cy="2194344"/>
          </a:xfrm>
          <a:prstGeom prst="rect">
            <a:avLst/>
          </a:prstGeom>
        </p:spPr>
        <p:txBody>
          <a:bodyPr vert="horz" lIns="0" tIns="0" rIns="0" bIns="0" rtlCol="0">
            <a:noAutofit/>
          </a:bodyPr>
          <a:lstStyle>
            <a:lvl1pPr marL="0" indent="0" algn="l" defTabSz="990571" rtl="0" eaLnBrk="1" latinLnBrk="0" hangingPunct="1">
              <a:spcBef>
                <a:spcPts val="0"/>
              </a:spcBef>
              <a:spcAft>
                <a:spcPts val="1083"/>
              </a:spcAft>
              <a:buSzPct val="100000"/>
              <a:buFont typeface="Arial" panose="020B0604020202020204" pitchFamily="34" charset="0"/>
              <a:buChar char="​"/>
              <a:defRPr sz="1000" b="0" kern="1200">
                <a:solidFill>
                  <a:schemeClr val="tx1"/>
                </a:solidFill>
                <a:latin typeface="+mn-lt"/>
                <a:ea typeface="+mn-ea"/>
                <a:cs typeface="+mn-cs"/>
              </a:defRPr>
            </a:lvl1pPr>
            <a:lvl2pPr marL="0" indent="0" algn="l" defTabSz="990571" rtl="0" eaLnBrk="1" latinLnBrk="0" hangingPunct="1">
              <a:spcBef>
                <a:spcPts val="0"/>
              </a:spcBef>
              <a:spcAft>
                <a:spcPts val="1083"/>
              </a:spcAft>
              <a:buClrTx/>
              <a:buSzPct val="100000"/>
              <a:buFont typeface="Arial" panose="020B0604020202020204" pitchFamily="34" charset="0"/>
              <a:buChar char="​"/>
              <a:defRPr lang="en-US" sz="1000" b="1" kern="1200" dirty="0">
                <a:solidFill>
                  <a:schemeClr val="tx1"/>
                </a:solidFill>
                <a:latin typeface="+mn-lt"/>
                <a:ea typeface="+mn-ea"/>
                <a:cs typeface="+mn-cs"/>
              </a:defRPr>
            </a:lvl2pPr>
            <a:lvl3pPr marL="191094" indent="-191094" algn="l" defTabSz="990571" rtl="0" eaLnBrk="1" latinLnBrk="0" hangingPunct="1">
              <a:spcBef>
                <a:spcPts val="0"/>
              </a:spcBef>
              <a:spcAft>
                <a:spcPts val="1083"/>
              </a:spcAft>
              <a:buClrTx/>
              <a:buSzPct val="100000"/>
              <a:buFont typeface="Arial" panose="020B0604020202020204" pitchFamily="34" charset="0"/>
              <a:buChar char="•"/>
              <a:defRPr lang="en-US" sz="1000" kern="1200" dirty="0">
                <a:solidFill>
                  <a:schemeClr val="tx1"/>
                </a:solidFill>
                <a:latin typeface="+mn-lt"/>
                <a:ea typeface="+mn-ea"/>
                <a:cs typeface="+mn-cs"/>
              </a:defRPr>
            </a:lvl3pPr>
            <a:lvl4pPr marL="386089" indent="-191094" algn="l" defTabSz="990571" rtl="0" eaLnBrk="1" latinLnBrk="0" hangingPunct="1">
              <a:spcBef>
                <a:spcPts val="0"/>
              </a:spcBef>
              <a:spcAft>
                <a:spcPts val="1083"/>
              </a:spcAft>
              <a:buClrTx/>
              <a:buSzPct val="100000"/>
              <a:buFont typeface="Verdana" panose="020B0604030504040204" pitchFamily="34" charset="0"/>
              <a:buChar char="−"/>
              <a:defRPr lang="en-US" sz="1000" kern="1200" baseline="0" dirty="0">
                <a:solidFill>
                  <a:schemeClr val="tx1"/>
                </a:solidFill>
                <a:latin typeface="+mn-lt"/>
                <a:ea typeface="+mn-ea"/>
                <a:cs typeface="+mn-cs"/>
              </a:defRPr>
            </a:lvl4pPr>
            <a:lvl5pPr marL="577182" indent="-191094" algn="l" defTabSz="865030" rtl="0" eaLnBrk="1" latinLnBrk="0" hangingPunct="1">
              <a:spcBef>
                <a:spcPts val="0"/>
              </a:spcBef>
              <a:spcAft>
                <a:spcPts val="1083"/>
              </a:spcAft>
              <a:buClrTx/>
              <a:buSzPct val="100000"/>
              <a:buFont typeface="Verdana" panose="020B0604030504040204" pitchFamily="34" charset="0"/>
              <a:buChar char="−"/>
              <a:tabLst/>
              <a:defRPr lang="en-US" sz="1000" kern="1200" baseline="0" dirty="0">
                <a:solidFill>
                  <a:schemeClr val="tx1"/>
                </a:solidFill>
                <a:latin typeface="+mn-lt"/>
                <a:ea typeface="+mn-ea"/>
                <a:cs typeface="+mn-cs"/>
              </a:defRPr>
            </a:lvl5pPr>
            <a:lvl6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6pPr>
            <a:lvl7pPr marL="577182" indent="-191094" algn="l" defTabSz="990571" rtl="0" eaLnBrk="1" latinLnBrk="0" hangingPunct="1">
              <a:spcBef>
                <a:spcPts val="0"/>
              </a:spcBef>
              <a:spcAft>
                <a:spcPts val="1083"/>
              </a:spcAft>
              <a:buFont typeface="Verdana" panose="020B0604030504040204" pitchFamily="34" charset="0"/>
              <a:buChar char="−"/>
              <a:defRPr sz="1000" kern="1200">
                <a:solidFill>
                  <a:schemeClr val="tx1"/>
                </a:solidFill>
                <a:latin typeface="+mn-lt"/>
                <a:ea typeface="+mn-ea"/>
                <a:cs typeface="+mn-cs"/>
              </a:defRPr>
            </a:lvl7pPr>
            <a:lvl8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8pPr>
            <a:lvl9pPr marL="577182" indent="-191094" algn="l" defTabSz="990571" rtl="0" eaLnBrk="1" latinLnBrk="0" hangingPunct="1">
              <a:spcBef>
                <a:spcPts val="0"/>
              </a:spcBef>
              <a:spcAft>
                <a:spcPts val="1083"/>
              </a:spcAft>
              <a:buFont typeface="Verdana" panose="020B0604030504040204" pitchFamily="34" charset="0"/>
              <a:buChar char="−"/>
              <a:defRPr sz="1000" kern="1200" baseline="0">
                <a:solidFill>
                  <a:schemeClr val="tx1"/>
                </a:solidFill>
                <a:latin typeface="+mn-lt"/>
                <a:ea typeface="+mn-ea"/>
                <a:cs typeface="+mn-cs"/>
              </a:defRPr>
            </a:lvl9pPr>
          </a:lstStyle>
          <a:p>
            <a:pPr marL="171450" indent="-171450">
              <a:buFont typeface="Arial" panose="020B0604020202020204" pitchFamily="34" charset="0"/>
              <a:buChar char="•"/>
            </a:pPr>
            <a:r>
              <a:rPr lang="da-DK" sz="1200" dirty="0"/>
              <a:t>Fortæl borgeren, at de kan tilføje bemærkninger i denne sektionen Bemærkninger, hvis de synes, der er noget vigtigt, der mangler.</a:t>
            </a:r>
          </a:p>
        </p:txBody>
      </p:sp>
      <p:sp>
        <p:nvSpPr>
          <p:cNvPr id="11" name="Rounded Rectangle 10"/>
          <p:cNvSpPr/>
          <p:nvPr/>
        </p:nvSpPr>
        <p:spPr bwMode="gray">
          <a:xfrm>
            <a:off x="6388894" y="5380939"/>
            <a:ext cx="2713382" cy="643840"/>
          </a:xfrm>
          <a:prstGeom prst="roundRect">
            <a:avLst/>
          </a:prstGeom>
          <a:solidFill>
            <a:schemeClr val="accent3"/>
          </a:solidFill>
          <a:ln w="19050" algn="ctr">
            <a:noFill/>
            <a:miter lim="800000"/>
            <a:headEnd/>
            <a:tailEnd/>
          </a:ln>
        </p:spPr>
        <p:txBody>
          <a:bodyPr wrap="square" lIns="88900" tIns="88900" rIns="88900" bIns="88900" rtlCol="0" anchor="ctr"/>
          <a:lstStyle/>
          <a:p>
            <a:pPr>
              <a:lnSpc>
                <a:spcPct val="106000"/>
              </a:lnSpc>
              <a:buFont typeface="Arial" pitchFamily="34" charset="0"/>
              <a:buNone/>
            </a:pPr>
            <a:r>
              <a:rPr lang="da-DK" sz="1200" b="1" dirty="0">
                <a:solidFill>
                  <a:schemeClr val="bg1"/>
                </a:solidFill>
              </a:rPr>
              <a:t>Tjek tips </a:t>
            </a:r>
            <a:r>
              <a:rPr lang="da-DK" sz="1200" dirty="0">
                <a:solidFill>
                  <a:schemeClr val="bg1"/>
                </a:solidFill>
              </a:rPr>
              <a:t>til spørgsmål om funktionsevne på næste side</a:t>
            </a:r>
          </a:p>
        </p:txBody>
      </p:sp>
      <p:sp>
        <p:nvSpPr>
          <p:cNvPr id="12" name="Freeform 324"/>
          <p:cNvSpPr>
            <a:spLocks noChangeAspect="1" noEditPoints="1"/>
          </p:cNvSpPr>
          <p:nvPr/>
        </p:nvSpPr>
        <p:spPr bwMode="auto">
          <a:xfrm>
            <a:off x="7568475" y="5159518"/>
            <a:ext cx="288000" cy="288000"/>
          </a:xfrm>
          <a:custGeom>
            <a:avLst/>
            <a:gdLst>
              <a:gd name="T0" fmla="*/ 264 w 512"/>
              <a:gd name="T1" fmla="*/ 120 h 512"/>
              <a:gd name="T2" fmla="*/ 343 w 512"/>
              <a:gd name="T3" fmla="*/ 151 h 512"/>
              <a:gd name="T4" fmla="*/ 341 w 512"/>
              <a:gd name="T5" fmla="*/ 156 h 512"/>
              <a:gd name="T6" fmla="*/ 331 w 512"/>
              <a:gd name="T7" fmla="*/ 161 h 512"/>
              <a:gd name="T8" fmla="*/ 326 w 512"/>
              <a:gd name="T9" fmla="*/ 167 h 512"/>
              <a:gd name="T10" fmla="*/ 291 w 512"/>
              <a:gd name="T11" fmla="*/ 256 h 512"/>
              <a:gd name="T12" fmla="*/ 294 w 512"/>
              <a:gd name="T13" fmla="*/ 268 h 512"/>
              <a:gd name="T14" fmla="*/ 315 w 512"/>
              <a:gd name="T15" fmla="*/ 285 h 512"/>
              <a:gd name="T16" fmla="*/ 306 w 512"/>
              <a:gd name="T17" fmla="*/ 308 h 512"/>
              <a:gd name="T18" fmla="*/ 186 w 512"/>
              <a:gd name="T19" fmla="*/ 262 h 512"/>
              <a:gd name="T20" fmla="*/ 195 w 512"/>
              <a:gd name="T21" fmla="*/ 239 h 512"/>
              <a:gd name="T22" fmla="*/ 221 w 512"/>
              <a:gd name="T23" fmla="*/ 240 h 512"/>
              <a:gd name="T24" fmla="*/ 232 w 512"/>
              <a:gd name="T25" fmla="*/ 233 h 512"/>
              <a:gd name="T26" fmla="*/ 266 w 512"/>
              <a:gd name="T27" fmla="*/ 144 h 512"/>
              <a:gd name="T28" fmla="*/ 266 w 512"/>
              <a:gd name="T29" fmla="*/ 136 h 512"/>
              <a:gd name="T30" fmla="*/ 261 w 512"/>
              <a:gd name="T31" fmla="*/ 126 h 512"/>
              <a:gd name="T32" fmla="*/ 264 w 512"/>
              <a:gd name="T33" fmla="*/ 120 h 512"/>
              <a:gd name="T34" fmla="*/ 512 w 512"/>
              <a:gd name="T35" fmla="*/ 256 h 512"/>
              <a:gd name="T36" fmla="*/ 256 w 512"/>
              <a:gd name="T37" fmla="*/ 512 h 512"/>
              <a:gd name="T38" fmla="*/ 0 w 512"/>
              <a:gd name="T39" fmla="*/ 256 h 512"/>
              <a:gd name="T40" fmla="*/ 256 w 512"/>
              <a:gd name="T41" fmla="*/ 0 h 512"/>
              <a:gd name="T42" fmla="*/ 512 w 512"/>
              <a:gd name="T43" fmla="*/ 256 h 512"/>
              <a:gd name="T44" fmla="*/ 361 w 512"/>
              <a:gd name="T45" fmla="*/ 134 h 512"/>
              <a:gd name="T46" fmla="*/ 261 w 512"/>
              <a:gd name="T47" fmla="*/ 96 h 512"/>
              <a:gd name="T48" fmla="*/ 247 w 512"/>
              <a:gd name="T49" fmla="*/ 102 h 512"/>
              <a:gd name="T50" fmla="*/ 240 w 512"/>
              <a:gd name="T51" fmla="*/ 122 h 512"/>
              <a:gd name="T52" fmla="*/ 240 w 512"/>
              <a:gd name="T53" fmla="*/ 131 h 512"/>
              <a:gd name="T54" fmla="*/ 244 w 512"/>
              <a:gd name="T55" fmla="*/ 140 h 512"/>
              <a:gd name="T56" fmla="*/ 214 w 512"/>
              <a:gd name="T57" fmla="*/ 219 h 512"/>
              <a:gd name="T58" fmla="*/ 188 w 512"/>
              <a:gd name="T59" fmla="*/ 218 h 512"/>
              <a:gd name="T60" fmla="*/ 178 w 512"/>
              <a:gd name="T61" fmla="*/ 224 h 512"/>
              <a:gd name="T62" fmla="*/ 163 w 512"/>
              <a:gd name="T63" fmla="*/ 264 h 512"/>
              <a:gd name="T64" fmla="*/ 163 w 512"/>
              <a:gd name="T65" fmla="*/ 272 h 512"/>
              <a:gd name="T66" fmla="*/ 169 w 512"/>
              <a:gd name="T67" fmla="*/ 278 h 512"/>
              <a:gd name="T68" fmla="*/ 229 w 512"/>
              <a:gd name="T69" fmla="*/ 301 h 512"/>
              <a:gd name="T70" fmla="*/ 194 w 512"/>
              <a:gd name="T71" fmla="*/ 391 h 512"/>
              <a:gd name="T72" fmla="*/ 200 w 512"/>
              <a:gd name="T73" fmla="*/ 404 h 512"/>
              <a:gd name="T74" fmla="*/ 204 w 512"/>
              <a:gd name="T75" fmla="*/ 405 h 512"/>
              <a:gd name="T76" fmla="*/ 214 w 512"/>
              <a:gd name="T77" fmla="*/ 398 h 512"/>
              <a:gd name="T78" fmla="*/ 248 w 512"/>
              <a:gd name="T79" fmla="*/ 308 h 512"/>
              <a:gd name="T80" fmla="*/ 308 w 512"/>
              <a:gd name="T81" fmla="*/ 331 h 512"/>
              <a:gd name="T82" fmla="*/ 312 w 512"/>
              <a:gd name="T83" fmla="*/ 332 h 512"/>
              <a:gd name="T84" fmla="*/ 322 w 512"/>
              <a:gd name="T85" fmla="*/ 325 h 512"/>
              <a:gd name="T86" fmla="*/ 337 w 512"/>
              <a:gd name="T87" fmla="*/ 285 h 512"/>
              <a:gd name="T88" fmla="*/ 334 w 512"/>
              <a:gd name="T89" fmla="*/ 273 h 512"/>
              <a:gd name="T90" fmla="*/ 314 w 512"/>
              <a:gd name="T91" fmla="*/ 257 h 512"/>
              <a:gd name="T92" fmla="*/ 344 w 512"/>
              <a:gd name="T93" fmla="*/ 178 h 512"/>
              <a:gd name="T94" fmla="*/ 354 w 512"/>
              <a:gd name="T95" fmla="*/ 174 h 512"/>
              <a:gd name="T96" fmla="*/ 359 w 512"/>
              <a:gd name="T97" fmla="*/ 168 h 512"/>
              <a:gd name="T98" fmla="*/ 367 w 512"/>
              <a:gd name="T99" fmla="*/ 148 h 512"/>
              <a:gd name="T100" fmla="*/ 361 w 512"/>
              <a:gd name="T101" fmla="*/ 134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512" h="512">
                <a:moveTo>
                  <a:pt x="264" y="120"/>
                </a:moveTo>
                <a:cubicBezTo>
                  <a:pt x="343" y="151"/>
                  <a:pt x="343" y="151"/>
                  <a:pt x="343" y="151"/>
                </a:cubicBezTo>
                <a:cubicBezTo>
                  <a:pt x="341" y="156"/>
                  <a:pt x="341" y="156"/>
                  <a:pt x="341" y="156"/>
                </a:cubicBezTo>
                <a:cubicBezTo>
                  <a:pt x="331" y="161"/>
                  <a:pt x="331" y="161"/>
                  <a:pt x="331" y="161"/>
                </a:cubicBezTo>
                <a:cubicBezTo>
                  <a:pt x="329" y="162"/>
                  <a:pt x="327" y="164"/>
                  <a:pt x="326" y="167"/>
                </a:cubicBezTo>
                <a:cubicBezTo>
                  <a:pt x="291" y="256"/>
                  <a:pt x="291" y="256"/>
                  <a:pt x="291" y="256"/>
                </a:cubicBezTo>
                <a:cubicBezTo>
                  <a:pt x="290" y="261"/>
                  <a:pt x="291" y="266"/>
                  <a:pt x="294" y="268"/>
                </a:cubicBezTo>
                <a:cubicBezTo>
                  <a:pt x="315" y="285"/>
                  <a:pt x="315" y="285"/>
                  <a:pt x="315" y="285"/>
                </a:cubicBezTo>
                <a:cubicBezTo>
                  <a:pt x="306" y="308"/>
                  <a:pt x="306" y="308"/>
                  <a:pt x="306" y="308"/>
                </a:cubicBezTo>
                <a:cubicBezTo>
                  <a:pt x="186" y="262"/>
                  <a:pt x="186" y="262"/>
                  <a:pt x="186" y="262"/>
                </a:cubicBezTo>
                <a:cubicBezTo>
                  <a:pt x="195" y="239"/>
                  <a:pt x="195" y="239"/>
                  <a:pt x="195" y="239"/>
                </a:cubicBezTo>
                <a:cubicBezTo>
                  <a:pt x="221" y="240"/>
                  <a:pt x="221" y="240"/>
                  <a:pt x="221" y="240"/>
                </a:cubicBezTo>
                <a:cubicBezTo>
                  <a:pt x="226" y="241"/>
                  <a:pt x="230" y="238"/>
                  <a:pt x="232" y="233"/>
                </a:cubicBezTo>
                <a:cubicBezTo>
                  <a:pt x="266" y="144"/>
                  <a:pt x="266" y="144"/>
                  <a:pt x="266" y="144"/>
                </a:cubicBezTo>
                <a:cubicBezTo>
                  <a:pt x="267" y="141"/>
                  <a:pt x="267" y="138"/>
                  <a:pt x="266" y="136"/>
                </a:cubicBezTo>
                <a:cubicBezTo>
                  <a:pt x="261" y="126"/>
                  <a:pt x="261" y="126"/>
                  <a:pt x="261" y="126"/>
                </a:cubicBezTo>
                <a:lnTo>
                  <a:pt x="264" y="120"/>
                </a:lnTo>
                <a:close/>
                <a:moveTo>
                  <a:pt x="512" y="256"/>
                </a:moveTo>
                <a:cubicBezTo>
                  <a:pt x="512" y="397"/>
                  <a:pt x="397" y="512"/>
                  <a:pt x="256" y="512"/>
                </a:cubicBezTo>
                <a:cubicBezTo>
                  <a:pt x="114" y="512"/>
                  <a:pt x="0" y="397"/>
                  <a:pt x="0" y="256"/>
                </a:cubicBezTo>
                <a:cubicBezTo>
                  <a:pt x="0" y="114"/>
                  <a:pt x="114" y="0"/>
                  <a:pt x="256" y="0"/>
                </a:cubicBezTo>
                <a:cubicBezTo>
                  <a:pt x="397" y="0"/>
                  <a:pt x="512" y="114"/>
                  <a:pt x="512" y="256"/>
                </a:cubicBezTo>
                <a:close/>
                <a:moveTo>
                  <a:pt x="361" y="134"/>
                </a:moveTo>
                <a:cubicBezTo>
                  <a:pt x="261" y="96"/>
                  <a:pt x="261" y="96"/>
                  <a:pt x="261" y="96"/>
                </a:cubicBezTo>
                <a:cubicBezTo>
                  <a:pt x="256" y="94"/>
                  <a:pt x="250" y="97"/>
                  <a:pt x="247" y="102"/>
                </a:cubicBezTo>
                <a:cubicBezTo>
                  <a:pt x="240" y="122"/>
                  <a:pt x="240" y="122"/>
                  <a:pt x="240" y="122"/>
                </a:cubicBezTo>
                <a:cubicBezTo>
                  <a:pt x="239" y="125"/>
                  <a:pt x="239" y="128"/>
                  <a:pt x="240" y="131"/>
                </a:cubicBezTo>
                <a:cubicBezTo>
                  <a:pt x="244" y="140"/>
                  <a:pt x="244" y="140"/>
                  <a:pt x="244" y="140"/>
                </a:cubicBezTo>
                <a:cubicBezTo>
                  <a:pt x="214" y="219"/>
                  <a:pt x="214" y="219"/>
                  <a:pt x="214" y="219"/>
                </a:cubicBezTo>
                <a:cubicBezTo>
                  <a:pt x="188" y="218"/>
                  <a:pt x="188" y="218"/>
                  <a:pt x="188" y="218"/>
                </a:cubicBezTo>
                <a:cubicBezTo>
                  <a:pt x="184" y="217"/>
                  <a:pt x="180" y="220"/>
                  <a:pt x="178" y="224"/>
                </a:cubicBezTo>
                <a:cubicBezTo>
                  <a:pt x="163" y="264"/>
                  <a:pt x="163" y="264"/>
                  <a:pt x="163" y="264"/>
                </a:cubicBezTo>
                <a:cubicBezTo>
                  <a:pt x="162" y="267"/>
                  <a:pt x="162" y="270"/>
                  <a:pt x="163" y="272"/>
                </a:cubicBezTo>
                <a:cubicBezTo>
                  <a:pt x="164" y="275"/>
                  <a:pt x="166" y="277"/>
                  <a:pt x="169" y="278"/>
                </a:cubicBezTo>
                <a:cubicBezTo>
                  <a:pt x="229" y="301"/>
                  <a:pt x="229" y="301"/>
                  <a:pt x="229" y="301"/>
                </a:cubicBezTo>
                <a:cubicBezTo>
                  <a:pt x="194" y="391"/>
                  <a:pt x="194" y="391"/>
                  <a:pt x="194" y="391"/>
                </a:cubicBezTo>
                <a:cubicBezTo>
                  <a:pt x="192" y="396"/>
                  <a:pt x="195" y="402"/>
                  <a:pt x="200" y="404"/>
                </a:cubicBezTo>
                <a:cubicBezTo>
                  <a:pt x="202" y="405"/>
                  <a:pt x="203" y="405"/>
                  <a:pt x="204" y="405"/>
                </a:cubicBezTo>
                <a:cubicBezTo>
                  <a:pt x="208" y="405"/>
                  <a:pt x="212" y="402"/>
                  <a:pt x="214" y="398"/>
                </a:cubicBezTo>
                <a:cubicBezTo>
                  <a:pt x="248" y="308"/>
                  <a:pt x="248" y="308"/>
                  <a:pt x="248" y="308"/>
                </a:cubicBezTo>
                <a:cubicBezTo>
                  <a:pt x="308" y="331"/>
                  <a:pt x="308" y="331"/>
                  <a:pt x="308" y="331"/>
                </a:cubicBezTo>
                <a:cubicBezTo>
                  <a:pt x="309" y="332"/>
                  <a:pt x="311" y="332"/>
                  <a:pt x="312" y="332"/>
                </a:cubicBezTo>
                <a:cubicBezTo>
                  <a:pt x="316" y="332"/>
                  <a:pt x="320" y="329"/>
                  <a:pt x="322" y="325"/>
                </a:cubicBezTo>
                <a:cubicBezTo>
                  <a:pt x="337" y="285"/>
                  <a:pt x="337" y="285"/>
                  <a:pt x="337" y="285"/>
                </a:cubicBezTo>
                <a:cubicBezTo>
                  <a:pt x="339" y="281"/>
                  <a:pt x="338" y="276"/>
                  <a:pt x="334" y="273"/>
                </a:cubicBezTo>
                <a:cubicBezTo>
                  <a:pt x="314" y="257"/>
                  <a:pt x="314" y="257"/>
                  <a:pt x="314" y="257"/>
                </a:cubicBezTo>
                <a:cubicBezTo>
                  <a:pt x="344" y="178"/>
                  <a:pt x="344" y="178"/>
                  <a:pt x="344" y="178"/>
                </a:cubicBezTo>
                <a:cubicBezTo>
                  <a:pt x="354" y="174"/>
                  <a:pt x="354" y="174"/>
                  <a:pt x="354" y="174"/>
                </a:cubicBezTo>
                <a:cubicBezTo>
                  <a:pt x="356" y="173"/>
                  <a:pt x="358" y="171"/>
                  <a:pt x="359" y="168"/>
                </a:cubicBezTo>
                <a:cubicBezTo>
                  <a:pt x="367" y="148"/>
                  <a:pt x="367" y="148"/>
                  <a:pt x="367" y="148"/>
                </a:cubicBezTo>
                <a:cubicBezTo>
                  <a:pt x="369" y="143"/>
                  <a:pt x="366" y="137"/>
                  <a:pt x="361" y="134"/>
                </a:cubicBezTo>
                <a:close/>
              </a:path>
            </a:pathLst>
          </a:custGeom>
          <a:solidFill>
            <a:srgbClr val="0070C0"/>
          </a:solidFill>
          <a:ln>
            <a:noFill/>
          </a:ln>
          <a:extLst/>
        </p:spPr>
        <p:txBody>
          <a:bodyPr vert="horz" wrap="square" lIns="91440" tIns="45720" rIns="91440" bIns="45720" numCol="1" anchor="t" anchorCtr="0" compatLnSpc="1">
            <a:prstTxWarp prst="textNoShape">
              <a:avLst/>
            </a:prstTxWarp>
          </a:bodyPr>
          <a:lstStyle/>
          <a:p>
            <a:endParaRPr lang="en-GB" dirty="0"/>
          </a:p>
        </p:txBody>
      </p:sp>
      <p:sp>
        <p:nvSpPr>
          <p:cNvPr id="14" name="Rounded Rectangle 13"/>
          <p:cNvSpPr/>
          <p:nvPr/>
        </p:nvSpPr>
        <p:spPr bwMode="gray">
          <a:xfrm>
            <a:off x="7812278" y="903324"/>
            <a:ext cx="1429888" cy="311195"/>
          </a:xfrm>
          <a:prstGeom prst="roundRect">
            <a:avLst/>
          </a:prstGeom>
          <a:solidFill>
            <a:srgbClr val="0070C0"/>
          </a:solidFill>
          <a:ln w="19050" algn="ctr">
            <a:noFill/>
            <a:miter lim="800000"/>
            <a:headEnd/>
            <a:tailEnd/>
          </a:ln>
        </p:spPr>
        <p:txBody>
          <a:bodyPr wrap="square" lIns="88900" tIns="88900" rIns="88900" bIns="88900" rtlCol="0" anchor="ctr"/>
          <a:lstStyle/>
          <a:p>
            <a:pPr algn="ctr">
              <a:lnSpc>
                <a:spcPct val="106000"/>
              </a:lnSpc>
              <a:buFont typeface="Arial" pitchFamily="34" charset="0"/>
              <a:buNone/>
            </a:pPr>
            <a:r>
              <a:rPr lang="da-DK" sz="1200" b="1" dirty="0">
                <a:solidFill>
                  <a:schemeClr val="bg1"/>
                </a:solidFill>
              </a:rPr>
              <a:t>Formål</a:t>
            </a:r>
            <a:endParaRPr lang="da-DK" sz="1200" dirty="0">
              <a:solidFill>
                <a:schemeClr val="bg1"/>
              </a:solidFill>
            </a:endParaRPr>
          </a:p>
        </p:txBody>
      </p:sp>
      <p:pic>
        <p:nvPicPr>
          <p:cNvPr id="3" name="Picture 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23531" y="1073572"/>
            <a:ext cx="4172519" cy="5895041"/>
          </a:xfrm>
          <a:prstGeom prst="rect">
            <a:avLst/>
          </a:prstGeom>
        </p:spPr>
      </p:pic>
    </p:spTree>
    <p:extLst>
      <p:ext uri="{BB962C8B-B14F-4D97-AF65-F5344CB8AC3E}">
        <p14:creationId xmlns:p14="http://schemas.microsoft.com/office/powerpoint/2010/main" val="1186661274"/>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NK6BBDcvRca4lV6oyXJIZg"/>
</p:tagLst>
</file>

<file path=ppt/tags/tag11.xml><?xml version="1.0" encoding="utf-8"?>
<p:tagLst xmlns:a="http://schemas.openxmlformats.org/drawingml/2006/main" xmlns:r="http://schemas.openxmlformats.org/officeDocument/2006/relationships" xmlns:p="http://schemas.openxmlformats.org/presentationml/2006/main">
  <p:tag name="TEMPLAFYSLIDEID" val="636308157349515773"/>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fhiX4L.vRWieTEwhDngBDA"/>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mFkLdmPkQIyUrUFAjnsdzg"/>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mFkLdmPkQIyUrUFAjnsdzg"/>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L3ekv6F3SYuPEqfvK3sph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mVANI.cRTjCXYGTWgBaUyw"/>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mVANI.cRTjCXYGTWgBaUyw"/>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L3ekv6F3SYuPEqfvK3sphA"/>
</p:tagLst>
</file>

<file path=ppt/tags/tag26.xml><?xml version="1.0" encoding="utf-8"?>
<p:tagLst xmlns:a="http://schemas.openxmlformats.org/drawingml/2006/main" xmlns:r="http://schemas.openxmlformats.org/officeDocument/2006/relationships" xmlns:p="http://schemas.openxmlformats.org/presentationml/2006/main">
  <p:tag name="TEMPLAFYSLIDEID" val="636308157349515773"/>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fhiX4L.vRWieTEwhDngBDA"/>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nt7VZ_fESdGQUOdv5L4M2g"/>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mFkLdmPkQIyUrUFAjnsdzg"/>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mFkLdmPkQIyUrUFAjnsdzg"/>
</p:tagLst>
</file>

<file path=ppt/tags/tag33.xml><?xml version="1.0" encoding="utf-8"?>
<p:tagLst xmlns:a="http://schemas.openxmlformats.org/drawingml/2006/main" xmlns:r="http://schemas.openxmlformats.org/officeDocument/2006/relationships" xmlns:p="http://schemas.openxmlformats.org/presentationml/2006/main">
  <p:tag name="TEMPLAFYSLIDEID" val="636308157349515773"/>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fhiX4L.vRWieTEwhDngBDA"/>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FesTYqGURi2uQ7IIOKdJ1g"/>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FesTYqGURi2uQ7IIOKdJ1g"/>
</p:tagLst>
</file>

<file path=ppt/tags/tag4.xml><?xml version="1.0" encoding="utf-8"?>
<p:tagLst xmlns:a="http://schemas.openxmlformats.org/drawingml/2006/main" xmlns:r="http://schemas.openxmlformats.org/officeDocument/2006/relationships" xmlns:p="http://schemas.openxmlformats.org/presentationml/2006/main">
  <p:tag name="TEMPLAFYSLIDEID" val="636308157349418138"/>
</p:tagLst>
</file>

<file path=ppt/tags/tag40.xml><?xml version="1.0" encoding="utf-8"?>
<p:tagLst xmlns:a="http://schemas.openxmlformats.org/drawingml/2006/main" xmlns:r="http://schemas.openxmlformats.org/officeDocument/2006/relationships" xmlns:p="http://schemas.openxmlformats.org/presentationml/2006/main">
  <p:tag name="TEMPLAFYSLIDEID" val="636308157349809054"/>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gdMUQMPWRh63GAlMD6V.jg"/>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Z5vYbApxQVmvoPygywwq.w"/>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Blank">
  <a:themeElements>
    <a:clrScheme name="Deloitte">
      <a:dk1>
        <a:srgbClr val="000000"/>
      </a:dk1>
      <a:lt1>
        <a:srgbClr val="FFFFFF"/>
      </a:lt1>
      <a:dk2>
        <a:srgbClr val="44546A"/>
      </a:dk2>
      <a:lt2>
        <a:srgbClr val="E7E6E6"/>
      </a:lt2>
      <a:accent1>
        <a:srgbClr val="86BC25"/>
      </a:accent1>
      <a:accent2>
        <a:srgbClr val="046A38"/>
      </a:accent2>
      <a:accent3>
        <a:srgbClr val="62B5E5"/>
      </a:accent3>
      <a:accent4>
        <a:srgbClr val="012169"/>
      </a:accent4>
      <a:accent5>
        <a:srgbClr val="0097A9"/>
      </a:accent5>
      <a:accent6>
        <a:srgbClr val="75787B"/>
      </a:accent6>
      <a:hlink>
        <a:srgbClr val="00A3E0"/>
      </a:hlink>
      <a:folHlink>
        <a:srgbClr val="954F72"/>
      </a:folHlink>
    </a:clrScheme>
    <a:fontScheme name="Deloitte Powerpoint fon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9050" algn="ctr">
          <a:noFill/>
          <a:miter lim="800000"/>
          <a:headEnd/>
          <a:tailEnd/>
        </a:ln>
      </a:spPr>
      <a:bodyPr wrap="square" lIns="88900" tIns="88900" rIns="88900" bIns="88900" rtlCol="0" anchor="ctr"/>
      <a:lstStyle>
        <a:defPPr>
          <a:lnSpc>
            <a:spcPct val="106000"/>
          </a:lnSpc>
          <a:buFont typeface="Arial" pitchFamily="34" charset="0"/>
          <a:buNone/>
          <a:defRPr sz="1600" b="1" dirty="0">
            <a:solidFill>
              <a:schemeClr val="bg1"/>
            </a:solidFill>
          </a:defRPr>
        </a:defPPr>
      </a:lstStyle>
    </a:spDef>
    <a:lnDef>
      <a:spPr>
        <a:ln>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marL="0" indent="0">
          <a:spcBef>
            <a:spcPts val="0"/>
          </a:spcBef>
          <a:spcAft>
            <a:spcPts val="1083"/>
          </a:spcAft>
          <a:buSzPct val="100000"/>
          <a:buFont typeface="Arial"/>
          <a:buNone/>
          <a:defRPr sz="1000" dirty="0" err="1">
            <a:solidFill>
              <a:srgbClr val="313131"/>
            </a:solidFill>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xmlns="" name="Proposal (print).potx" id="{2218ED8A-DA70-4725-A30B-5ABC34E8FC1C}" vid="{3638538B-04C3-472F-81FD-7D8E38712E7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Arial"/>
        <a:font script="Hang" typeface="Arial"/>
        <a:font script="Hans" typeface="Arial"/>
        <a:font script="Hant" typeface="Arial"/>
        <a:font script="Arab" typeface="Arial"/>
        <a:font script="Hebr" typeface="Arial"/>
        <a:font script="Thai" typeface="Arial"/>
        <a:font script="Ethi" typeface="Arial"/>
        <a:font script="Beng" typeface="Arial"/>
        <a:font script="Gujr" typeface="Arial"/>
        <a:font script="Khmr" typeface="Arial"/>
        <a:font script="Knda" typeface="Arial"/>
        <a:font script="Guru" typeface="Arial"/>
        <a:font script="Cans" typeface="Arial"/>
        <a:font script="Cher" typeface="Arial"/>
        <a:font script="Yiii" typeface="Arial"/>
        <a:font script="Tibt" typeface="Arial"/>
        <a:font script="Thaa" typeface="Arial"/>
        <a:font script="Deva" typeface="Arial"/>
        <a:font script="Telu" typeface="Arial"/>
        <a:font script="Taml" typeface="Arial"/>
        <a:font script="Syrc" typeface="Arial"/>
        <a:font script="Orya" typeface="Arial"/>
        <a:font script="Mlym" typeface="Arial"/>
        <a:font script="Laoo" typeface="Arial"/>
        <a:font script="Sinh" typeface="Arial"/>
        <a:font script="Mong" typeface="Arial"/>
        <a:font script="Viet" typeface="Arial"/>
        <a:font script="Uigh" typeface="Arial"/>
      </a:majorFont>
      <a:minorFont>
        <a:latin typeface="Arial"/>
        <a:ea typeface=""/>
        <a:cs typeface=""/>
        <a:font script="Jpan" typeface="Arial"/>
        <a:font script="Hang" typeface="Arial"/>
        <a:font script="Hans" typeface="Arial"/>
        <a:font script="Hant" typeface="Arial"/>
        <a:font script="Arab" typeface="Arial"/>
        <a:font script="Hebr" typeface="Arial"/>
        <a:font script="Thai" typeface="Arial"/>
        <a:font script="Ethi" typeface="Arial"/>
        <a:font script="Beng" typeface="Arial"/>
        <a:font script="Gujr" typeface="Arial"/>
        <a:font script="Khmr" typeface="Arial"/>
        <a:font script="Knda" typeface="Arial"/>
        <a:font script="Guru" typeface="Arial"/>
        <a:font script="Cans" typeface="Arial"/>
        <a:font script="Cher" typeface="Arial"/>
        <a:font script="Yiii" typeface="Arial"/>
        <a:font script="Tibt" typeface="Arial"/>
        <a:font script="Thaa" typeface="Arial"/>
        <a:font script="Deva" typeface="Arial"/>
        <a:font script="Telu" typeface="Arial"/>
        <a:font script="Taml" typeface="Arial"/>
        <a:font script="Syrc" typeface="Arial"/>
        <a:font script="Orya" typeface="Arial"/>
        <a:font script="Mlym" typeface="Arial"/>
        <a:font script="Laoo" typeface="Arial"/>
        <a:font script="Sinh" typeface="Arial"/>
        <a:font script="Mong" typeface="Arial"/>
        <a:font script="Viet" typeface="Arial"/>
        <a:font script="Uigh"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Arial"/>
        <a:font script="Hang" typeface="Arial"/>
        <a:font script="Hans" typeface="Arial"/>
        <a:font script="Hant" typeface="Arial"/>
        <a:font script="Arab" typeface="Arial"/>
        <a:font script="Hebr" typeface="Arial"/>
        <a:font script="Thai" typeface="Arial"/>
        <a:font script="Ethi" typeface="Arial"/>
        <a:font script="Beng" typeface="Arial"/>
        <a:font script="Gujr" typeface="Arial"/>
        <a:font script="Khmr" typeface="Arial"/>
        <a:font script="Knda" typeface="Arial"/>
        <a:font script="Guru" typeface="Arial"/>
        <a:font script="Cans" typeface="Arial"/>
        <a:font script="Cher" typeface="Arial"/>
        <a:font script="Yiii" typeface="Arial"/>
        <a:font script="Tibt" typeface="Arial"/>
        <a:font script="Thaa" typeface="Arial"/>
        <a:font script="Deva" typeface="Arial"/>
        <a:font script="Telu" typeface="Arial"/>
        <a:font script="Taml" typeface="Arial"/>
        <a:font script="Syrc" typeface="Arial"/>
        <a:font script="Orya" typeface="Arial"/>
        <a:font script="Mlym" typeface="Arial"/>
        <a:font script="Laoo" typeface="Arial"/>
        <a:font script="Sinh" typeface="Arial"/>
        <a:font script="Mong" typeface="Arial"/>
        <a:font script="Viet" typeface="Arial"/>
        <a:font script="Uigh" typeface="Arial"/>
        <a:font script="Geor" typeface="Arial"/>
      </a:majorFont>
      <a:minorFont>
        <a:latin typeface="Arial"/>
        <a:ea typeface=""/>
        <a:cs typeface=""/>
        <a:font script="Jpan" typeface="Arial"/>
        <a:font script="Hang" typeface="Arial"/>
        <a:font script="Hans" typeface="Arial"/>
        <a:font script="Hant" typeface="Arial"/>
        <a:font script="Arab" typeface="Arial"/>
        <a:font script="Hebr" typeface="Arial"/>
        <a:font script="Thai" typeface="Arial"/>
        <a:font script="Ethi" typeface="Arial"/>
        <a:font script="Beng" typeface="Arial"/>
        <a:font script="Gujr" typeface="Arial"/>
        <a:font script="Khmr" typeface="Arial"/>
        <a:font script="Knda" typeface="Arial"/>
        <a:font script="Guru" typeface="Arial"/>
        <a:font script="Cans" typeface="Arial"/>
        <a:font script="Cher" typeface="Arial"/>
        <a:font script="Yiii" typeface="Arial"/>
        <a:font script="Tibt" typeface="Arial"/>
        <a:font script="Thaa" typeface="Arial"/>
        <a:font script="Deva" typeface="Arial"/>
        <a:font script="Telu" typeface="Arial"/>
        <a:font script="Taml" typeface="Arial"/>
        <a:font script="Syrc" typeface="Arial"/>
        <a:font script="Orya" typeface="Arial"/>
        <a:font script="Mlym" typeface="Arial"/>
        <a:font script="Laoo" typeface="Arial"/>
        <a:font script="Sinh" typeface="Arial"/>
        <a:font script="Mong" typeface="Arial"/>
        <a:font script="Viet" typeface="Arial"/>
        <a:font script="Uigh" typeface="Arial"/>
        <a:font script="Geor"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5718</TotalTime>
  <Words>2428</Words>
  <Application>Microsoft Office PowerPoint</Application>
  <PresentationFormat>Brugerdefineret</PresentationFormat>
  <Paragraphs>212</Paragraphs>
  <Slides>17</Slides>
  <Notes>2</Notes>
  <HiddenSlides>0</HiddenSlides>
  <MMClips>0</MMClips>
  <ScaleCrop>false</ScaleCrop>
  <HeadingPairs>
    <vt:vector size="6" baseType="variant">
      <vt:variant>
        <vt:lpstr>Tema</vt:lpstr>
      </vt:variant>
      <vt:variant>
        <vt:i4>1</vt:i4>
      </vt:variant>
      <vt:variant>
        <vt:lpstr>Integrerede OLE-servere</vt:lpstr>
      </vt:variant>
      <vt:variant>
        <vt:i4>1</vt:i4>
      </vt:variant>
      <vt:variant>
        <vt:lpstr>Diastitler</vt:lpstr>
      </vt:variant>
      <vt:variant>
        <vt:i4>17</vt:i4>
      </vt:variant>
    </vt:vector>
  </HeadingPairs>
  <TitlesOfParts>
    <vt:vector size="19" baseType="lpstr">
      <vt:lpstr>Blank</vt:lpstr>
      <vt:lpstr>think-cell Slide</vt:lpstr>
      <vt:lpstr>En ny, revideret rehabiliteringsplan</vt:lpstr>
      <vt:lpstr>PowerPoint-præsentation</vt:lpstr>
      <vt:lpstr>Overblik over rehabiliteringsplanens tre dele</vt:lpstr>
      <vt:lpstr>1. Den forberedende del </vt:lpstr>
      <vt:lpstr>1. Den forberedende del. Sektion 1</vt:lpstr>
      <vt:lpstr>1. Den forberedende del. Sektion 2</vt:lpstr>
      <vt:lpstr>1. Den forberedende del</vt:lpstr>
      <vt:lpstr>1. Den forberedende del. Sektion 3</vt:lpstr>
      <vt:lpstr>1. Den forberedende del. Sektion 4 </vt:lpstr>
      <vt:lpstr>1. Den forberedende del</vt:lpstr>
      <vt:lpstr>2. Indstillingen</vt:lpstr>
      <vt:lpstr>2. Indstilling</vt:lpstr>
      <vt:lpstr>2. Indstilling</vt:lpstr>
      <vt:lpstr>3. Indsatsdel</vt:lpstr>
      <vt:lpstr>3. Indsatsdel</vt:lpstr>
      <vt:lpstr>3. Indsatsdel</vt:lpstr>
      <vt:lpstr>PowerPoint-præsentation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Deloitte</dc:creator>
  <cp:lastModifiedBy>Signe Schertiger</cp:lastModifiedBy>
  <cp:revision>130</cp:revision>
  <dcterms:modified xsi:type="dcterms:W3CDTF">2018-12-21T11:23:16Z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ustomerId">
    <vt:lpwstr>deloittedenmark</vt:lpwstr>
  </property>
  <property fmtid="{D5CDD505-2E9C-101B-9397-08002B2CF9AE}" pid="3" name="TemplateId">
    <vt:lpwstr>636262882184776818</vt:lpwstr>
  </property>
  <property fmtid="{D5CDD505-2E9C-101B-9397-08002B2CF9AE}" pid="4" name="UserProfileId">
    <vt:lpwstr>636583554771567137</vt:lpwstr>
  </property>
</Properties>
</file>