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549" r:id="rId2"/>
    <p:sldId id="612" r:id="rId3"/>
    <p:sldId id="616" r:id="rId4"/>
    <p:sldId id="575" r:id="rId5"/>
    <p:sldId id="534" r:id="rId6"/>
    <p:sldId id="614" r:id="rId7"/>
    <p:sldId id="61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 slides" id="{120BCED0-B229-4C5B-9E35-E2FFC7F1A4D6}">
          <p14:sldIdLst>
            <p14:sldId id="549"/>
            <p14:sldId id="612"/>
            <p14:sldId id="616"/>
            <p14:sldId id="575"/>
            <p14:sldId id="534"/>
            <p14:sldId id="614"/>
            <p14:sldId id="615"/>
          </p14:sldIdLst>
        </p14:section>
        <p14:section name="Brugerguide" id="{1E33FB72-A4AB-4826-82DE-C949FD83ED42}">
          <p14:sldIdLst/>
        </p14:section>
        <p14:section name="Guidelines" id="{9705E40E-2DA0-4DF8-8FB3-0A4FE2257E8F}">
          <p14:sldIdLst/>
        </p14:section>
        <p14:section name="Mediebibliotek" id="{E8B4E783-EE4B-43AE-9D76-62CA25AD3FDA}">
          <p14:sldIdLst/>
        </p14:section>
        <p14:section name="Ikoner" id="{19F27FF0-43AC-4B12-96F9-B99C2CBF089D}">
          <p14:sldIdLst/>
        </p14:section>
        <p14:section name="Slide eksempler" id="{A470FB36-1E0C-46E4-ACA4-390880B8EED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hilde Gade Pilgaard" initials="MGP" lastIdx="2" clrIdx="0">
    <p:extLst>
      <p:ext uri="{19B8F6BF-5375-455C-9EA6-DF929625EA0E}">
        <p15:presenceInfo xmlns:p15="http://schemas.microsoft.com/office/powerpoint/2012/main" userId="S-1-5-21-2100284113-1573851820-878952375-3876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1844"/>
    <a:srgbClr val="F2F2F3"/>
    <a:srgbClr val="F4F4F3"/>
    <a:srgbClr val="776E64"/>
    <a:srgbClr val="C8102E"/>
    <a:srgbClr val="640817"/>
    <a:srgbClr val="3C3732"/>
    <a:srgbClr val="C9C5C1"/>
    <a:srgbClr val="003087"/>
    <a:srgbClr val="00246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27102A9-8310-4765-A935-A1911B00CA55}">
  <a:tblStyle styleId="{5C22544A-7EE6-4342-B048-85BDC9FD1C3A}" styleName="Medium Style 2 - Accent 1">
    <a:wholeTbl>
      <a:tcTxStyle>
        <a:fontRef idx="minor">
          <a:prstClr val="black"/>
        </a:fontRef>
        <a:schemeClr val="accent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yst layout 1 - Markering 4">
    <a:wholeTbl>
      <a:tcTxStyle>
        <a:fontRef idx="minor">
          <a:scrgbClr r="0" g="0" b="0"/>
        </a:fontRef>
        <a:schemeClr val="accent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99" autoAdjust="0"/>
    <p:restoredTop sz="86397" autoAdjust="0"/>
  </p:normalViewPr>
  <p:slideViewPr>
    <p:cSldViewPr snapToGrid="0" showGuides="1">
      <p:cViewPr varScale="1">
        <p:scale>
          <a:sx n="81" d="100"/>
          <a:sy n="81" d="100"/>
        </p:scale>
        <p:origin x="126" y="762"/>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29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B3FFB1A-3D03-4CAF-BD83-94BC0DD1D1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sz="1000"/>
          </a:p>
        </p:txBody>
      </p:sp>
      <p:sp>
        <p:nvSpPr>
          <p:cNvPr id="3" name="Header Placeholder 2">
            <a:extLst>
              <a:ext uri="{FF2B5EF4-FFF2-40B4-BE49-F238E27FC236}">
                <a16:creationId xmlns:a16="http://schemas.microsoft.com/office/drawing/2014/main" id="{F78585ED-E09F-4544-9D28-61960CDC78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sz="1000"/>
          </a:p>
        </p:txBody>
      </p:sp>
      <p:sp>
        <p:nvSpPr>
          <p:cNvPr id="4" name="Date Placeholder 3">
            <a:extLst>
              <a:ext uri="{FF2B5EF4-FFF2-40B4-BE49-F238E27FC236}">
                <a16:creationId xmlns:a16="http://schemas.microsoft.com/office/drawing/2014/main" id="{3D73BD75-AA93-4F77-AAFD-71EBF7C562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10B1E8-F03F-4C86-87B6-E60CA7E1B3B0}" type="datetime1">
              <a:rPr lang="en-GB" sz="1000" smtClean="0"/>
              <a:t>30/10/2025</a:t>
            </a:fld>
            <a:endParaRPr lang="en-GB" sz="1000"/>
          </a:p>
        </p:txBody>
      </p:sp>
      <p:sp>
        <p:nvSpPr>
          <p:cNvPr id="5" name="Slide Number Placeholder 4">
            <a:extLst>
              <a:ext uri="{FF2B5EF4-FFF2-40B4-BE49-F238E27FC236}">
                <a16:creationId xmlns:a16="http://schemas.microsoft.com/office/drawing/2014/main" id="{741FA956-9989-4246-8A28-4D201CBFBA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71E504-7D2F-4226-9493-8292EE5D077C}" type="slidenum">
              <a:rPr lang="en-GB" sz="1000" smtClean="0"/>
              <a:t>‹nr.›</a:t>
            </a:fld>
            <a:endParaRPr lang="en-GB" sz="1000"/>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F185A3-66D2-4D10-89A9-2033FCB223F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3" name="Slide Image Placeholder 2">
            <a:extLst>
              <a:ext uri="{FF2B5EF4-FFF2-40B4-BE49-F238E27FC236}">
                <a16:creationId xmlns:a16="http://schemas.microsoft.com/office/drawing/2014/main" id="{C7B05EB1-0120-43C4-9E3F-C19C6476CD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4" name="Header Placeholder 3">
            <a:extLst>
              <a:ext uri="{FF2B5EF4-FFF2-40B4-BE49-F238E27FC236}">
                <a16:creationId xmlns:a16="http://schemas.microsoft.com/office/drawing/2014/main" id="{45E5836E-8170-4804-9800-6AE5EBBE42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
        <p:nvSpPr>
          <p:cNvPr id="5" name="Date Placeholder 4">
            <a:extLst>
              <a:ext uri="{FF2B5EF4-FFF2-40B4-BE49-F238E27FC236}">
                <a16:creationId xmlns:a16="http://schemas.microsoft.com/office/drawing/2014/main" id="{D65AB016-25EA-425F-9A59-14BC385A1D1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57F3F9BA-6950-45E6-9538-66D0C5B7F4B1}" type="datetime1">
              <a:rPr lang="en-GB" smtClean="0"/>
              <a:t>30/10/2025</a:t>
            </a:fld>
            <a:endParaRPr lang="en-GB"/>
          </a:p>
        </p:txBody>
      </p:sp>
      <p:sp>
        <p:nvSpPr>
          <p:cNvPr id="6" name="Notes Placeholder 5">
            <a:extLst>
              <a:ext uri="{FF2B5EF4-FFF2-40B4-BE49-F238E27FC236}">
                <a16:creationId xmlns:a16="http://schemas.microsoft.com/office/drawing/2014/main" id="{B41D9AB7-224F-42A1-8469-C71F2146F39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BDC28F7B-22D6-4FFA-899B-97B397D45F8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74A5A2F-ECD0-4A51-A9E7-D8DA645BD5CD}" type="slidenum">
              <a:rPr lang="en-GB" smtClean="0"/>
              <a:pPr/>
              <a:t>‹nr.›</a:t>
            </a:fld>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Disse</a:t>
            </a:r>
            <a:r>
              <a:rPr lang="da-DK" baseline="0" dirty="0"/>
              <a:t> slides opsummerer viden om effektive indsatser for unge. </a:t>
            </a:r>
            <a:r>
              <a:rPr lang="da-DK" dirty="0"/>
              <a:t>Slides tager udgangspunkt i STARs </a:t>
            </a:r>
            <a:r>
              <a:rPr lang="da-DK" baseline="0" dirty="0" err="1"/>
              <a:t>vidensnotater</a:t>
            </a:r>
            <a:r>
              <a:rPr lang="da-DK" baseline="0" dirty="0"/>
              <a:t> fra 2025. </a:t>
            </a:r>
          </a:p>
          <a:p>
            <a:pPr marL="171450" indent="-171450">
              <a:buFontTx/>
              <a:buChar char="-"/>
            </a:pPr>
            <a:endParaRPr lang="da-DK"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De beskrevne effekter er gennemsnitseffekter. Det vil sige, at de ikke nødvendigvis virker for den enkelte, men for gruppen som helhed. I praksis skal denne viden derfor suppleres med en individuel vurdering af, hvad der er den rette indsats for den enkelte borger i den konkrete situation.</a:t>
            </a:r>
          </a:p>
          <a:p>
            <a:pPr marL="0" indent="0">
              <a:buFontTx/>
              <a:buNone/>
            </a:pP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Flere detaljer findes i STARs </a:t>
            </a:r>
            <a:r>
              <a:rPr lang="da-DK" sz="1200" dirty="0" err="1"/>
              <a:t>vidensnotater</a:t>
            </a:r>
            <a:r>
              <a:rPr lang="da-DK" sz="1200" dirty="0"/>
              <a:t> og litteraturgennemgange fra 2025.</a:t>
            </a:r>
          </a:p>
          <a:p>
            <a:endParaRPr lang="da-DK" dirty="0"/>
          </a:p>
          <a:p>
            <a:endParaRPr lang="da-DK" dirty="0"/>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2</a:t>
            </a:fld>
            <a:endParaRPr lang="en-GB"/>
          </a:p>
        </p:txBody>
      </p:sp>
    </p:spTree>
    <p:extLst>
      <p:ext uri="{BB962C8B-B14F-4D97-AF65-F5344CB8AC3E}">
        <p14:creationId xmlns:p14="http://schemas.microsoft.com/office/powerpoint/2010/main" val="961270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3</a:t>
            </a:fld>
            <a:endParaRPr lang="en-GB"/>
          </a:p>
        </p:txBody>
      </p:sp>
    </p:spTree>
    <p:extLst>
      <p:ext uri="{BB962C8B-B14F-4D97-AF65-F5344CB8AC3E}">
        <p14:creationId xmlns:p14="http://schemas.microsoft.com/office/powerpoint/2010/main" val="3969893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Individuelt Planlagt job med Støtte (IPS) kan også virke for unge med psykiske lidelser </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Indsatsen Individuelt Planlagt job med Støtte (IPS) indeholder en virksomhedsrettet indsats i kombination med psykiatrisk behandling og støtte, fx i form af en mentor.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Her samarbejder den regionale behandlingspsykiatri og kommune, typisk jobcentret, for at hjælpe borgere med psykiske lidelser med at opnå og fastholde ordinært arbejde eller uddannelse.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solid dokumentation for, at IPS er en effektiv metode til at hjælpe personer med alvorlige sindslidelser </a:t>
            </a:r>
            <a:r>
              <a:rPr lang="da-DK" sz="1200" b="1" kern="1200" dirty="0">
                <a:solidFill>
                  <a:schemeClr val="tx1"/>
                </a:solidFill>
                <a:effectLst/>
                <a:latin typeface="+mn-lt"/>
                <a:ea typeface="+mn-ea"/>
                <a:cs typeface="+mn-cs"/>
              </a:rPr>
              <a:t>– herunder også unge –</a:t>
            </a:r>
            <a:r>
              <a:rPr lang="da-DK" sz="1200" kern="1200" dirty="0">
                <a:solidFill>
                  <a:schemeClr val="tx1"/>
                </a:solidFill>
                <a:effectLst/>
                <a:latin typeface="+mn-lt"/>
                <a:ea typeface="+mn-ea"/>
                <a:cs typeface="+mn-cs"/>
              </a:rPr>
              <a:t> i beskæftigelse eller uddannelse. Metoden virker for den brede gruppe af borgere, som står langt fra arbejdsmarkedet, og det giver en forventning om, at den også kan have effekt for den smallere gruppe af unge. Den samfundsøkonomiske besparelse per borger i IPS vurderes til at være 72.000 kr.</a:t>
            </a:r>
          </a:p>
          <a:p>
            <a:endParaRPr lang="da-DK" b="1"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4</a:t>
            </a:fld>
            <a:endParaRPr lang="en-GB"/>
          </a:p>
        </p:txBody>
      </p:sp>
    </p:spTree>
    <p:extLst>
      <p:ext uri="{BB962C8B-B14F-4D97-AF65-F5344CB8AC3E}">
        <p14:creationId xmlns:p14="http://schemas.microsoft.com/office/powerpoint/2010/main" val="2517179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b="1" dirty="0"/>
              <a:t>Tidlig aktivering med nyttejob gavner de stærkeste unge i kontanthjælpssystemet</a:t>
            </a:r>
            <a:endParaRPr lang="da-DK" dirty="0"/>
          </a:p>
          <a:p>
            <a:pPr marL="171450" indent="-171450">
              <a:buFont typeface="Arial" panose="020B0604020202020204" pitchFamily="34" charset="0"/>
              <a:buChar char="•"/>
            </a:pPr>
            <a:r>
              <a:rPr lang="da-DK" dirty="0"/>
              <a:t>Det kan være en fordel at bruge nytteindsats som en tidlig og aktiv indsats for åbenlyst uddannelsesparate unge. </a:t>
            </a:r>
          </a:p>
          <a:p>
            <a:pPr marL="171450" indent="-171450">
              <a:buFont typeface="Arial" panose="020B0604020202020204" pitchFamily="34" charset="0"/>
              <a:buChar char="•"/>
            </a:pPr>
            <a:r>
              <a:rPr lang="da-DK" dirty="0"/>
              <a:t>En analyse fra Beskæftigelsesministeriet (2015) viser, at nyttejob har en positiv effekt på unges beskæftigelse – både mens de deltager i indsatsten og efterfølgende.</a:t>
            </a:r>
          </a:p>
          <a:p>
            <a:pPr marL="171450" indent="-171450">
              <a:buFont typeface="Arial" panose="020B0604020202020204" pitchFamily="34" charset="0"/>
              <a:buChar char="•"/>
            </a:pPr>
            <a:r>
              <a:rPr lang="da-DK" dirty="0"/>
              <a:t>Særligt de mest ressourcestærke unge ser ud til at have gavn af at komme i gang med en nytteindsats på en virksomhed fra første dag. Det kan hjælpe dem hurtigere videre i uddannelse eller job.</a:t>
            </a:r>
          </a:p>
          <a:p>
            <a:endParaRPr lang="da-DK" dirty="0"/>
          </a:p>
          <a:p>
            <a:pPr lvl="0"/>
            <a:r>
              <a:rPr lang="da-DK" sz="1200" b="1" kern="1200" dirty="0">
                <a:solidFill>
                  <a:schemeClr val="tx1"/>
                </a:solidFill>
                <a:effectLst/>
                <a:latin typeface="+mn-lt"/>
                <a:ea typeface="+mn-ea"/>
                <a:cs typeface="+mn-cs"/>
              </a:rPr>
              <a:t>Løntilskud kan hjælpe de stærkeste unge i job </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viden om, at løntilskudsansættelser af cirka et halvt års varighed i både private og offentlige virksomheder kan have en positiv langsigtet effekt på unges beskæftigelse – særligt for unge mænd (KORA 2012).</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Det tyder på, at løntilskud kan være et effektivt redskab i beskæftigelsesindsatsen for denne gruppe.</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Dog bør man være opmærksom på, at de unge, der kommer i løntilskud, generelt har lidt stærkere forudsætninger end deltagere i andre tilbud. Derfor er det usikkert, om de samme positive effekter også gælder for de mest udsatte unge. </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5</a:t>
            </a:fld>
            <a:endParaRPr lang="en-GB"/>
          </a:p>
        </p:txBody>
      </p:sp>
    </p:spTree>
    <p:extLst>
      <p:ext uri="{BB962C8B-B14F-4D97-AF65-F5344CB8AC3E}">
        <p14:creationId xmlns:p14="http://schemas.microsoft.com/office/powerpoint/2010/main" val="23377222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Mentorstøtte kan bringe udsatte unge tættere på job </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Mentorstøtte er især relevant som en målrettet indsats for udsatte unge i kontanthjælpssystemet. Et </a:t>
            </a:r>
            <a:r>
              <a:rPr lang="da-DK" sz="1200" kern="1200" dirty="0" err="1">
                <a:solidFill>
                  <a:schemeClr val="tx1"/>
                </a:solidFill>
                <a:effectLst/>
                <a:latin typeface="+mn-lt"/>
                <a:ea typeface="+mn-ea"/>
                <a:cs typeface="+mn-cs"/>
              </a:rPr>
              <a:t>randomiseret</a:t>
            </a:r>
            <a:r>
              <a:rPr lang="da-DK" sz="1200" kern="1200" dirty="0">
                <a:solidFill>
                  <a:schemeClr val="tx1"/>
                </a:solidFill>
                <a:effectLst/>
                <a:latin typeface="+mn-lt"/>
                <a:ea typeface="+mn-ea"/>
                <a:cs typeface="+mn-cs"/>
              </a:rPr>
              <a:t> kontrolleret forsøg i 13 jobcentre fra 2012–2013 viste, at ugentlig mentorstøtte i et år havde en positiv effekt på unges overgang til beskæftigelse og uddannelse. Erfaringerne peger dermed på, at mentorstøtte er en effektiv indsats for unge.</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Mentorindsatsen har især vist sig gavnlig for en specifik gruppe: udsatte unge, der har gennemført folkeskolen, men med lavt karaktergennemsnit (under 4).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For denne gruppe er der målt en markant positiv uddannelseseffekt på 7-10 procentpoint. Omvendt ses ingen nævneværdig effekt for de mest ressourcesvage unge, som ikke har fuldført folkeskolen, eller for de mest ressourcestærke unge med solid forældrebaggrund.</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Derudover indgår støtte, fx i form af en mentor i flere indsatser, hvor der er dokumenteret positive effekter på beskæftigelsen for den brede gruppe af borgere, som er længere væk fra arbejdsmarkedet. Det gælder fx for </a:t>
            </a:r>
            <a:r>
              <a:rPr lang="da-DK" sz="1200" kern="1200" dirty="0" err="1">
                <a:solidFill>
                  <a:schemeClr val="tx1"/>
                </a:solidFill>
                <a:effectLst/>
                <a:latin typeface="+mn-lt"/>
                <a:ea typeface="+mn-ea"/>
                <a:cs typeface="+mn-cs"/>
              </a:rPr>
              <a:t>Jobfirst</a:t>
            </a:r>
            <a:r>
              <a:rPr lang="da-DK" sz="1200" kern="1200" dirty="0">
                <a:solidFill>
                  <a:schemeClr val="tx1"/>
                </a:solidFill>
                <a:effectLst/>
                <a:latin typeface="+mn-lt"/>
                <a:ea typeface="+mn-ea"/>
                <a:cs typeface="+mn-cs"/>
              </a:rPr>
              <a:t>, IPS og brobygning.</a:t>
            </a:r>
            <a:br>
              <a:rPr lang="da-DK" sz="1200" kern="1200" dirty="0">
                <a:solidFill>
                  <a:schemeClr val="tx1"/>
                </a:solidFill>
                <a:effectLst/>
                <a:latin typeface="+mn-lt"/>
                <a:ea typeface="+mn-ea"/>
                <a:cs typeface="+mn-cs"/>
              </a:rPr>
            </a:br>
            <a:br>
              <a:rPr lang="da-DK" sz="1200" kern="1200" dirty="0">
                <a:solidFill>
                  <a:schemeClr val="tx1"/>
                </a:solidFill>
                <a:effectLst/>
                <a:latin typeface="+mn-lt"/>
                <a:ea typeface="+mn-ea"/>
                <a:cs typeface="+mn-cs"/>
              </a:rPr>
            </a:br>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6</a:t>
            </a:fld>
            <a:endParaRPr lang="en-GB"/>
          </a:p>
        </p:txBody>
      </p:sp>
    </p:spTree>
    <p:extLst>
      <p:ext uri="{BB962C8B-B14F-4D97-AF65-F5344CB8AC3E}">
        <p14:creationId xmlns:p14="http://schemas.microsoft.com/office/powerpoint/2010/main" val="42730585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Brobygning kan hjælpe unge videre i uddannelse og job</a:t>
            </a:r>
            <a:endParaRPr lang="da-DK"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Et brobygningsforløb er en kort, uddannelsesrettet indsats for unge på uddannelseshjælp med faglige og/eller sociale udfordringer. Forløbet består af fem kerneelementer: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(1) deltagelse i et ordinært erhvervsskolemiljø,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(2) opkvalificering i dansk og matematik,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(3) snusepraktikker i både uddannelsesinstitutioner og virksomheder,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(4) en uddannelsesmentor undervejs </a:t>
            </a:r>
            <a:br>
              <a:rPr lang="da-DK" sz="1200" kern="1200" dirty="0">
                <a:solidFill>
                  <a:schemeClr val="tx1"/>
                </a:solidFill>
                <a:effectLst/>
                <a:latin typeface="+mn-lt"/>
                <a:ea typeface="+mn-ea"/>
                <a:cs typeface="+mn-cs"/>
              </a:rPr>
            </a:br>
            <a:r>
              <a:rPr lang="da-DK" sz="1200" kern="1200" dirty="0">
                <a:solidFill>
                  <a:schemeClr val="tx1"/>
                </a:solidFill>
                <a:effectLst/>
                <a:latin typeface="+mn-lt"/>
                <a:ea typeface="+mn-ea"/>
                <a:cs typeface="+mn-cs"/>
              </a:rPr>
              <a:t>samt (5) støtte af en mentor, som støtter undervejs i forløbet og fungerer som fastholdelsesmentor under den ordinære uddannelse, indtil der er fundet en praktikplads på erhvervsuddannelsen.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a-DK"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Brobygningsforløb kan også bruges som en målrettet indsats for at hjælpe udsatte unge videre i uddannelse og job. Erfaringer fra projektet Brobygning til uddannelse, som blev igangsat af Arbejdsmarkedsstyrelsen i 2013, viser, at forløbene har positive effekter på uddannelse og beskæftigelse – særligt for uddannelsesparate unge og de mest ressourcestærke aktivitetsparate.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Et studie</a:t>
            </a:r>
            <a:r>
              <a:rPr lang="da-DK" sz="1200" kern="1200" baseline="0" dirty="0">
                <a:solidFill>
                  <a:schemeClr val="tx1"/>
                </a:solidFill>
                <a:effectLst/>
                <a:latin typeface="+mn-lt"/>
                <a:ea typeface="+mn-ea"/>
                <a:cs typeface="+mn-cs"/>
              </a:rPr>
              <a:t> fandt, at et kortere brobygningsforløb – typisk under tre måneder – øgede sandsynligheden for at unge påbegyndte og gennemførte en uddannelse. 25 uger efter opstart var andelen i uddannelse 15 procentpoint højere blandt deltagere relativt til sammenlignelige unge, der ikke havde et kortere brobygningsforløb. </a:t>
            </a:r>
            <a:r>
              <a:rPr lang="da-DK" sz="1200" kern="1200" dirty="0">
                <a:solidFill>
                  <a:schemeClr val="tx1"/>
                </a:solidFill>
                <a:effectLst/>
                <a:latin typeface="+mn-lt"/>
                <a:ea typeface="+mn-ea"/>
                <a:cs typeface="+mn-cs"/>
              </a:rPr>
              <a:t>Dog viser senere</a:t>
            </a:r>
            <a:r>
              <a:rPr lang="da-DK" sz="1200" kern="1200" baseline="0" dirty="0">
                <a:solidFill>
                  <a:schemeClr val="tx1"/>
                </a:solidFill>
                <a:effectLst/>
                <a:latin typeface="+mn-lt"/>
                <a:ea typeface="+mn-ea"/>
                <a:cs typeface="+mn-cs"/>
              </a:rPr>
              <a:t> studier fra 2017 og 2018, at brobygningsforløbene ikke havde effekt på fuldførelse af gymnasiale eller videregående uddannelser, og at der kan være en pointe i at differentiere mellem en ”uddannelsesvej” og ”</a:t>
            </a:r>
            <a:r>
              <a:rPr lang="da-DK" sz="1200" kern="1200" baseline="0" dirty="0" err="1">
                <a:solidFill>
                  <a:schemeClr val="tx1"/>
                </a:solidFill>
                <a:effectLst/>
                <a:latin typeface="+mn-lt"/>
                <a:ea typeface="+mn-ea"/>
                <a:cs typeface="+mn-cs"/>
              </a:rPr>
              <a:t>jobvej</a:t>
            </a:r>
            <a:r>
              <a:rPr lang="da-DK" sz="1200" kern="1200" baseline="0" dirty="0">
                <a:solidFill>
                  <a:schemeClr val="tx1"/>
                </a:solidFill>
                <a:effectLst/>
                <a:latin typeface="+mn-lt"/>
                <a:ea typeface="+mn-ea"/>
                <a:cs typeface="+mn-cs"/>
              </a:rPr>
              <a:t>”. </a:t>
            </a:r>
            <a:endParaRPr lang="da-DK" sz="1200" kern="1200" dirty="0">
              <a:solidFill>
                <a:schemeClr val="tx1"/>
              </a:solidFill>
              <a:effectLst/>
              <a:latin typeface="+mn-lt"/>
              <a:ea typeface="+mn-ea"/>
              <a:cs typeface="+mn-cs"/>
            </a:endParaRP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30/10/2025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7</a:t>
            </a:fld>
            <a:endParaRPr lang="en-GB"/>
          </a:p>
        </p:txBody>
      </p:sp>
    </p:spTree>
    <p:extLst>
      <p:ext uri="{BB962C8B-B14F-4D97-AF65-F5344CB8AC3E}">
        <p14:creationId xmlns:p14="http://schemas.microsoft.com/office/powerpoint/2010/main" val="42931500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Master" Target="../slideMasters/slideMaster1.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 Id="rId9" Type="http://schemas.openxmlformats.org/officeDocument/2006/relationships/image" Target="../media/image21.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FAC78685-2AE8-4790-9E15-2028753F5FF4}"/>
              </a:ext>
            </a:extLst>
          </p:cNvPr>
          <p:cNvSpPr>
            <a:spLocks noGrp="1"/>
          </p:cNvSpPr>
          <p:nvPr>
            <p:ph type="dt" sz="half" idx="15"/>
          </p:nvPr>
        </p:nvSpPr>
        <p:spPr>
          <a:xfrm>
            <a:off x="0" y="6858000"/>
            <a:ext cx="0" cy="0"/>
          </a:xfrm>
        </p:spPr>
        <p:txBody>
          <a:bodyPr/>
          <a:lstStyle>
            <a:lvl1pPr>
              <a:defRPr sz="100">
                <a:noFill/>
              </a:defRPr>
            </a:lvl1pPr>
          </a:lstStyle>
          <a:p>
            <a:fld id="{5BA91CFC-511F-4994-A5F6-33D9C764742D}" type="datetime2">
              <a:rPr lang="da-DK" smtClean="0"/>
              <a:t>30. oktober 2025</a:t>
            </a:fld>
            <a:endParaRPr lang="da-DK" dirty="0"/>
          </a:p>
        </p:txBody>
      </p:sp>
      <p:sp>
        <p:nvSpPr>
          <p:cNvPr id="8" name="Footer Placeholder 8" hidden="1">
            <a:extLst>
              <a:ext uri="{FF2B5EF4-FFF2-40B4-BE49-F238E27FC236}">
                <a16:creationId xmlns:a16="http://schemas.microsoft.com/office/drawing/2014/main" id="{B6981A3E-B3C5-4F78-81B7-270B06EFC912}"/>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9" name="Slide Number Placeholder 10" hidden="1">
            <a:extLst>
              <a:ext uri="{FF2B5EF4-FFF2-40B4-BE49-F238E27FC236}">
                <a16:creationId xmlns:a16="http://schemas.microsoft.com/office/drawing/2014/main" id="{8735CF21-6327-43B3-A6B4-E856B24D6FD7}"/>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 name="Title 1"/>
          <p:cNvSpPr>
            <a:spLocks noGrp="1"/>
          </p:cNvSpPr>
          <p:nvPr>
            <p:ph type="ctrTitle" hasCustomPrompt="1"/>
          </p:nvPr>
        </p:nvSpPr>
        <p:spPr>
          <a:xfrm>
            <a:off x="812799" y="2031999"/>
            <a:ext cx="7315201" cy="1886400"/>
          </a:xfrm>
        </p:spPr>
        <p:txBody>
          <a:bodyPr anchor="t" anchorCtr="0"/>
          <a:lstStyle>
            <a:lvl1pPr algn="l">
              <a:defRPr sz="4200"/>
            </a:lvl1pPr>
          </a:lstStyle>
          <a:p>
            <a:r>
              <a:rPr lang="da-DK" dirty="0"/>
              <a:t>Klik for at tilføje titel.</a:t>
            </a:r>
            <a:br>
              <a:rPr lang="da-DK" dirty="0"/>
            </a:br>
            <a:r>
              <a:rPr lang="da-DK" dirty="0"/>
              <a:t>OBS: Teksten må IKKE gå ind over kronen</a:t>
            </a:r>
          </a:p>
        </p:txBody>
      </p:sp>
      <p:sp>
        <p:nvSpPr>
          <p:cNvPr id="3" name="Subtitle 2"/>
          <p:cNvSpPr>
            <a:spLocks noGrp="1"/>
          </p:cNvSpPr>
          <p:nvPr>
            <p:ph type="subTitle" idx="1" hasCustomPrompt="1"/>
          </p:nvPr>
        </p:nvSpPr>
        <p:spPr>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ACBDA23F-4B36-BC18-26C9-786CB99B1E0C}"/>
              </a:ext>
            </a:extLst>
          </p:cNvPr>
          <p:cNvSpPr>
            <a:spLocks noGrp="1"/>
          </p:cNvSpPr>
          <p:nvPr>
            <p:ph type="body" sz="quarter" idx="18" hasCustomPrompt="1"/>
          </p:nvPr>
        </p:nvSpPr>
        <p:spPr>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0" name="Pladsholder til tekst 7">
            <a:extLst>
              <a:ext uri="{FF2B5EF4-FFF2-40B4-BE49-F238E27FC236}">
                <a16:creationId xmlns:a16="http://schemas.microsoft.com/office/drawing/2014/main" id="{631A29F9-3B42-E161-1FDE-AD4C02667F9A}"/>
              </a:ext>
            </a:extLst>
          </p:cNvPr>
          <p:cNvSpPr>
            <a:spLocks noGrp="1"/>
          </p:cNvSpPr>
          <p:nvPr>
            <p:ph type="body" sz="quarter" idx="19" hasCustomPrompt="1"/>
          </p:nvPr>
        </p:nvSpPr>
        <p:spPr>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5" name="Graphic 13">
            <a:extLst>
              <a:ext uri="{FF2B5EF4-FFF2-40B4-BE49-F238E27FC236}">
                <a16:creationId xmlns:a16="http://schemas.microsoft.com/office/drawing/2014/main" id="{957CC80D-E46F-0D46-5C71-201D8FAA24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1" name="Logo RGB">
            <a:extLst>
              <a:ext uri="{FF2B5EF4-FFF2-40B4-BE49-F238E27FC236}">
                <a16:creationId xmlns:a16="http://schemas.microsoft.com/office/drawing/2014/main" id="{65C4E4B9-F102-42A4-8AD7-8E629D88AD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149" y="405468"/>
            <a:ext cx="2495601" cy="806400"/>
          </a:xfrm>
          <a:prstGeom prst="rect">
            <a:avLst/>
          </a:prstGeom>
        </p:spPr>
      </p:pic>
    </p:spTree>
    <p:extLst>
      <p:ext uri="{BB962C8B-B14F-4D97-AF65-F5344CB8AC3E}">
        <p14:creationId xmlns:p14="http://schemas.microsoft.com/office/powerpoint/2010/main" val="270691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 indhold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AC6760AB-EE36-4734-9582-F16B96D5B50D}"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64164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billede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lvl1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321A4093-DC54-4B10-876F-3A00F0CF8570}"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397906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billede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04E51B05-FFEA-4644-9786-413A075D74A4}"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776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billede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791F274C-6DA9-44BF-A474-56F0CC1E2B71}"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84685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dhold og tal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a:xfrm>
            <a:off x="812800" y="812800"/>
            <a:ext cx="5689600" cy="1219200"/>
          </a:xfrm>
        </p:spPr>
        <p:txBody>
          <a:bodyPr/>
          <a:lstStyle>
            <a:lvl1pPr>
              <a:defRPr>
                <a:solidFill>
                  <a:schemeClr val="accent1"/>
                </a:solidFill>
              </a:defRPr>
            </a:lvl1pPr>
          </a:lstStyle>
          <a:p>
            <a:r>
              <a:rPr lang="da-DK" dirty="0"/>
              <a:t>Klik for at tilføje titel</a:t>
            </a:r>
          </a:p>
        </p:txBody>
      </p:sp>
      <p:sp>
        <p:nvSpPr>
          <p:cNvPr id="3" name="Content Placeholder 2"/>
          <p:cNvSpPr>
            <a:spLocks noGrp="1"/>
          </p:cNvSpPr>
          <p:nvPr>
            <p:ph idx="1" hasCustomPrompt="1"/>
          </p:nvPr>
        </p:nvSpPr>
        <p:spPr>
          <a:xfrm>
            <a:off x="812799" y="2032000"/>
            <a:ext cx="56896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Subtitle 2">
            <a:extLst>
              <a:ext uri="{FF2B5EF4-FFF2-40B4-BE49-F238E27FC236}">
                <a16:creationId xmlns:a16="http://schemas.microsoft.com/office/drawing/2014/main" id="{480E4B1A-1877-DD9D-2D85-D6DD0BFAB613}"/>
              </a:ext>
            </a:extLst>
          </p:cNvPr>
          <p:cNvSpPr>
            <a:spLocks noGrp="1"/>
          </p:cNvSpPr>
          <p:nvPr>
            <p:ph type="subTitle" idx="13" hasCustomPrompt="1"/>
          </p:nvPr>
        </p:nvSpPr>
        <p:spPr>
          <a:xfrm>
            <a:off x="7716403" y="-1"/>
            <a:ext cx="4069194" cy="6045193"/>
          </a:xfrm>
          <a:solidFill>
            <a:schemeClr val="accent4">
              <a:lumMod val="20000"/>
              <a:lumOff val="80000"/>
            </a:schemeClr>
          </a:solidFill>
        </p:spPr>
        <p:txBody>
          <a:bodyPr lIns="406800" tIns="813600" rIns="406800" anchor="t" anchorCtr="0"/>
          <a:lstStyle>
            <a:lvl1pPr marL="0" indent="0" algn="l">
              <a:lnSpc>
                <a:spcPct val="90000"/>
              </a:lnSpc>
              <a:spcBef>
                <a:spcPts val="0"/>
              </a:spcBef>
              <a:spcAft>
                <a:spcPts val="0"/>
              </a:spcAft>
              <a:buFont typeface="Arial" panose="020B0604020202020204" pitchFamily="34" charset="0"/>
              <a:buNone/>
              <a:defRPr sz="4200" b="1" spc="-150" baseline="0">
                <a:solidFill>
                  <a:schemeClr val="accent1"/>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titel</a:t>
            </a:r>
          </a:p>
        </p:txBody>
      </p:sp>
      <p:sp>
        <p:nvSpPr>
          <p:cNvPr id="9" name="Text Placeholder 8">
            <a:extLst>
              <a:ext uri="{FF2B5EF4-FFF2-40B4-BE49-F238E27FC236}">
                <a16:creationId xmlns:a16="http://schemas.microsoft.com/office/drawing/2014/main" id="{0F283478-0C23-97EA-288E-19B65FF2B736}"/>
              </a:ext>
            </a:extLst>
          </p:cNvPr>
          <p:cNvSpPr>
            <a:spLocks noGrp="1"/>
          </p:cNvSpPr>
          <p:nvPr>
            <p:ph type="body" sz="quarter" idx="14" hasCustomPrompt="1"/>
          </p:nvPr>
        </p:nvSpPr>
        <p:spPr>
          <a:xfrm>
            <a:off x="8128000" y="2844800"/>
            <a:ext cx="3251200" cy="2081600"/>
          </a:xfrm>
        </p:spPr>
        <p:txBody>
          <a:bodyPr/>
          <a:lstStyle>
            <a:lvl1pPr marL="0" indent="0">
              <a:lnSpc>
                <a:spcPct val="100000"/>
              </a:lnSpc>
              <a:spcAft>
                <a:spcPts val="500"/>
              </a:spcAft>
              <a:buFont typeface="Arial" panose="020B0604020202020204" pitchFamily="34" charset="0"/>
              <a:buChar char="​"/>
              <a:defRPr sz="2000" spc="-30" baseline="0">
                <a:solidFill>
                  <a:schemeClr val="accent1"/>
                </a:solidFill>
              </a:defRPr>
            </a:lvl1pPr>
            <a:lvl2pPr marL="180000">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dirty="0"/>
              <a:t>”Tilføj tal/titel” øverst i denne spalte</a:t>
            </a:r>
          </a:p>
        </p:txBody>
      </p:sp>
      <p:sp>
        <p:nvSpPr>
          <p:cNvPr id="11" name="Text Placeholder 10">
            <a:extLst>
              <a:ext uri="{FF2B5EF4-FFF2-40B4-BE49-F238E27FC236}">
                <a16:creationId xmlns:a16="http://schemas.microsoft.com/office/drawing/2014/main" id="{CE61876D-B238-01CD-C30E-9E834A06C540}"/>
              </a:ext>
            </a:extLst>
          </p:cNvPr>
          <p:cNvSpPr>
            <a:spLocks noGrp="1"/>
          </p:cNvSpPr>
          <p:nvPr>
            <p:ph type="body" sz="quarter" idx="15" hasCustomPrompt="1"/>
          </p:nvPr>
        </p:nvSpPr>
        <p:spPr>
          <a:xfrm>
            <a:off x="8128000" y="5232400"/>
            <a:ext cx="3251200" cy="406400"/>
          </a:xfrm>
        </p:spPr>
        <p:txBody>
          <a:bodyPr anchor="b" anchorCtr="0"/>
          <a:lstStyle>
            <a:lvl1pPr marL="0" indent="0">
              <a:spcBef>
                <a:spcPts val="600"/>
              </a:spcBef>
              <a:buFontTx/>
              <a:buNone/>
              <a:defRPr sz="1200" b="0">
                <a:solidFill>
                  <a:schemeClr val="accent4"/>
                </a:solidFill>
              </a:defRPr>
            </a:lvl1pPr>
            <a:lvl2pPr marL="180000" indent="0">
              <a:buFontTx/>
              <a:buNone/>
              <a:defRPr sz="1200" b="0">
                <a:solidFill>
                  <a:schemeClr val="accent4">
                    <a:lumMod val="60000"/>
                    <a:lumOff val="40000"/>
                  </a:schemeClr>
                </a:solidFill>
              </a:defRPr>
            </a:lvl2pPr>
            <a:lvl3pPr marL="0" indent="0">
              <a:buFontTx/>
              <a:buNone/>
              <a:defRPr sz="1200" b="0">
                <a:solidFill>
                  <a:schemeClr val="accent4">
                    <a:lumMod val="60000"/>
                    <a:lumOff val="40000"/>
                  </a:schemeClr>
                </a:solidFill>
              </a:defRPr>
            </a:lvl3pPr>
            <a:lvl4pPr marL="180000" indent="0">
              <a:buFontTx/>
              <a:buNone/>
              <a:defRPr sz="1200" b="0">
                <a:solidFill>
                  <a:schemeClr val="accent4">
                    <a:lumMod val="60000"/>
                    <a:lumOff val="40000"/>
                  </a:schemeClr>
                </a:solidFill>
              </a:defRPr>
            </a:lvl4pPr>
            <a:lvl5pPr>
              <a:buFontTx/>
              <a:buNone/>
              <a:defRPr sz="1200" b="0">
                <a:solidFill>
                  <a:schemeClr val="accent4">
                    <a:lumMod val="60000"/>
                    <a:lumOff val="40000"/>
                  </a:schemeClr>
                </a:solidFill>
              </a:defRPr>
            </a:lvl5pPr>
            <a:lvl6pPr>
              <a:buFontTx/>
              <a:buNone/>
              <a:defRPr sz="1200" b="0">
                <a:solidFill>
                  <a:schemeClr val="accent4">
                    <a:lumMod val="60000"/>
                    <a:lumOff val="40000"/>
                  </a:schemeClr>
                </a:solidFill>
              </a:defRPr>
            </a:lvl6pPr>
            <a:lvl7pPr>
              <a:buFontTx/>
              <a:buNone/>
              <a:defRPr sz="1200" b="0">
                <a:solidFill>
                  <a:schemeClr val="accent4">
                    <a:lumMod val="60000"/>
                    <a:lumOff val="40000"/>
                  </a:schemeClr>
                </a:solidFill>
              </a:defRPr>
            </a:lvl7pPr>
            <a:lvl8pPr>
              <a:buFontTx/>
              <a:buNone/>
              <a:defRPr sz="1200" b="0">
                <a:solidFill>
                  <a:schemeClr val="accent4">
                    <a:lumMod val="60000"/>
                    <a:lumOff val="40000"/>
                  </a:schemeClr>
                </a:solidFill>
              </a:defRPr>
            </a:lvl8pPr>
            <a:lvl9pPr>
              <a:buFontTx/>
              <a:buNone/>
              <a:defRPr sz="1200" b="0">
                <a:solidFill>
                  <a:schemeClr val="accent4">
                    <a:lumMod val="60000"/>
                    <a:lumOff val="40000"/>
                  </a:schemeClr>
                </a:solidFill>
              </a:defRPr>
            </a:lvl9pPr>
          </a:lstStyle>
          <a:p>
            <a:pPr lvl="0"/>
            <a:r>
              <a:rPr lang="da-DK" dirty="0"/>
              <a:t>Klik for at tilføje kilde her</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36BC887B-8CE7-4916-B657-358254B6B3F1}"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
        <p:nvSpPr>
          <p:cNvPr id="15" name="TextBox 14">
            <a:extLst>
              <a:ext uri="{FF2B5EF4-FFF2-40B4-BE49-F238E27FC236}">
                <a16:creationId xmlns:a16="http://schemas.microsoft.com/office/drawing/2014/main" id="{CFB13643-35B6-03BE-1E94-F78A027487E7}"/>
              </a:ext>
            </a:extLst>
          </p:cNvPr>
          <p:cNvSpPr txBox="1"/>
          <p:nvPr userDrawn="1"/>
        </p:nvSpPr>
        <p:spPr>
          <a:xfrm>
            <a:off x="-2596569" y="0"/>
            <a:ext cx="2450466" cy="3429000"/>
          </a:xfrm>
          <a:prstGeom prst="rect">
            <a:avLst/>
          </a:prstGeom>
          <a:noFill/>
          <a:ln w="12700">
            <a:solidFill>
              <a:schemeClr val="tx1">
                <a:lumMod val="50000"/>
                <a:lumOff val="50000"/>
              </a:schemeClr>
            </a:solidFill>
            <a:prstDash val="lgDash"/>
          </a:ln>
        </p:spPr>
        <p:txBody>
          <a:bodyPr wrap="square" lIns="205200" tIns="205200" rIns="205200" bIns="205200" rtlCol="0">
            <a:noAutofit/>
          </a:bodyPr>
          <a:lstStyle/>
          <a:p>
            <a:pPr algn="l">
              <a:lnSpc>
                <a:spcPct val="110000"/>
              </a:lnSpc>
              <a:spcBef>
                <a:spcPts val="600"/>
              </a:spcBef>
              <a:spcAft>
                <a:spcPts val="600"/>
              </a:spcAft>
            </a:pPr>
            <a:r>
              <a:rPr lang="da-DK" sz="1200" b="1" dirty="0">
                <a:solidFill>
                  <a:schemeClr val="tx1"/>
                </a:solidFill>
              </a:rPr>
              <a:t>Brug følgende farver sammen:</a:t>
            </a:r>
          </a:p>
        </p:txBody>
      </p:sp>
      <p:sp>
        <p:nvSpPr>
          <p:cNvPr id="16" name="Rectangle 15">
            <a:extLst>
              <a:ext uri="{FF2B5EF4-FFF2-40B4-BE49-F238E27FC236}">
                <a16:creationId xmlns:a16="http://schemas.microsoft.com/office/drawing/2014/main" id="{3A135670-84E8-010A-72BF-855B9BD5457A}"/>
              </a:ext>
            </a:extLst>
          </p:cNvPr>
          <p:cNvSpPr/>
          <p:nvPr userDrawn="1"/>
        </p:nvSpPr>
        <p:spPr>
          <a:xfrm>
            <a:off x="-2369315" y="798513"/>
            <a:ext cx="1967711" cy="51183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1</a:t>
            </a:r>
          </a:p>
        </p:txBody>
      </p:sp>
      <p:sp>
        <p:nvSpPr>
          <p:cNvPr id="17" name="Rectangle 16">
            <a:extLst>
              <a:ext uri="{FF2B5EF4-FFF2-40B4-BE49-F238E27FC236}">
                <a16:creationId xmlns:a16="http://schemas.microsoft.com/office/drawing/2014/main" id="{D823ABA0-E2F0-5DC0-0557-4F1151AF40AA}"/>
              </a:ext>
            </a:extLst>
          </p:cNvPr>
          <p:cNvSpPr/>
          <p:nvPr userDrawn="1"/>
        </p:nvSpPr>
        <p:spPr>
          <a:xfrm>
            <a:off x="-2369316" y="2108857"/>
            <a:ext cx="1967711" cy="5118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3</a:t>
            </a:r>
          </a:p>
        </p:txBody>
      </p:sp>
      <p:sp>
        <p:nvSpPr>
          <p:cNvPr id="18" name="Rectangle 17">
            <a:extLst>
              <a:ext uri="{FF2B5EF4-FFF2-40B4-BE49-F238E27FC236}">
                <a16:creationId xmlns:a16="http://schemas.microsoft.com/office/drawing/2014/main" id="{12F5E1E2-4D57-2BA5-FF1E-8E01A3B6AF75}"/>
              </a:ext>
            </a:extLst>
          </p:cNvPr>
          <p:cNvSpPr/>
          <p:nvPr userDrawn="1"/>
        </p:nvSpPr>
        <p:spPr>
          <a:xfrm>
            <a:off x="-2369315" y="1418431"/>
            <a:ext cx="1967711" cy="51183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2</a:t>
            </a:r>
          </a:p>
        </p:txBody>
      </p:sp>
      <p:sp>
        <p:nvSpPr>
          <p:cNvPr id="19" name="Rectangle 18">
            <a:extLst>
              <a:ext uri="{FF2B5EF4-FFF2-40B4-BE49-F238E27FC236}">
                <a16:creationId xmlns:a16="http://schemas.microsoft.com/office/drawing/2014/main" id="{06D572EA-FC5F-1732-C8B7-493C93D0C5EF}"/>
              </a:ext>
            </a:extLst>
          </p:cNvPr>
          <p:cNvSpPr/>
          <p:nvPr userDrawn="1"/>
        </p:nvSpPr>
        <p:spPr>
          <a:xfrm>
            <a:off x="-2385194" y="2728775"/>
            <a:ext cx="1967711" cy="511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4</a:t>
            </a:r>
          </a:p>
        </p:txBody>
      </p:sp>
    </p:spTree>
    <p:extLst>
      <p:ext uri="{BB962C8B-B14F-4D97-AF65-F5344CB8AC3E}">
        <p14:creationId xmlns:p14="http://schemas.microsoft.com/office/powerpoint/2010/main" val="131636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0"/>
            <a:ext cx="11379199"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6" name="TextBox 5">
            <a:extLst>
              <a:ext uri="{FF2B5EF4-FFF2-40B4-BE49-F238E27FC236}">
                <a16:creationId xmlns:a16="http://schemas.microsoft.com/office/drawing/2014/main" id="{28D7CEF7-86C1-4031-82B4-E5677EF2EF7C}"/>
              </a:ext>
            </a:extLst>
          </p:cNvPr>
          <p:cNvSpPr txBox="1"/>
          <p:nvPr userDrawn="1"/>
        </p:nvSpPr>
        <p:spPr>
          <a:xfrm>
            <a:off x="-2596569" y="0"/>
            <a:ext cx="2450466" cy="2996333"/>
          </a:xfrm>
          <a:prstGeom prst="rect">
            <a:avLst/>
          </a:prstGeom>
          <a:noFill/>
          <a:ln w="12700">
            <a:solidFill>
              <a:schemeClr val="tx1">
                <a:lumMod val="50000"/>
                <a:lumOff val="50000"/>
              </a:schemeClr>
            </a:solidFill>
            <a:prstDash val="lgDash"/>
          </a:ln>
        </p:spPr>
        <p:txBody>
          <a:bodyPr wrap="square" lIns="205200" tIns="205200" rIns="205200" bIns="205200" rtlCol="0">
            <a:spAutoFit/>
          </a:bodyPr>
          <a:lstStyle/>
          <a:p>
            <a:pPr algn="l">
              <a:lnSpc>
                <a:spcPct val="110000"/>
              </a:lnSpc>
              <a:spcBef>
                <a:spcPts val="600"/>
              </a:spcBef>
              <a:spcAft>
                <a:spcPts val="600"/>
              </a:spcAft>
            </a:pPr>
            <a:r>
              <a:rPr lang="da-DK" sz="1200" b="1" dirty="0">
                <a:solidFill>
                  <a:schemeClr val="tx1"/>
                </a:solidFill>
              </a:rPr>
              <a:t>Tilføj billedtekst: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Tilføj et ”Tekstfelt”.</a:t>
            </a: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Justér skriftstørrelse efter behov.</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Brug de grå hjælpelinjer til at justere størrelsen og placeringen på tekstfeltet.</a:t>
            </a:r>
          </a:p>
        </p:txBody>
      </p:sp>
      <p:pic>
        <p:nvPicPr>
          <p:cNvPr id="9" name="Picture 8">
            <a:extLst>
              <a:ext uri="{FF2B5EF4-FFF2-40B4-BE49-F238E27FC236}">
                <a16:creationId xmlns:a16="http://schemas.microsoft.com/office/drawing/2014/main" id="{CCB17208-1B16-E840-BC47-B5C5477276B4}"/>
              </a:ext>
            </a:extLst>
          </p:cNvPr>
          <p:cNvPicPr>
            <a:picLocks noChangeAspect="1"/>
          </p:cNvPicPr>
          <p:nvPr userDrawn="1"/>
        </p:nvPicPr>
        <p:blipFill>
          <a:blip r:embed="rId2"/>
          <a:stretch>
            <a:fillRect/>
          </a:stretch>
        </p:blipFill>
        <p:spPr>
          <a:xfrm>
            <a:off x="-2183766" y="798513"/>
            <a:ext cx="1358039" cy="714375"/>
          </a:xfrm>
          <a:prstGeom prst="rect">
            <a:avLst/>
          </a:prstGeom>
        </p:spPr>
      </p:pic>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C8C0198D-50AF-459A-9B0E-DD78A60F0B24}"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73848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 overskrift">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1622544"/>
            <a:ext cx="11379199" cy="4422656"/>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2" name="Title 1">
            <a:extLst>
              <a:ext uri="{FF2B5EF4-FFF2-40B4-BE49-F238E27FC236}">
                <a16:creationId xmlns:a16="http://schemas.microsoft.com/office/drawing/2014/main" id="{B4481551-4105-B855-DFC9-0002E832A4B3}"/>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7EB45F9F-541F-487B-92B4-26E0D9451AB1}"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911500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ta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6502400"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65024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C25908E4-A4F9-4D5F-9BCB-CC3669D8BD01}" type="datetime2">
              <a:rPr lang="da-DK" smtClean="0"/>
              <a:t>30.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666282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ita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4876799"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48768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7" name="Picture Placeholder 3">
            <a:extLst>
              <a:ext uri="{FF2B5EF4-FFF2-40B4-BE49-F238E27FC236}">
                <a16:creationId xmlns:a16="http://schemas.microsoft.com/office/drawing/2014/main" id="{41D4FD15-E5EA-69DA-CF89-DBB575BE896F}"/>
              </a:ext>
            </a:extLst>
          </p:cNvPr>
          <p:cNvSpPr>
            <a:spLocks noGrp="1"/>
          </p:cNvSpPr>
          <p:nvPr>
            <p:ph type="pic" sz="quarter" idx="18"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94F2D13E-C11B-47D1-830A-AA1B8170B60E}" type="datetime2">
              <a:rPr lang="da-DK" smtClean="0"/>
              <a:t>30.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953310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e medarbejd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6DF9-ABE7-2886-69C1-FE823528CE79}"/>
              </a:ext>
            </a:extLst>
          </p:cNvPr>
          <p:cNvSpPr>
            <a:spLocks noGrp="1"/>
          </p:cNvSpPr>
          <p:nvPr>
            <p:ph type="title" hasCustomPrompt="1"/>
          </p:nvPr>
        </p:nvSpPr>
        <p:spPr/>
        <p:txBody>
          <a:bodyPr/>
          <a:lstStyle/>
          <a:p>
            <a:r>
              <a:rPr lang="da-DK" dirty="0"/>
              <a:t>Klik for at tilføje titel</a:t>
            </a:r>
            <a:endParaRPr lang="da-DK" altLang="zh-HK" dirty="0"/>
          </a:p>
        </p:txBody>
      </p:sp>
      <p:sp>
        <p:nvSpPr>
          <p:cNvPr id="15" name="Picture Placeholder 3">
            <a:extLst>
              <a:ext uri="{FF2B5EF4-FFF2-40B4-BE49-F238E27FC236}">
                <a16:creationId xmlns:a16="http://schemas.microsoft.com/office/drawing/2014/main" id="{205C2E6D-470C-F584-E521-CEE138607C8A}"/>
              </a:ext>
            </a:extLst>
          </p:cNvPr>
          <p:cNvSpPr>
            <a:spLocks noGrp="1"/>
          </p:cNvSpPr>
          <p:nvPr>
            <p:ph type="pic" sz="quarter" idx="14" hasCustomPrompt="1"/>
          </p:nvPr>
        </p:nvSpPr>
        <p:spPr>
          <a:xfrm>
            <a:off x="812801" y="2031999"/>
            <a:ext cx="2438400" cy="3200398"/>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6" name="Picture Placeholder 3">
            <a:extLst>
              <a:ext uri="{FF2B5EF4-FFF2-40B4-BE49-F238E27FC236}">
                <a16:creationId xmlns:a16="http://schemas.microsoft.com/office/drawing/2014/main" id="{44EB1C85-241F-3F15-2D16-2486AF876E5A}"/>
              </a:ext>
            </a:extLst>
          </p:cNvPr>
          <p:cNvSpPr>
            <a:spLocks noGrp="1"/>
          </p:cNvSpPr>
          <p:nvPr>
            <p:ph type="pic" sz="quarter" idx="15" hasCustomPrompt="1"/>
          </p:nvPr>
        </p:nvSpPr>
        <p:spPr>
          <a:xfrm>
            <a:off x="4070353"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7" name="Picture Placeholder 3">
            <a:extLst>
              <a:ext uri="{FF2B5EF4-FFF2-40B4-BE49-F238E27FC236}">
                <a16:creationId xmlns:a16="http://schemas.microsoft.com/office/drawing/2014/main" id="{3E70000F-0B39-A2D8-C48F-A6F24CD0DFDA}"/>
              </a:ext>
            </a:extLst>
          </p:cNvPr>
          <p:cNvSpPr>
            <a:spLocks noGrp="1"/>
          </p:cNvSpPr>
          <p:nvPr>
            <p:ph type="pic" sz="quarter" idx="16" hasCustomPrompt="1"/>
          </p:nvPr>
        </p:nvSpPr>
        <p:spPr>
          <a:xfrm>
            <a:off x="7322084"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8" name="Text Placeholder 7">
            <a:extLst>
              <a:ext uri="{FF2B5EF4-FFF2-40B4-BE49-F238E27FC236}">
                <a16:creationId xmlns:a16="http://schemas.microsoft.com/office/drawing/2014/main" id="{2031648E-188E-6D08-8660-9BA72C37CC6E}"/>
              </a:ext>
            </a:extLst>
          </p:cNvPr>
          <p:cNvSpPr>
            <a:spLocks noGrp="1"/>
          </p:cNvSpPr>
          <p:nvPr>
            <p:ph type="body" sz="quarter" idx="13" hasCustomPrompt="1"/>
          </p:nvPr>
        </p:nvSpPr>
        <p:spPr>
          <a:xfrm>
            <a:off x="812800"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19" name="Text Placeholder 9">
            <a:extLst>
              <a:ext uri="{FF2B5EF4-FFF2-40B4-BE49-F238E27FC236}">
                <a16:creationId xmlns:a16="http://schemas.microsoft.com/office/drawing/2014/main" id="{C84D5BA9-4381-69E0-EBC8-7965F6DB94D3}"/>
              </a:ext>
            </a:extLst>
          </p:cNvPr>
          <p:cNvSpPr>
            <a:spLocks noGrp="1"/>
          </p:cNvSpPr>
          <p:nvPr>
            <p:ph type="body" sz="quarter" idx="17" hasCustomPrompt="1"/>
          </p:nvPr>
        </p:nvSpPr>
        <p:spPr>
          <a:xfrm>
            <a:off x="812800"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0" name="Text Placeholder 11">
            <a:extLst>
              <a:ext uri="{FF2B5EF4-FFF2-40B4-BE49-F238E27FC236}">
                <a16:creationId xmlns:a16="http://schemas.microsoft.com/office/drawing/2014/main" id="{D014F78B-72D6-5664-DB11-78E022DA77D6}"/>
              </a:ext>
            </a:extLst>
          </p:cNvPr>
          <p:cNvSpPr>
            <a:spLocks noGrp="1"/>
          </p:cNvSpPr>
          <p:nvPr>
            <p:ph type="body" sz="quarter" idx="18" hasCustomPrompt="1"/>
          </p:nvPr>
        </p:nvSpPr>
        <p:spPr>
          <a:xfrm>
            <a:off x="4070353"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1" name="Text Placeholder 13">
            <a:extLst>
              <a:ext uri="{FF2B5EF4-FFF2-40B4-BE49-F238E27FC236}">
                <a16:creationId xmlns:a16="http://schemas.microsoft.com/office/drawing/2014/main" id="{43DC1CF8-90D0-D8C2-F0D4-57116B46E0CC}"/>
              </a:ext>
            </a:extLst>
          </p:cNvPr>
          <p:cNvSpPr>
            <a:spLocks noGrp="1"/>
          </p:cNvSpPr>
          <p:nvPr>
            <p:ph type="body" sz="quarter" idx="19" hasCustomPrompt="1"/>
          </p:nvPr>
        </p:nvSpPr>
        <p:spPr>
          <a:xfrm>
            <a:off x="4070353"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2" name="Text Placeholder 15">
            <a:extLst>
              <a:ext uri="{FF2B5EF4-FFF2-40B4-BE49-F238E27FC236}">
                <a16:creationId xmlns:a16="http://schemas.microsoft.com/office/drawing/2014/main" id="{C1500E79-3931-8AEA-822D-59FB8FBD5FB7}"/>
              </a:ext>
            </a:extLst>
          </p:cNvPr>
          <p:cNvSpPr>
            <a:spLocks noGrp="1"/>
          </p:cNvSpPr>
          <p:nvPr>
            <p:ph type="body" sz="quarter" idx="20" hasCustomPrompt="1"/>
          </p:nvPr>
        </p:nvSpPr>
        <p:spPr>
          <a:xfrm>
            <a:off x="7322084"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3" name="Text Placeholder 17">
            <a:extLst>
              <a:ext uri="{FF2B5EF4-FFF2-40B4-BE49-F238E27FC236}">
                <a16:creationId xmlns:a16="http://schemas.microsoft.com/office/drawing/2014/main" id="{50A87C97-A3E5-CFC7-6237-D3B5528F40E3}"/>
              </a:ext>
            </a:extLst>
          </p:cNvPr>
          <p:cNvSpPr>
            <a:spLocks noGrp="1"/>
          </p:cNvSpPr>
          <p:nvPr>
            <p:ph type="body" sz="quarter" idx="21" hasCustomPrompt="1"/>
          </p:nvPr>
        </p:nvSpPr>
        <p:spPr>
          <a:xfrm>
            <a:off x="7322084"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3" name="Slide Number Placeholder 2">
            <a:extLst>
              <a:ext uri="{FF2B5EF4-FFF2-40B4-BE49-F238E27FC236}">
                <a16:creationId xmlns:a16="http://schemas.microsoft.com/office/drawing/2014/main" id="{D37F68C7-185D-72E7-5B29-2580BFD186BD}"/>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a:extLst>
              <a:ext uri="{FF2B5EF4-FFF2-40B4-BE49-F238E27FC236}">
                <a16:creationId xmlns:a16="http://schemas.microsoft.com/office/drawing/2014/main" id="{1654C5CE-D6E2-DFFF-FF7C-E87DEEB5ADED}"/>
              </a:ext>
            </a:extLst>
          </p:cNvPr>
          <p:cNvSpPr>
            <a:spLocks noGrp="1"/>
          </p:cNvSpPr>
          <p:nvPr>
            <p:ph type="dt" sz="half" idx="11"/>
          </p:nvPr>
        </p:nvSpPr>
        <p:spPr/>
        <p:txBody>
          <a:bodyPr/>
          <a:lstStyle/>
          <a:p>
            <a:fld id="{4213FFC2-9C36-438D-9BB0-A1C0D8013389}" type="datetime2">
              <a:rPr lang="da-DK" smtClean="0"/>
              <a:t>30. oktober 2025</a:t>
            </a:fld>
            <a:endParaRPr lang="da-DK" dirty="0"/>
          </a:p>
        </p:txBody>
      </p:sp>
      <p:sp>
        <p:nvSpPr>
          <p:cNvPr id="5" name="Footer Placeholder 4">
            <a:extLst>
              <a:ext uri="{FF2B5EF4-FFF2-40B4-BE49-F238E27FC236}">
                <a16:creationId xmlns:a16="http://schemas.microsoft.com/office/drawing/2014/main" id="{07F53B11-8AC7-5076-1739-6449B18273CD}"/>
              </a:ext>
            </a:extLst>
          </p:cNvPr>
          <p:cNvSpPr>
            <a:spLocks noGrp="1"/>
          </p:cNvSpPr>
          <p:nvPr>
            <p:ph type="ftr" sz="quarter" idx="12"/>
          </p:nvPr>
        </p:nvSpPr>
        <p:spPr/>
        <p:txBody>
          <a:bodyPr/>
          <a:lstStyle/>
          <a:p>
            <a:endParaRPr lang="da-DK" dirty="0"/>
          </a:p>
        </p:txBody>
      </p:sp>
    </p:spTree>
    <p:extLst>
      <p:ext uri="{BB962C8B-B14F-4D97-AF65-F5344CB8AC3E}">
        <p14:creationId xmlns:p14="http://schemas.microsoft.com/office/powerpoint/2010/main" val="303501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med billede ">
    <p:bg>
      <p:bgRef idx="1001">
        <a:schemeClr val="bg1"/>
      </p:bgRef>
    </p:bg>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B97C4516-588C-403E-B742-5FE6AD05CE48}"/>
              </a:ext>
            </a:extLst>
          </p:cNvPr>
          <p:cNvSpPr>
            <a:spLocks noGrp="1"/>
          </p:cNvSpPr>
          <p:nvPr>
            <p:ph type="dt" sz="half" idx="15"/>
          </p:nvPr>
        </p:nvSpPr>
        <p:spPr>
          <a:xfrm>
            <a:off x="0" y="6858000"/>
            <a:ext cx="0" cy="0"/>
          </a:xfrm>
        </p:spPr>
        <p:txBody>
          <a:bodyPr/>
          <a:lstStyle>
            <a:lvl1pPr>
              <a:defRPr sz="100">
                <a:noFill/>
              </a:defRPr>
            </a:lvl1pPr>
          </a:lstStyle>
          <a:p>
            <a:fld id="{1B97B9F9-4ACA-46AD-9928-D72A713C27B3}"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44DE875E-CE70-411F-B255-D516DBDF494D}"/>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1" name="Slide Number Placeholder 10" hidden="1">
            <a:extLst>
              <a:ext uri="{FF2B5EF4-FFF2-40B4-BE49-F238E27FC236}">
                <a16:creationId xmlns:a16="http://schemas.microsoft.com/office/drawing/2014/main" id="{17C46E79-ABB1-4BD8-AB72-6E0E6DE2D73A}"/>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Overlay">
            <a:extLst>
              <a:ext uri="{FF2B5EF4-FFF2-40B4-BE49-F238E27FC236}">
                <a16:creationId xmlns:a16="http://schemas.microsoft.com/office/drawing/2014/main" id="{E9A043C5-482C-6830-A31D-94665CF5BA82}"/>
              </a:ext>
            </a:extLst>
          </p:cNvPr>
          <p:cNvSpPr>
            <a:spLocks noGrp="1"/>
          </p:cNvSpPr>
          <p:nvPr>
            <p:ph type="body" sz="quarter" idx="21"/>
          </p:nvPr>
        </p:nvSpPr>
        <p:spPr>
          <a:xfrm>
            <a:off x="-2" y="0"/>
            <a:ext cx="12192001" cy="6858000"/>
          </a:xfrm>
          <a:solidFill>
            <a:schemeClr val="bg1">
              <a:alpha val="55000"/>
            </a:schemeClr>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4" name="Krone Placeholder 9">
            <a:extLst>
              <a:ext uri="{FF2B5EF4-FFF2-40B4-BE49-F238E27FC236}">
                <a16:creationId xmlns:a16="http://schemas.microsoft.com/office/drawing/2014/main" id="{690D67BA-A745-4DBF-B8E5-8DA6DAF34646}"/>
              </a:ext>
            </a:extLst>
          </p:cNvPr>
          <p:cNvSpPr>
            <a:spLocks noGrp="1"/>
          </p:cNvSpPr>
          <p:nvPr>
            <p:ph type="body" sz="quarter" idx="20" hasCustomPrompt="1"/>
          </p:nvPr>
        </p:nvSpPr>
        <p:spPr>
          <a:xfrm>
            <a:off x="8128000" y="2740444"/>
            <a:ext cx="3251200" cy="2898356"/>
          </a:xfrm>
          <a:blipFill>
            <a:blip r:embed="rId2">
              <a:extLst>
                <a:ext uri="{96DAC541-7B7A-43D3-8B79-37D633B846F1}">
                  <asvg:svgBlip xmlns:asvg="http://schemas.microsoft.com/office/drawing/2016/SVG/main" r:embed="rId3"/>
                </a:ext>
              </a:extLst>
            </a:blip>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8" name="Picture Placeholder 7"/>
          <p:cNvSpPr>
            <a:spLocks noGrp="1"/>
          </p:cNvSpPr>
          <p:nvPr>
            <p:ph type="pic" sz="quarter" idx="13" hasCustomPrompt="1"/>
          </p:nvPr>
        </p:nvSpPr>
        <p:spPr>
          <a:xfrm>
            <a:off x="-2" y="-1"/>
            <a:ext cx="12193201" cy="6861600"/>
          </a:xfrm>
        </p:spPr>
        <p:txBody>
          <a:bodyPr lIns="144000" tIns="108000"/>
          <a:lstStyle>
            <a:lvl1pPr marL="0" indent="0" algn="ctr">
              <a:buNone/>
              <a:defRPr sz="1600"/>
            </a:lvl1pPr>
          </a:lstStyle>
          <a:p>
            <a:r>
              <a:rPr lang="da-DK" dirty="0"/>
              <a:t>Klik på rammen for at indsætte billede ved at gå i fanen Indsæt, billeder. Højreklik på billedet og Placer bagerst</a:t>
            </a:r>
          </a:p>
        </p:txBody>
      </p:sp>
      <p:sp>
        <p:nvSpPr>
          <p:cNvPr id="4" name="Title 1">
            <a:extLst>
              <a:ext uri="{FF2B5EF4-FFF2-40B4-BE49-F238E27FC236}">
                <a16:creationId xmlns:a16="http://schemas.microsoft.com/office/drawing/2014/main" id="{1F091727-AF12-7198-9712-7046A78DDFD8}"/>
              </a:ext>
            </a:extLst>
          </p:cNvPr>
          <p:cNvSpPr>
            <a:spLocks noGrp="1"/>
          </p:cNvSpPr>
          <p:nvPr>
            <p:ph type="ctrTitle" hasCustomPrompt="1"/>
          </p:nvPr>
        </p:nvSpPr>
        <p:spPr bwMode="white">
          <a:xfrm>
            <a:off x="812799" y="2031999"/>
            <a:ext cx="7315201" cy="1886400"/>
          </a:xfrm>
        </p:spPr>
        <p:txBody>
          <a:bodyPr anchor="t" anchorCtr="0"/>
          <a:lstStyle>
            <a:lvl1pPr algn="l">
              <a:defRPr sz="4200">
                <a:solidFill>
                  <a:schemeClr val="tx1"/>
                </a:solidFill>
              </a:defRPr>
            </a:lvl1pPr>
          </a:lstStyle>
          <a:p>
            <a:r>
              <a:rPr lang="da-DK" dirty="0"/>
              <a:t>Klik for at tilføje titel.</a:t>
            </a:r>
            <a:br>
              <a:rPr lang="da-DK" dirty="0"/>
            </a:br>
            <a:r>
              <a:rPr lang="da-DK" dirty="0"/>
              <a:t>OBS: Teksten må IKKE gå ind over kronen</a:t>
            </a:r>
          </a:p>
        </p:txBody>
      </p:sp>
      <p:sp>
        <p:nvSpPr>
          <p:cNvPr id="5" name="Subtitle 2">
            <a:extLst>
              <a:ext uri="{FF2B5EF4-FFF2-40B4-BE49-F238E27FC236}">
                <a16:creationId xmlns:a16="http://schemas.microsoft.com/office/drawing/2014/main" id="{E7130A6D-1077-5B59-3D96-367B90401936}"/>
              </a:ext>
            </a:extLst>
          </p:cNvPr>
          <p:cNvSpPr>
            <a:spLocks noGrp="1"/>
          </p:cNvSpPr>
          <p:nvPr>
            <p:ph type="subTitle" idx="1" hasCustomPrompt="1"/>
          </p:nvPr>
        </p:nvSpPr>
        <p:spPr bwMode="white">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B293B8D1-ABA4-FBC9-48C5-C1E94A30B38F}"/>
              </a:ext>
            </a:extLst>
          </p:cNvPr>
          <p:cNvSpPr>
            <a:spLocks noGrp="1"/>
          </p:cNvSpPr>
          <p:nvPr>
            <p:ph type="body" sz="quarter" idx="18" hasCustomPrompt="1"/>
          </p:nvPr>
        </p:nvSpPr>
        <p:spPr bwMode="white">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2" name="Pladsholder til tekst 7">
            <a:extLst>
              <a:ext uri="{FF2B5EF4-FFF2-40B4-BE49-F238E27FC236}">
                <a16:creationId xmlns:a16="http://schemas.microsoft.com/office/drawing/2014/main" id="{1D133F85-99F6-F4F0-9F10-6764780DE79D}"/>
              </a:ext>
            </a:extLst>
          </p:cNvPr>
          <p:cNvSpPr>
            <a:spLocks noGrp="1"/>
          </p:cNvSpPr>
          <p:nvPr>
            <p:ph type="body" sz="quarter" idx="19" hasCustomPrompt="1"/>
          </p:nvPr>
        </p:nvSpPr>
        <p:spPr bwMode="white">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13" name="Logo RGB" hidden="1">
            <a:extLst>
              <a:ext uri="{FF2B5EF4-FFF2-40B4-BE49-F238E27FC236}">
                <a16:creationId xmlns:a16="http://schemas.microsoft.com/office/drawing/2014/main" id="{12E5B32F-ADE0-0BE7-A4FD-05CBB58D7325}"/>
              </a:ext>
            </a:extLst>
          </p:cNvPr>
          <p:cNvPicPr>
            <a:picLocks noChangeAspect="1"/>
          </p:cNvPicPr>
          <p:nvPr userDrawn="1"/>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406400" y="406400"/>
            <a:ext cx="1590085" cy="806400"/>
          </a:xfrm>
          <a:prstGeom prst="rect">
            <a:avLst/>
          </a:prstGeom>
        </p:spPr>
      </p:pic>
      <p:sp>
        <p:nvSpPr>
          <p:cNvPr id="3" name="TextBox 2">
            <a:extLst>
              <a:ext uri="{FF2B5EF4-FFF2-40B4-BE49-F238E27FC236}">
                <a16:creationId xmlns:a16="http://schemas.microsoft.com/office/drawing/2014/main" id="{AAD87D64-1D5E-0CAB-BB21-DDD649A63D18}"/>
              </a:ext>
            </a:extLst>
          </p:cNvPr>
          <p:cNvSpPr txBox="1"/>
          <p:nvPr userDrawn="1"/>
        </p:nvSpPr>
        <p:spPr>
          <a:xfrm>
            <a:off x="-2743200" y="3807108"/>
            <a:ext cx="2595600" cy="3112222"/>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Udskift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Nulstil slide for at få billedet øverst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 og vælg ”Skift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Indsæt dit ønskede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Justér evt. det mørke filter igen</a:t>
            </a:r>
          </a:p>
        </p:txBody>
      </p:sp>
      <p:sp>
        <p:nvSpPr>
          <p:cNvPr id="18" name="TextBox 17">
            <a:extLst>
              <a:ext uri="{FF2B5EF4-FFF2-40B4-BE49-F238E27FC236}">
                <a16:creationId xmlns:a16="http://schemas.microsoft.com/office/drawing/2014/main" id="{CAE0B00E-0867-6C07-51F2-15F772B9BA13}"/>
              </a:ext>
            </a:extLst>
          </p:cNvPr>
          <p:cNvSpPr txBox="1"/>
          <p:nvPr userDrawn="1"/>
        </p:nvSpPr>
        <p:spPr>
          <a:xfrm>
            <a:off x="-2743200" y="0"/>
            <a:ext cx="2597097" cy="3616975"/>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Indsæt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Klik på billedpladsholderens ramme, klik på fane Indsæt/ Billeder </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Mørkt filter og kronen bliver synlige. Ønsker du mørkere eller lysere filter, klik på filterets ramme, vælg </a:t>
            </a:r>
            <a:r>
              <a:rPr lang="da-DK" sz="1200" b="1" dirty="0">
                <a:solidFill>
                  <a:schemeClr val="bg1"/>
                </a:solidFill>
              </a:rPr>
              <a:t>Formater figur</a:t>
            </a:r>
            <a:r>
              <a:rPr lang="da-DK" sz="1200" b="0" dirty="0">
                <a:solidFill>
                  <a:schemeClr val="bg1"/>
                </a:solidFill>
              </a:rPr>
              <a:t> og justér </a:t>
            </a:r>
            <a:r>
              <a:rPr lang="da-DK" sz="1200" b="1" dirty="0">
                <a:solidFill>
                  <a:schemeClr val="bg1"/>
                </a:solidFill>
              </a:rPr>
              <a:t>Gennemsigtighed</a:t>
            </a:r>
            <a:r>
              <a:rPr lang="da-DK" sz="1200" b="0" dirty="0">
                <a:solidFill>
                  <a:schemeClr val="bg1"/>
                </a:solidFill>
              </a:rPr>
              <a:t>, mere end 45% for lysere, eller mindre end 45% for mørkere</a:t>
            </a:r>
          </a:p>
        </p:txBody>
      </p:sp>
      <p:pic>
        <p:nvPicPr>
          <p:cNvPr id="16" name="Billede 15">
            <a:extLst>
              <a:ext uri="{FF2B5EF4-FFF2-40B4-BE49-F238E27FC236}">
                <a16:creationId xmlns:a16="http://schemas.microsoft.com/office/drawing/2014/main" id="{35D7A3DE-D8EC-4919-A09B-7B8A6529F6C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9846" y="410550"/>
            <a:ext cx="2489937" cy="806400"/>
          </a:xfrm>
          <a:prstGeom prst="rect">
            <a:avLst/>
          </a:prstGeom>
        </p:spPr>
      </p:pic>
    </p:spTree>
    <p:extLst>
      <p:ext uri="{BB962C8B-B14F-4D97-AF65-F5344CB8AC3E}">
        <p14:creationId xmlns:p14="http://schemas.microsoft.com/office/powerpoint/2010/main" val="361875667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ks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CC08F898-F5D5-444B-9BDD-262F8E142DD6}" type="datetime2">
              <a:rPr lang="da-DK" smtClean="0"/>
              <a:t>30. oktober 2025</a:t>
            </a:fld>
            <a:endParaRPr lang="da-DK" dirty="0"/>
          </a:p>
        </p:txBody>
      </p:sp>
      <p:sp>
        <p:nvSpPr>
          <p:cNvPr id="5" name="Footer Placeholder 4">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4" name="Picture Placeholder 13">
            <a:extLst>
              <a:ext uri="{FF2B5EF4-FFF2-40B4-BE49-F238E27FC236}">
                <a16:creationId xmlns:a16="http://schemas.microsoft.com/office/drawing/2014/main" id="{FBDD3744-46F2-736A-4038-673D1FF9CD30}"/>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63958C5-3660-498E-C474-E4688C827C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3313FA27-C7FC-F21E-37A1-4C534FB1614F}"/>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8C9EFC75-2144-FB95-5D8B-93B278ACA065}"/>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0055D355-8362-BFF1-4109-3CA246F1B378}"/>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1" name="Picture Placeholder 13">
            <a:extLst>
              <a:ext uri="{FF2B5EF4-FFF2-40B4-BE49-F238E27FC236}">
                <a16:creationId xmlns:a16="http://schemas.microsoft.com/office/drawing/2014/main" id="{5CB24E14-2071-2332-7A3A-AABB21F221B4}"/>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92094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ks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C78E449-52C4-419F-BF2A-B4CAC5A3BB5A}"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6AFB7260-F6A1-518D-922E-C1F91F5422BB}"/>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410DAD18-2D9C-095F-ED03-227974DB46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70BBCC0-FFF0-AE9E-069A-EFAAA2F857E9}"/>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0BD158B6-7CA3-DCD4-B081-282D806B3C8A}"/>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F83F36D7-893F-B4F4-8B80-2D93D02F745A}"/>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14195EBC-C6A3-C244-9438-FD466D7C479E}"/>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 slidet</a:t>
            </a:r>
            <a:br>
              <a:rPr lang="da-DK" dirty="0"/>
            </a:br>
            <a:r>
              <a:rPr lang="da-DK" dirty="0"/>
              <a:t>Klik på rammen, indsæt kopieret ikon</a:t>
            </a:r>
          </a:p>
        </p:txBody>
      </p:sp>
    </p:spTree>
    <p:extLst>
      <p:ext uri="{BB962C8B-B14F-4D97-AF65-F5344CB8AC3E}">
        <p14:creationId xmlns:p14="http://schemas.microsoft.com/office/powerpoint/2010/main" val="40307952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re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2AAB6B5-F5C7-408B-9709-4C53457FBDFA}"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799"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799"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2" y="2333907"/>
            <a:ext cx="4876796"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1" y="2855988"/>
            <a:ext cx="4876796"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F9AE0B24-E915-39D2-2DE8-35F994FA84E9}"/>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658B0E6D-49DE-700B-C592-21C1345FFD53}"/>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874686F1-6C8F-FDF6-53A2-0D0AE16737DD}"/>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C9955AC5-7D8F-5CA1-9B25-5F29D4CFEB68}"/>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1646896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re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D95A20B-37E7-4479-832B-C5F11AB38E74}"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800" y="2333907"/>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800" y="2855988"/>
            <a:ext cx="4876800"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1"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0"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Picture Placeholder 13">
            <a:extLst>
              <a:ext uri="{FF2B5EF4-FFF2-40B4-BE49-F238E27FC236}">
                <a16:creationId xmlns:a16="http://schemas.microsoft.com/office/drawing/2014/main" id="{68621FBE-5890-97CB-8BA9-B8FA6950AB68}"/>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5" name="Picture Placeholder 13">
            <a:extLst>
              <a:ext uri="{FF2B5EF4-FFF2-40B4-BE49-F238E27FC236}">
                <a16:creationId xmlns:a16="http://schemas.microsoft.com/office/drawing/2014/main" id="{DF004D78-34EF-9BB4-6AD3-2B4CFF6ECF4A}"/>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7" name="Picture Placeholder 13">
            <a:extLst>
              <a:ext uri="{FF2B5EF4-FFF2-40B4-BE49-F238E27FC236}">
                <a16:creationId xmlns:a16="http://schemas.microsoft.com/office/drawing/2014/main" id="{B218BD22-6CBD-04D5-B0CF-0A584185B099}"/>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8" name="Picture Placeholder 13">
            <a:extLst>
              <a:ext uri="{FF2B5EF4-FFF2-40B4-BE49-F238E27FC236}">
                <a16:creationId xmlns:a16="http://schemas.microsoft.com/office/drawing/2014/main" id="{985F7E51-6DBB-3B3C-3093-61398E85547F}"/>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2191966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re store ikoner og tekst A">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BA54B768-82EF-4BFD-9802-8C9CE1E3FD26}"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6" name="Oval 1">
            <a:extLst>
              <a:ext uri="{FF2B5EF4-FFF2-40B4-BE49-F238E27FC236}">
                <a16:creationId xmlns:a16="http://schemas.microsoft.com/office/drawing/2014/main" id="{ED025F6D-09DE-E1DE-2E53-439788978641}"/>
              </a:ext>
            </a:extLst>
          </p:cNvPr>
          <p:cNvSpPr>
            <a:spLocks noChangeAspect="1"/>
          </p:cNvSpPr>
          <p:nvPr userDrawn="1"/>
        </p:nvSpPr>
        <p:spPr>
          <a:xfrm>
            <a:off x="780208"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7" name="Oval 2">
            <a:extLst>
              <a:ext uri="{FF2B5EF4-FFF2-40B4-BE49-F238E27FC236}">
                <a16:creationId xmlns:a16="http://schemas.microsoft.com/office/drawing/2014/main" id="{30DA3A5D-CAB3-F691-88B6-07A6A0840A33}"/>
              </a:ext>
            </a:extLst>
          </p:cNvPr>
          <p:cNvSpPr>
            <a:spLocks noChangeAspect="1"/>
          </p:cNvSpPr>
          <p:nvPr userDrawn="1"/>
        </p:nvSpPr>
        <p:spPr>
          <a:xfrm>
            <a:off x="4064000"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4" name="Oval 3">
            <a:extLst>
              <a:ext uri="{FF2B5EF4-FFF2-40B4-BE49-F238E27FC236}">
                <a16:creationId xmlns:a16="http://schemas.microsoft.com/office/drawing/2014/main" id="{44E5DE94-19D8-7D67-53AE-EE202D7F232B}"/>
              </a:ext>
            </a:extLst>
          </p:cNvPr>
          <p:cNvSpPr>
            <a:spLocks noChangeAspect="1"/>
          </p:cNvSpPr>
          <p:nvPr userDrawn="1"/>
        </p:nvSpPr>
        <p:spPr>
          <a:xfrm>
            <a:off x="7315203"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BF064E85-ED43-3C2C-F87F-C10D5C29CAD8}"/>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ECD427E1-482E-1D81-6F3C-085675DBF06B}"/>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40BB1AF8-0897-C93F-92AB-618BED491F6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7215887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store ikoner og tekst B">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A7EE689-9D27-710F-B89D-A3EFE67B70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Oval 1">
            <a:extLst>
              <a:ext uri="{FF2B5EF4-FFF2-40B4-BE49-F238E27FC236}">
                <a16:creationId xmlns:a16="http://schemas.microsoft.com/office/drawing/2014/main" id="{E7A51AB7-012C-EFB1-203C-AC37D25F7D79}"/>
              </a:ext>
            </a:extLst>
          </p:cNvPr>
          <p:cNvSpPr>
            <a:spLocks noChangeAspect="1"/>
          </p:cNvSpPr>
          <p:nvPr userDrawn="1"/>
        </p:nvSpPr>
        <p:spPr>
          <a:xfrm>
            <a:off x="8132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6" name="Oval 2">
            <a:extLst>
              <a:ext uri="{FF2B5EF4-FFF2-40B4-BE49-F238E27FC236}">
                <a16:creationId xmlns:a16="http://schemas.microsoft.com/office/drawing/2014/main" id="{3C564169-3F84-DE0A-2D08-8AACC76039F8}"/>
              </a:ext>
            </a:extLst>
          </p:cNvPr>
          <p:cNvSpPr>
            <a:spLocks noChangeAspect="1"/>
          </p:cNvSpPr>
          <p:nvPr userDrawn="1"/>
        </p:nvSpPr>
        <p:spPr>
          <a:xfrm>
            <a:off x="40640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7" name="Oval 3">
            <a:extLst>
              <a:ext uri="{FF2B5EF4-FFF2-40B4-BE49-F238E27FC236}">
                <a16:creationId xmlns:a16="http://schemas.microsoft.com/office/drawing/2014/main" id="{A0C5FF2D-F2F4-4FDD-5603-652B424F5A17}"/>
              </a:ext>
            </a:extLst>
          </p:cNvPr>
          <p:cNvSpPr>
            <a:spLocks noChangeAspect="1"/>
          </p:cNvSpPr>
          <p:nvPr userDrawn="1"/>
        </p:nvSpPr>
        <p:spPr>
          <a:xfrm>
            <a:off x="7315203"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5E7023B2-31E6-4746-AB4C-BCD90CBA0130}"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0704B4FD-B023-3CFD-725B-17F74B00FD36}"/>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59949894-2196-BD5D-1FE3-BC8BD182D7C9}"/>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8CC8A025-9457-A328-0794-42B73FAF7FB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31561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un oversk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BCB9-EF2E-470C-9EE7-EF220DB3612D}"/>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40169EEB-5B02-4B75-ABB0-8FF564EA8BE7}"/>
              </a:ext>
            </a:extLst>
          </p:cNvPr>
          <p:cNvSpPr>
            <a:spLocks noGrp="1"/>
          </p:cNvSpPr>
          <p:nvPr>
            <p:ph type="dt" sz="half" idx="10"/>
          </p:nvPr>
        </p:nvSpPr>
        <p:spPr/>
        <p:txBody>
          <a:bodyPr/>
          <a:lstStyle/>
          <a:p>
            <a:fld id="{4A3C8DFB-3355-4659-9ED7-DAC70A73CE6A}" type="datetime2">
              <a:rPr lang="da-DK" smtClean="0"/>
              <a:t>30. oktober 2025</a:t>
            </a:fld>
            <a:endParaRPr lang="da-DK" dirty="0"/>
          </a:p>
        </p:txBody>
      </p:sp>
      <p:sp>
        <p:nvSpPr>
          <p:cNvPr id="4" name="Footer Placeholder 3" hidden="1">
            <a:extLst>
              <a:ext uri="{FF2B5EF4-FFF2-40B4-BE49-F238E27FC236}">
                <a16:creationId xmlns:a16="http://schemas.microsoft.com/office/drawing/2014/main" id="{B2E9BD92-B04F-449B-9B60-A6209A4F91B2}"/>
              </a:ext>
            </a:extLst>
          </p:cNvPr>
          <p:cNvSpPr>
            <a:spLocks noGrp="1"/>
          </p:cNvSpPr>
          <p:nvPr>
            <p:ph type="ftr" sz="quarter" idx="11"/>
          </p:nvPr>
        </p:nvSpPr>
        <p:spPr/>
        <p:txBody>
          <a:bodyPr/>
          <a:lstStyle/>
          <a:p>
            <a:endParaRPr lang="da-DK" dirty="0"/>
          </a:p>
        </p:txBody>
      </p:sp>
      <p:sp>
        <p:nvSpPr>
          <p:cNvPr id="5" name="Slide Number Placeholder 4">
            <a:extLst>
              <a:ext uri="{FF2B5EF4-FFF2-40B4-BE49-F238E27FC236}">
                <a16:creationId xmlns:a16="http://schemas.microsoft.com/office/drawing/2014/main" id="{16D7F971-40C1-4E91-93E4-6F358578743E}"/>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50888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30.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8439488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Tom">
    <p:bg>
      <p:bgPr>
        <a:solidFill>
          <a:srgbClr val="001844"/>
        </a:solidFill>
        <a:effectLst/>
      </p:bgPr>
    </p:bg>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30.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2" name="Rektangel 1"/>
          <p:cNvSpPr/>
          <p:nvPr userDrawn="1"/>
        </p:nvSpPr>
        <p:spPr>
          <a:xfrm>
            <a:off x="0" y="6276975"/>
            <a:ext cx="2524125" cy="581025"/>
          </a:xfrm>
          <a:prstGeom prst="rect">
            <a:avLst/>
          </a:prstGeom>
          <a:solidFill>
            <a:srgbClr val="001844"/>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t">
            <a:noAutofit/>
          </a:bodyPr>
          <a:lstStyle/>
          <a:p>
            <a:pPr algn="l"/>
            <a:endParaRPr lang="da-DK" sz="1600" spc="-10" baseline="0" dirty="0" err="1">
              <a:solidFill>
                <a:schemeClr val="accent1"/>
              </a:solidFill>
            </a:endParaRPr>
          </a:p>
        </p:txBody>
      </p:sp>
      <p:sp>
        <p:nvSpPr>
          <p:cNvPr id="10"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bg1"/>
                </a:solidFill>
              </a:defRPr>
            </a:lvl1pPr>
          </a:lstStyle>
          <a:p>
            <a:fld id="{24C8C45C-947F-4981-8B3F-4F32E973C901}" type="slidenum">
              <a:rPr lang="da-DK" smtClean="0"/>
              <a:pPr/>
              <a:t>‹nr.›</a:t>
            </a:fld>
            <a:endParaRPr lang="da-DK" dirty="0"/>
          </a:p>
        </p:txBody>
      </p:sp>
      <p:pic>
        <p:nvPicPr>
          <p:cNvPr id="11" name="Billede 10"/>
          <p:cNvPicPr>
            <a:picLocks noChangeAspect="1"/>
          </p:cNvPicPr>
          <p:nvPr userDrawn="1"/>
        </p:nvPicPr>
        <p:blipFill rotWithShape="1">
          <a:blip r:embed="rId2" cstate="hqprint">
            <a:extLst>
              <a:ext uri="{28A0092B-C50C-407E-A947-70E740481C1C}">
                <a14:useLocalDpi xmlns:a14="http://schemas.microsoft.com/office/drawing/2010/main" val="0"/>
              </a:ext>
            </a:extLst>
          </a:blip>
          <a:srcRect l="10441" t="35305" r="11195" b="37523"/>
          <a:stretch/>
        </p:blipFill>
        <p:spPr>
          <a:xfrm>
            <a:off x="404813" y="6297883"/>
            <a:ext cx="2059032" cy="339705"/>
          </a:xfrm>
          <a:prstGeom prst="rect">
            <a:avLst/>
          </a:prstGeom>
        </p:spPr>
      </p:pic>
    </p:spTree>
    <p:extLst>
      <p:ext uri="{BB962C8B-B14F-4D97-AF65-F5344CB8AC3E}">
        <p14:creationId xmlns:p14="http://schemas.microsoft.com/office/powerpoint/2010/main" val="1834856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fslutning">
    <p:spTree>
      <p:nvGrpSpPr>
        <p:cNvPr id="1" name=""/>
        <p:cNvGrpSpPr/>
        <p:nvPr/>
      </p:nvGrpSpPr>
      <p:grpSpPr>
        <a:xfrm>
          <a:off x="0" y="0"/>
          <a:ext cx="0" cy="0"/>
          <a:chOff x="0" y="0"/>
          <a:chExt cx="0" cy="0"/>
        </a:xfrm>
      </p:grpSpPr>
      <p:sp>
        <p:nvSpPr>
          <p:cNvPr id="20" name="Title Placeholder 1">
            <a:extLst>
              <a:ext uri="{FF2B5EF4-FFF2-40B4-BE49-F238E27FC236}">
                <a16:creationId xmlns:a16="http://schemas.microsoft.com/office/drawing/2014/main" id="{6F066AF5-6029-1709-3A20-48E6D1FEEDEC}"/>
              </a:ext>
            </a:extLst>
          </p:cNvPr>
          <p:cNvSpPr>
            <a:spLocks noGrp="1"/>
          </p:cNvSpPr>
          <p:nvPr>
            <p:ph type="title" hasCustomPrompt="1"/>
          </p:nvPr>
        </p:nvSpPr>
        <p:spPr>
          <a:xfrm>
            <a:off x="812800" y="2032000"/>
            <a:ext cx="7315200" cy="1085649"/>
          </a:xfrm>
          <a:prstGeom prst="rect">
            <a:avLst/>
          </a:prstGeom>
        </p:spPr>
        <p:txBody>
          <a:bodyPr vert="horz" lIns="0" tIns="0" rIns="194400" bIns="0" rtlCol="0" anchor="t">
            <a:noAutofit/>
          </a:bodyPr>
          <a:lstStyle>
            <a:lvl1pPr>
              <a:defRPr sz="4200">
                <a:solidFill>
                  <a:schemeClr val="accent1"/>
                </a:solidFill>
              </a:defRPr>
            </a:lvl1pPr>
          </a:lstStyle>
          <a:p>
            <a:r>
              <a:rPr lang="da-DK" dirty="0">
                <a:effectLst/>
              </a:rPr>
              <a:t>Skriv fx: Tak for i dag</a:t>
            </a:r>
            <a:endParaRPr lang="da-DK" dirty="0"/>
          </a:p>
        </p:txBody>
      </p:sp>
      <p:sp>
        <p:nvSpPr>
          <p:cNvPr id="36" name="Text Placeholder 5">
            <a:extLst>
              <a:ext uri="{FF2B5EF4-FFF2-40B4-BE49-F238E27FC236}">
                <a16:creationId xmlns:a16="http://schemas.microsoft.com/office/drawing/2014/main" id="{EB3F7EF8-2B20-4958-9792-9750B64D4278}"/>
              </a:ext>
            </a:extLst>
          </p:cNvPr>
          <p:cNvSpPr>
            <a:spLocks noGrp="1"/>
          </p:cNvSpPr>
          <p:nvPr>
            <p:ph type="body" sz="quarter" idx="12" hasCustomPrompt="1"/>
          </p:nvPr>
        </p:nvSpPr>
        <p:spPr>
          <a:xfrm>
            <a:off x="812800" y="3254021"/>
            <a:ext cx="7316186" cy="528181"/>
          </a:xfrm>
        </p:spPr>
        <p:txBody>
          <a:bodyPr/>
          <a:lstStyle>
            <a:lvl1pPr marL="0" indent="0">
              <a:lnSpc>
                <a:spcPct val="80000"/>
              </a:lnSpc>
              <a:buNone/>
              <a:defRPr/>
            </a:lvl1pPr>
          </a:lstStyle>
          <a:p>
            <a:pPr lvl="0"/>
            <a:r>
              <a:rPr lang="da-DK" dirty="0"/>
              <a:t>Klik for at tilføje ekstra tekst til at supplere overskriften</a:t>
            </a:r>
          </a:p>
        </p:txBody>
      </p:sp>
      <p:sp>
        <p:nvSpPr>
          <p:cNvPr id="38" name="Text Placeholder 7">
            <a:extLst>
              <a:ext uri="{FF2B5EF4-FFF2-40B4-BE49-F238E27FC236}">
                <a16:creationId xmlns:a16="http://schemas.microsoft.com/office/drawing/2014/main" id="{68988A66-B42E-E0AC-041B-13CC2123F141}"/>
              </a:ext>
            </a:extLst>
          </p:cNvPr>
          <p:cNvSpPr>
            <a:spLocks noGrp="1"/>
          </p:cNvSpPr>
          <p:nvPr>
            <p:ph type="body" sz="quarter" idx="13" hasCustomPrompt="1"/>
          </p:nvPr>
        </p:nvSpPr>
        <p:spPr>
          <a:xfrm>
            <a:off x="812395" y="4411366"/>
            <a:ext cx="4064405" cy="180000"/>
          </a:xfrm>
        </p:spPr>
        <p:txBody>
          <a:bodyPr anchor="b" anchorCtr="0">
            <a:noAutofit/>
          </a:bodyPr>
          <a:lstStyle>
            <a:lvl1pPr marL="0" indent="0">
              <a:buNone/>
              <a:defRPr sz="1200"/>
            </a:lvl1pPr>
          </a:lstStyle>
          <a:p>
            <a:pPr lvl="0"/>
            <a:r>
              <a:rPr lang="da-DK" noProof="0" dirty="0"/>
              <a:t>Klik for at tilføje fornavn, efternavn</a:t>
            </a:r>
          </a:p>
        </p:txBody>
      </p:sp>
      <p:sp>
        <p:nvSpPr>
          <p:cNvPr id="2" name="Text Placeholder 9">
            <a:extLst>
              <a:ext uri="{FF2B5EF4-FFF2-40B4-BE49-F238E27FC236}">
                <a16:creationId xmlns:a16="http://schemas.microsoft.com/office/drawing/2014/main" id="{816FCBC4-BA5C-FCD8-0DBF-59A04C6DBA19}"/>
              </a:ext>
            </a:extLst>
          </p:cNvPr>
          <p:cNvSpPr>
            <a:spLocks noGrp="1"/>
          </p:cNvSpPr>
          <p:nvPr>
            <p:ph type="body" sz="quarter" idx="15" hasCustomPrompt="1"/>
          </p:nvPr>
        </p:nvSpPr>
        <p:spPr>
          <a:xfrm>
            <a:off x="812395" y="4619173"/>
            <a:ext cx="4064405" cy="180000"/>
          </a:xfrm>
        </p:spPr>
        <p:txBody>
          <a:bodyPr>
            <a:noAutofit/>
          </a:bodyPr>
          <a:lstStyle>
            <a:lvl1pPr marL="0" indent="0">
              <a:buNone/>
              <a:defRPr sz="1200">
                <a:solidFill>
                  <a:schemeClr val="tx1">
                    <a:lumMod val="50000"/>
                    <a:lumOff val="50000"/>
                  </a:schemeClr>
                </a:solidFill>
              </a:defRPr>
            </a:lvl1pPr>
          </a:lstStyle>
          <a:p>
            <a:pPr lvl="0"/>
            <a:r>
              <a:rPr lang="da-DK" noProof="0" dirty="0"/>
              <a:t>Klik for at tilføje stilling</a:t>
            </a:r>
          </a:p>
        </p:txBody>
      </p:sp>
      <p:sp>
        <p:nvSpPr>
          <p:cNvPr id="3" name="Text Placeholder 11">
            <a:extLst>
              <a:ext uri="{FF2B5EF4-FFF2-40B4-BE49-F238E27FC236}">
                <a16:creationId xmlns:a16="http://schemas.microsoft.com/office/drawing/2014/main" id="{CED3786C-2238-F7D8-137B-EBE3508FFBCA}"/>
              </a:ext>
            </a:extLst>
          </p:cNvPr>
          <p:cNvSpPr>
            <a:spLocks noGrp="1"/>
          </p:cNvSpPr>
          <p:nvPr>
            <p:ph type="body" sz="quarter" idx="16" hasCustomPrompt="1"/>
          </p:nvPr>
        </p:nvSpPr>
        <p:spPr>
          <a:xfrm>
            <a:off x="812395" y="4993235"/>
            <a:ext cx="4064405" cy="180000"/>
          </a:xfrm>
        </p:spPr>
        <p:txBody>
          <a:bodyPr anchor="b" anchorCtr="0">
            <a:noAutofit/>
          </a:bodyPr>
          <a:lstStyle>
            <a:lvl1pPr marL="0" indent="0">
              <a:buNone/>
              <a:defRPr sz="1200"/>
            </a:lvl1pPr>
          </a:lstStyle>
          <a:p>
            <a:pPr lvl="0"/>
            <a:r>
              <a:rPr lang="da-DK" noProof="0" dirty="0"/>
              <a:t>Klik for at tilføje mail@bm.dk</a:t>
            </a:r>
          </a:p>
        </p:txBody>
      </p:sp>
      <p:sp>
        <p:nvSpPr>
          <p:cNvPr id="4" name="Text Placeholder 13">
            <a:extLst>
              <a:ext uri="{FF2B5EF4-FFF2-40B4-BE49-F238E27FC236}">
                <a16:creationId xmlns:a16="http://schemas.microsoft.com/office/drawing/2014/main" id="{B50BA853-A991-18CC-E829-93C1AEF7EFEB}"/>
              </a:ext>
            </a:extLst>
          </p:cNvPr>
          <p:cNvSpPr>
            <a:spLocks noGrp="1"/>
          </p:cNvSpPr>
          <p:nvPr>
            <p:ph type="body" sz="quarter" idx="17" hasCustomPrompt="1"/>
          </p:nvPr>
        </p:nvSpPr>
        <p:spPr>
          <a:xfrm>
            <a:off x="812395" y="5218459"/>
            <a:ext cx="4064405" cy="180000"/>
          </a:xfrm>
        </p:spPr>
        <p:txBody>
          <a:bodyPr>
            <a:noAutofit/>
          </a:bodyPr>
          <a:lstStyle>
            <a:lvl1pPr marL="0" indent="0">
              <a:buNone/>
              <a:defRPr sz="1200"/>
            </a:lvl1pPr>
          </a:lstStyle>
          <a:p>
            <a:pPr lvl="0"/>
            <a:r>
              <a:rPr lang="da-DK" noProof="0" dirty="0"/>
              <a:t>Klik for at tilføje +45 00 00 00 00</a:t>
            </a:r>
          </a:p>
        </p:txBody>
      </p:sp>
      <p:sp>
        <p:nvSpPr>
          <p:cNvPr id="40" name="Text Placeholder 15">
            <a:extLst>
              <a:ext uri="{FF2B5EF4-FFF2-40B4-BE49-F238E27FC236}">
                <a16:creationId xmlns:a16="http://schemas.microsoft.com/office/drawing/2014/main" id="{D1B06B06-88AB-865B-69A7-AE02379BCCEA}"/>
              </a:ext>
            </a:extLst>
          </p:cNvPr>
          <p:cNvSpPr>
            <a:spLocks noGrp="1"/>
          </p:cNvSpPr>
          <p:nvPr>
            <p:ph type="body" sz="quarter" idx="14" hasCustomPrompt="1"/>
          </p:nvPr>
        </p:nvSpPr>
        <p:spPr>
          <a:xfrm>
            <a:off x="812394" y="5864629"/>
            <a:ext cx="4064406" cy="180000"/>
          </a:xfrm>
        </p:spPr>
        <p:txBody>
          <a:bodyPr wrap="square">
            <a:noAutofit/>
          </a:bodyPr>
          <a:lstStyle>
            <a:lvl1pPr marL="0" indent="0">
              <a:buNone/>
              <a:defRPr sz="1200"/>
            </a:lvl1pPr>
          </a:lstStyle>
          <a:p>
            <a:pPr lvl="0"/>
            <a:r>
              <a:rPr lang="da-DK" dirty="0"/>
              <a:t>Klik for at tilføje dato, fx: ”1. januar 2023”</a:t>
            </a:r>
          </a:p>
        </p:txBody>
      </p:sp>
      <p:sp>
        <p:nvSpPr>
          <p:cNvPr id="12" name="Date Placeholder 11" hidden="1">
            <a:extLst>
              <a:ext uri="{FF2B5EF4-FFF2-40B4-BE49-F238E27FC236}">
                <a16:creationId xmlns:a16="http://schemas.microsoft.com/office/drawing/2014/main" id="{011723D4-0DF9-3E6B-6530-932E80764986}"/>
              </a:ext>
            </a:extLst>
          </p:cNvPr>
          <p:cNvSpPr>
            <a:spLocks noGrp="1"/>
          </p:cNvSpPr>
          <p:nvPr>
            <p:ph type="dt" sz="half" idx="18"/>
          </p:nvPr>
        </p:nvSpPr>
        <p:spPr/>
        <p:txBody>
          <a:bodyPr/>
          <a:lstStyle/>
          <a:p>
            <a:fld id="{6C7860DD-C0F3-424C-8394-002DB7A09D39}" type="datetime2">
              <a:rPr lang="da-DK" smtClean="0"/>
              <a:t>30. oktober 2025</a:t>
            </a:fld>
            <a:endParaRPr lang="da-DK" dirty="0"/>
          </a:p>
        </p:txBody>
      </p:sp>
      <p:sp>
        <p:nvSpPr>
          <p:cNvPr id="13" name="Footer Placeholder 12" hidden="1">
            <a:extLst>
              <a:ext uri="{FF2B5EF4-FFF2-40B4-BE49-F238E27FC236}">
                <a16:creationId xmlns:a16="http://schemas.microsoft.com/office/drawing/2014/main" id="{63FC0650-7421-F726-0BEB-C260B3FB82C0}"/>
              </a:ext>
            </a:extLst>
          </p:cNvPr>
          <p:cNvSpPr>
            <a:spLocks noGrp="1"/>
          </p:cNvSpPr>
          <p:nvPr>
            <p:ph type="ftr" sz="quarter" idx="19"/>
          </p:nvPr>
        </p:nvSpPr>
        <p:spPr/>
        <p:txBody>
          <a:bodyPr/>
          <a:lstStyle/>
          <a:p>
            <a:endParaRPr lang="da-DK" dirty="0"/>
          </a:p>
        </p:txBody>
      </p:sp>
      <p:sp>
        <p:nvSpPr>
          <p:cNvPr id="14" name="Slide Number Placeholder 13">
            <a:extLst>
              <a:ext uri="{FF2B5EF4-FFF2-40B4-BE49-F238E27FC236}">
                <a16:creationId xmlns:a16="http://schemas.microsoft.com/office/drawing/2014/main" id="{58BDB077-B0BE-FAD2-AD98-E90F6BC61E13}"/>
              </a:ext>
            </a:extLst>
          </p:cNvPr>
          <p:cNvSpPr>
            <a:spLocks noGrp="1"/>
          </p:cNvSpPr>
          <p:nvPr>
            <p:ph type="sldNum" sz="quarter" idx="20"/>
          </p:nvPr>
        </p:nvSpPr>
        <p:spPr/>
        <p:txBody>
          <a:bodyPr/>
          <a:lstStyle/>
          <a:p>
            <a:fld id="{24C8C45C-947F-4981-8B3F-4F32E973C901}" type="slidenum">
              <a:rPr lang="da-DK" smtClean="0"/>
              <a:pPr/>
              <a:t>‹nr.›</a:t>
            </a:fld>
            <a:endParaRPr lang="da-DK" dirty="0"/>
          </a:p>
        </p:txBody>
      </p:sp>
      <p:pic>
        <p:nvPicPr>
          <p:cNvPr id="7" name="Graphic 6">
            <a:extLst>
              <a:ext uri="{FF2B5EF4-FFF2-40B4-BE49-F238E27FC236}">
                <a16:creationId xmlns:a16="http://schemas.microsoft.com/office/drawing/2014/main" id="{B523DA1E-3957-23ED-AE6A-9E625B8666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5" name="Billede 14">
            <a:extLst>
              <a:ext uri="{FF2B5EF4-FFF2-40B4-BE49-F238E27FC236}">
                <a16:creationId xmlns:a16="http://schemas.microsoft.com/office/drawing/2014/main" id="{64008EA0-0B8B-4E25-8F22-39B12A1E2F5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7599" y="409893"/>
            <a:ext cx="2495596" cy="806400"/>
          </a:xfrm>
          <a:prstGeom prst="rect">
            <a:avLst/>
          </a:prstGeom>
        </p:spPr>
      </p:pic>
    </p:spTree>
    <p:extLst>
      <p:ext uri="{BB962C8B-B14F-4D97-AF65-F5344CB8AC3E}">
        <p14:creationId xmlns:p14="http://schemas.microsoft.com/office/powerpoint/2010/main" val="258748557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E2706-87A9-DC95-346A-F7D524DE4DC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1429E5F2-0255-4760-9B2A-22AD360D02DE}"/>
              </a:ext>
            </a:extLst>
          </p:cNvPr>
          <p:cNvSpPr>
            <a:spLocks noGrp="1"/>
          </p:cNvSpPr>
          <p:nvPr>
            <p:ph type="dt" sz="half" idx="15"/>
          </p:nvPr>
        </p:nvSpPr>
        <p:spPr>
          <a:xfrm>
            <a:off x="0" y="6858000"/>
            <a:ext cx="0" cy="0"/>
          </a:xfrm>
        </p:spPr>
        <p:txBody>
          <a:bodyPr/>
          <a:lstStyle>
            <a:lvl1pPr>
              <a:defRPr sz="100">
                <a:noFill/>
              </a:defRPr>
            </a:lvl1pPr>
          </a:lstStyle>
          <a:p>
            <a:fld id="{AC515801-AD68-47BC-9786-FEFFB5AD5249}"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828D70AA-4CBD-4E0A-BDA8-1D9034F361EA}"/>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812800" y="743658"/>
            <a:ext cx="6502400" cy="641927"/>
          </a:xfrm>
        </p:spPr>
        <p:txBody>
          <a:bodyPr/>
          <a:lstStyle>
            <a:lvl1pPr>
              <a:defRPr sz="4200"/>
            </a:lvl1pPr>
          </a:lstStyle>
          <a:p>
            <a:r>
              <a:rPr lang="da-DK" dirty="0"/>
              <a:t>Tilføj agendatitel</a:t>
            </a:r>
          </a:p>
        </p:txBody>
      </p:sp>
      <p:sp>
        <p:nvSpPr>
          <p:cNvPr id="7" name="Text Placeholder 2"/>
          <p:cNvSpPr>
            <a:spLocks noGrp="1"/>
          </p:cNvSpPr>
          <p:nvPr>
            <p:ph type="body" sz="quarter" idx="13" hasCustomPrompt="1"/>
          </p:nvPr>
        </p:nvSpPr>
        <p:spPr>
          <a:xfrm>
            <a:off x="812799" y="1968499"/>
            <a:ext cx="6502401" cy="3670299"/>
          </a:xfrm>
        </p:spPr>
        <p:txBody>
          <a:bodyPr/>
          <a:lstStyle>
            <a:lvl1pPr marL="266400" indent="-266400">
              <a:spcBef>
                <a:spcPts val="800"/>
              </a:spcBef>
              <a:spcAft>
                <a:spcPts val="800"/>
              </a:spcAft>
              <a:buFont typeface="+mj-lt"/>
              <a:buAutoNum type="arabicPeriod"/>
              <a:defRPr sz="2000" b="0">
                <a:solidFill>
                  <a:schemeClr val="accent1"/>
                </a:solidFill>
              </a:defRPr>
            </a:lvl1pPr>
            <a:lvl2pPr marL="446400" indent="-266400">
              <a:lnSpc>
                <a:spcPct val="100000"/>
              </a:lnSpc>
              <a:spcBef>
                <a:spcPts val="0"/>
              </a:spcBef>
              <a:spcAft>
                <a:spcPts val="600"/>
              </a:spcAft>
              <a:buFont typeface="+mj-lt"/>
              <a:buAutoNum type="alphaLcPeriod"/>
              <a:defRPr sz="1600" b="0">
                <a:solidFill>
                  <a:schemeClr val="accent1"/>
                </a:solidFill>
              </a:defRPr>
            </a:lvl2pPr>
            <a:lvl3pPr marL="446400" indent="-266400">
              <a:lnSpc>
                <a:spcPct val="100000"/>
              </a:lnSpc>
              <a:spcBef>
                <a:spcPts val="0"/>
              </a:spcBef>
              <a:spcAft>
                <a:spcPts val="600"/>
              </a:spcAft>
              <a:buFont typeface="+mj-lt"/>
              <a:buAutoNum type="alphaLcPeriod"/>
              <a:defRPr sz="1600" b="0">
                <a:solidFill>
                  <a:schemeClr val="tx2"/>
                </a:solidFill>
              </a:defRPr>
            </a:lvl3pPr>
            <a:lvl4pPr marL="446400" indent="-266400">
              <a:lnSpc>
                <a:spcPct val="100000"/>
              </a:lnSpc>
              <a:spcBef>
                <a:spcPts val="0"/>
              </a:spcBef>
              <a:spcAft>
                <a:spcPts val="600"/>
              </a:spcAft>
              <a:buFont typeface="+mj-lt"/>
              <a:buAutoNum type="alphaLcPeriod"/>
              <a:defRPr sz="1600" b="0">
                <a:solidFill>
                  <a:schemeClr val="tx2"/>
                </a:solidFill>
              </a:defRPr>
            </a:lvl4pPr>
            <a:lvl5pPr marL="446400" indent="-266400">
              <a:lnSpc>
                <a:spcPct val="100000"/>
              </a:lnSpc>
              <a:spcBef>
                <a:spcPts val="0"/>
              </a:spcBef>
              <a:spcAft>
                <a:spcPts val="600"/>
              </a:spcAft>
              <a:buFont typeface="+mj-lt"/>
              <a:buAutoNum type="alphaLcPeriod"/>
              <a:defRPr sz="1600" b="0">
                <a:solidFill>
                  <a:schemeClr val="tx2"/>
                </a:solidFill>
              </a:defRPr>
            </a:lvl5pPr>
            <a:lvl6pPr marL="446400" indent="-266400">
              <a:lnSpc>
                <a:spcPct val="100000"/>
              </a:lnSpc>
              <a:spcBef>
                <a:spcPts val="0"/>
              </a:spcBef>
              <a:spcAft>
                <a:spcPts val="600"/>
              </a:spcAft>
              <a:buFont typeface="+mj-lt"/>
              <a:buAutoNum type="alphaLcPeriod"/>
              <a:defRPr sz="1600" b="0">
                <a:solidFill>
                  <a:schemeClr val="tx2"/>
                </a:solidFill>
              </a:defRPr>
            </a:lvl6pPr>
            <a:lvl7pPr marL="446400" indent="-266400">
              <a:lnSpc>
                <a:spcPct val="100000"/>
              </a:lnSpc>
              <a:spcBef>
                <a:spcPts val="0"/>
              </a:spcBef>
              <a:spcAft>
                <a:spcPts val="600"/>
              </a:spcAft>
              <a:buFont typeface="+mj-lt"/>
              <a:buAutoNum type="alphaLcPeriod"/>
              <a:defRPr sz="1600" b="0">
                <a:solidFill>
                  <a:schemeClr val="tx2"/>
                </a:solidFill>
              </a:defRPr>
            </a:lvl7pPr>
            <a:lvl8pPr marL="446400" indent="-266400">
              <a:lnSpc>
                <a:spcPct val="100000"/>
              </a:lnSpc>
              <a:spcBef>
                <a:spcPts val="0"/>
              </a:spcBef>
              <a:spcAft>
                <a:spcPts val="600"/>
              </a:spcAft>
              <a:buFont typeface="+mj-lt"/>
              <a:buAutoNum type="alphaLcPeriod"/>
              <a:defRPr sz="1600" b="0">
                <a:solidFill>
                  <a:schemeClr val="tx2"/>
                </a:solidFill>
              </a:defRPr>
            </a:lvl8pPr>
            <a:lvl9pPr marL="446400" indent="-266400">
              <a:lnSpc>
                <a:spcPct val="100000"/>
              </a:lnSpc>
              <a:spcBef>
                <a:spcPts val="0"/>
              </a:spcBef>
              <a:spcAft>
                <a:spcPts val="600"/>
              </a:spcAft>
              <a:buFont typeface="+mj-lt"/>
              <a:buAutoNum type="alphaLcPeriod"/>
              <a:defRPr sz="1600" b="0">
                <a:solidFill>
                  <a:schemeClr val="tx2"/>
                </a:solidFill>
              </a:defRPr>
            </a:lvl9pPr>
          </a:lstStyle>
          <a:p>
            <a:pPr lvl="0"/>
            <a:r>
              <a:rPr lang="da-DK" noProof="0" dirty="0"/>
              <a:t>Klik for at tilføje agendapunkt                                       Klik på Forøg listeniveau for at se næste tekstformat   Klik på Formindsk listeniveau for at se foregående tekstformat </a:t>
            </a:r>
          </a:p>
          <a:p>
            <a:pPr lvl="1"/>
            <a:r>
              <a:rPr lang="da-DK" noProof="0" dirty="0"/>
              <a:t>Andet niveau</a:t>
            </a:r>
          </a:p>
        </p:txBody>
      </p:sp>
      <p:sp>
        <p:nvSpPr>
          <p:cNvPr id="4" name="Pladsholder til slidenummer 3">
            <a:extLst>
              <a:ext uri="{FF2B5EF4-FFF2-40B4-BE49-F238E27FC236}">
                <a16:creationId xmlns:a16="http://schemas.microsoft.com/office/drawing/2014/main" id="{BC6BCB1F-D679-7455-E2A3-AE25E97E0EB7}"/>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5" name="Graphic 10">
            <a:extLst>
              <a:ext uri="{FF2B5EF4-FFF2-40B4-BE49-F238E27FC236}">
                <a16:creationId xmlns:a16="http://schemas.microsoft.com/office/drawing/2014/main" id="{74B3F215-D621-C284-F011-8901FAEA860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21983175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812801" y="448713"/>
            <a:ext cx="10566400"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sp>
        <p:nvSpPr>
          <p:cNvPr id="27" name="Text Box 2">
            <a:extLst>
              <a:ext uri="{FF2B5EF4-FFF2-40B4-BE49-F238E27FC236}">
                <a16:creationId xmlns:a16="http://schemas.microsoft.com/office/drawing/2014/main" id="{1E86B7E7-F87D-4375-BAE3-34A81C5D0F8B}"/>
              </a:ext>
            </a:extLst>
          </p:cNvPr>
          <p:cNvSpPr txBox="1">
            <a:spLocks noChangeArrowheads="1"/>
          </p:cNvSpPr>
          <p:nvPr userDrawn="1"/>
        </p:nvSpPr>
        <p:spPr bwMode="auto">
          <a:xfrm>
            <a:off x="812801" y="1614980"/>
            <a:ext cx="244891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SLIDES &amp; LAYOUTS</a:t>
            </a:r>
            <a:br>
              <a:rPr lang="da-DK" sz="1600" dirty="0">
                <a:latin typeface="+mn-lt"/>
                <a:cs typeface="Arial" panose="020B0604020202020204" pitchFamily="34" charset="0"/>
              </a:rPr>
            </a:br>
            <a:br>
              <a:rPr lang="da-DK" sz="1600" dirty="0">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for at få vist en dropdown-menu af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mulige slides-layout.</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da-DK" sz="16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 </a:t>
            </a:r>
            <a:r>
              <a:rPr lang="da-DK" altLang="da-DK" sz="900" b="0" noProof="1">
                <a:solidFill>
                  <a:schemeClr val="tx1"/>
                </a:solidFill>
                <a:latin typeface="+mn-lt"/>
                <a:cs typeface="Arial" panose="020B0604020202020204" pitchFamily="34" charset="0"/>
              </a:rPr>
              <a:t>og</a:t>
            </a:r>
            <a:r>
              <a:rPr lang="da-DK" altLang="da-DK" sz="900" b="0" baseline="0" noProof="1">
                <a:solidFill>
                  <a:schemeClr val="tx1"/>
                </a:solidFill>
                <a:latin typeface="+mn-lt"/>
                <a:cs typeface="Arial" panose="020B0604020202020204" pitchFamily="34" charset="0"/>
              </a:rPr>
              <a:t> </a:t>
            </a:r>
            <a:r>
              <a:rPr lang="da-DK" altLang="da-DK" sz="900" b="0" noProof="1">
                <a:solidFill>
                  <a:schemeClr val="tx1"/>
                </a:solidFill>
                <a:latin typeface="+mn-lt"/>
                <a:cs typeface="Arial" panose="020B0604020202020204" pitchFamily="34" charset="0"/>
              </a:rPr>
              <a:t>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det næste.</a:t>
            </a:r>
          </a:p>
          <a:p>
            <a:pPr eaLnBrk="1" hangingPunct="1">
              <a:spcAft>
                <a:spcPts val="600"/>
              </a:spcAft>
              <a:defRPr/>
            </a:pPr>
            <a:r>
              <a:rPr lang="da-DK" altLang="da-DK" sz="900" b="0" kern="1200" noProof="1">
                <a:solidFill>
                  <a:schemeClr val="tx1"/>
                </a:solidFill>
                <a:latin typeface="Arial" charset="0"/>
                <a:ea typeface="+mn-ea"/>
                <a:cs typeface="Arial" panose="020B0604020202020204" pitchFamily="34" charset="0"/>
              </a:rPr>
              <a:t>Brug </a:t>
            </a:r>
            <a:r>
              <a:rPr lang="da-DK" altLang="da-DK" sz="900" b="1" kern="1200" noProof="1">
                <a:solidFill>
                  <a:schemeClr val="tx1"/>
                </a:solidFill>
                <a:latin typeface="Arial" charset="0"/>
                <a:ea typeface="+mn-ea"/>
                <a:cs typeface="Arial" panose="020B0604020202020204" pitchFamily="34" charset="0"/>
              </a:rPr>
              <a:t>SHIFT+TAB  </a:t>
            </a:r>
            <a:r>
              <a:rPr lang="da-DK" altLang="da-DK" sz="900" b="0" kern="1200" noProof="1">
                <a:solidFill>
                  <a:schemeClr val="tx1"/>
                </a:solidFill>
                <a:latin typeface="Arial" charset="0"/>
                <a:ea typeface="+mn-ea"/>
                <a:cs typeface="Arial" panose="020B0604020202020204" pitchFamily="34" charset="0"/>
              </a:rPr>
              <a:t>f</a:t>
            </a:r>
            <a:r>
              <a:rPr lang="da-DK" altLang="da-DK" sz="900" b="0" noProof="1">
                <a:solidFill>
                  <a:schemeClr val="tx1"/>
                </a:solidFill>
                <a:latin typeface="+mn-lt"/>
                <a:cs typeface="Arial" panose="020B0604020202020204" pitchFamily="34" charset="0"/>
              </a:rPr>
              <a:t>or at gå tilbage i tekst-niveauer. </a:t>
            </a:r>
          </a:p>
          <a:p>
            <a:pPr eaLnBrk="1" hangingPunct="1">
              <a:spcAft>
                <a:spcPts val="600"/>
              </a:spcAft>
              <a:defRPr/>
            </a:pPr>
            <a:r>
              <a:rPr lang="da-DK" altLang="da-DK" sz="900" b="0" noProof="1">
                <a:solidFill>
                  <a:schemeClr val="tx1"/>
                </a:solidFill>
                <a:latin typeface="+mn-lt"/>
                <a:cs typeface="Arial" panose="020B0604020202020204" pitchFamily="34" charset="0"/>
              </a:rPr>
              <a:t>Alternativt kan du bruge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a:t>
            </a: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bullet-knappen for at sætte korrekt bullet igen.</a:t>
            </a:r>
          </a:p>
        </p:txBody>
      </p:sp>
      <p:sp>
        <p:nvSpPr>
          <p:cNvPr id="28" name="Text Box 3">
            <a:extLst>
              <a:ext uri="{FF2B5EF4-FFF2-40B4-BE49-F238E27FC236}">
                <a16:creationId xmlns:a16="http://schemas.microsoft.com/office/drawing/2014/main" id="{F5D76AC5-956B-497C-88E2-05290D3AAF8A}"/>
              </a:ext>
            </a:extLst>
          </p:cNvPr>
          <p:cNvSpPr txBox="1">
            <a:spLocks noChangeArrowheads="1"/>
          </p:cNvSpPr>
          <p:nvPr userDrawn="1"/>
        </p:nvSpPr>
        <p:spPr bwMode="auto">
          <a:xfrm>
            <a:off x="4498493" y="1614980"/>
            <a:ext cx="2448911"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auto">
              <a:spcBef>
                <a:spcPts val="1200"/>
              </a:spcBef>
              <a:spcAft>
                <a:spcPts val="600"/>
              </a:spcAft>
              <a:buFont typeface="+mj-lt"/>
              <a:buNone/>
              <a:defRPr/>
            </a:pP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mj-lt"/>
              <a:buNone/>
              <a:tabLst/>
              <a:defRPr/>
            </a:pP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BILLEDER</a:t>
            </a:r>
            <a:endParaRPr lang="da-DK" sz="16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Klik</a:t>
            </a:r>
            <a:r>
              <a:rPr lang="da-DK" altLang="da-DK" sz="900" b="0" baseline="0" noProof="1">
                <a:solidFill>
                  <a:schemeClr val="tx1"/>
                </a:solidFill>
                <a:latin typeface="+mn-lt"/>
                <a:cs typeface="Arial" panose="020B0604020202020204" pitchFamily="34" charset="0"/>
              </a:rPr>
              <a:t> på ikonet p</a:t>
            </a:r>
            <a:r>
              <a:rPr lang="da-DK" altLang="da-DK" sz="900" b="0" noProof="1">
                <a:solidFill>
                  <a:schemeClr val="tx1"/>
                </a:solidFill>
                <a:latin typeface="+mn-lt"/>
                <a:cs typeface="Arial" panose="020B0604020202020204" pitchFamily="34" charset="0"/>
              </a:rPr>
              <a:t>å slides med billedpladsholder,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ændre billedets størrelse, så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indsætter et nyt, kan billedet lægge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sig foran tekst og grafik. Hvis det sker, så højreklik på billedet og vælg </a:t>
            </a:r>
            <a:r>
              <a:rPr lang="da-DK" altLang="da-DK" sz="900" b="1" noProof="1">
                <a:solidFill>
                  <a:schemeClr val="tx1"/>
                </a:solidFill>
                <a:latin typeface="+mn-lt"/>
                <a:cs typeface="Arial" panose="020B0604020202020204" pitchFamily="34" charset="0"/>
              </a:rPr>
              <a:t>Placer bagest.</a:t>
            </a:r>
          </a:p>
        </p:txBody>
      </p:sp>
      <p:sp>
        <p:nvSpPr>
          <p:cNvPr id="30" name="Text Box 4">
            <a:extLst>
              <a:ext uri="{FF2B5EF4-FFF2-40B4-BE49-F238E27FC236}">
                <a16:creationId xmlns:a16="http://schemas.microsoft.com/office/drawing/2014/main" id="{460FBAEE-DC7E-44A6-BEA8-1DCAE4DE7726}"/>
              </a:ext>
            </a:extLst>
          </p:cNvPr>
          <p:cNvSpPr txBox="1">
            <a:spLocks noChangeArrowheads="1"/>
          </p:cNvSpPr>
          <p:nvPr userDrawn="1"/>
        </p:nvSpPr>
        <p:spPr bwMode="auto">
          <a:xfrm>
            <a:off x="8135848" y="1614980"/>
            <a:ext cx="2581489" cy="4755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cap="all" baseline="0" noProof="1">
                <a:latin typeface="+mn-lt"/>
                <a:cs typeface="Arial" panose="020B0604020202020204" pitchFamily="34" charset="0"/>
              </a:rPr>
              <a:t>SIDEnummer</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Indsæt sidenummer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Sidenummer </a:t>
            </a:r>
            <a:r>
              <a:rPr lang="da-DK" altLang="da-DK" sz="900" b="0" noProof="1">
                <a:solidFill>
                  <a:schemeClr val="tx1"/>
                </a:solidFill>
                <a:latin typeface="+mn-lt"/>
                <a:cs typeface="Arial" panose="020B0604020202020204" pitchFamily="34" charset="0"/>
              </a:rPr>
              <a:t>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Er sidenummer aktivt, så sluk for det.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tag vinduet frem igen, og tænd for Sidenummer.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1600" dirty="0">
                <a:latin typeface="+mn-lt"/>
                <a:cs typeface="Arial" panose="020B0604020202020204" pitchFamily="34" charset="0"/>
              </a:rPr>
              <a:t>HJÆLPELINJER</a:t>
            </a:r>
            <a:endParaRPr lang="da-DK" sz="16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dirty="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to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p>
        </p:txBody>
      </p:sp>
      <p:pic>
        <p:nvPicPr>
          <p:cNvPr id="31" name="Picture 30">
            <a:extLst>
              <a:ext uri="{FF2B5EF4-FFF2-40B4-BE49-F238E27FC236}">
                <a16:creationId xmlns:a16="http://schemas.microsoft.com/office/drawing/2014/main" id="{E7B73ADD-C9A2-4CC9-B9B1-829AB8120F3E}"/>
              </a:ext>
            </a:extLst>
          </p:cNvPr>
          <p:cNvPicPr>
            <a:picLocks noChangeAspect="1"/>
          </p:cNvPicPr>
          <p:nvPr userDrawn="1"/>
        </p:nvPicPr>
        <p:blipFill>
          <a:blip r:embed="rId2"/>
          <a:stretch>
            <a:fillRect/>
          </a:stretch>
        </p:blipFill>
        <p:spPr>
          <a:xfrm>
            <a:off x="3161255" y="5407305"/>
            <a:ext cx="257143" cy="285714"/>
          </a:xfrm>
          <a:prstGeom prst="rect">
            <a:avLst/>
          </a:prstGeom>
        </p:spPr>
      </p:pic>
      <p:pic>
        <p:nvPicPr>
          <p:cNvPr id="32" name="Picture 31">
            <a:extLst>
              <a:ext uri="{FF2B5EF4-FFF2-40B4-BE49-F238E27FC236}">
                <a16:creationId xmlns:a16="http://schemas.microsoft.com/office/drawing/2014/main" id="{94E7EF11-FB06-4FF3-89B6-C9C7B40D4DAE}"/>
              </a:ext>
            </a:extLst>
          </p:cNvPr>
          <p:cNvPicPr>
            <a:picLocks noChangeAspect="1"/>
          </p:cNvPicPr>
          <p:nvPr userDrawn="1"/>
        </p:nvPicPr>
        <p:blipFill rotWithShape="1">
          <a:blip r:embed="rId3"/>
          <a:srcRect l="3901" t="45142" r="62601" b="9046"/>
          <a:stretch/>
        </p:blipFill>
        <p:spPr>
          <a:xfrm>
            <a:off x="6736075" y="3148335"/>
            <a:ext cx="341204" cy="321707"/>
          </a:xfrm>
          <a:prstGeom prst="rect">
            <a:avLst/>
          </a:prstGeom>
        </p:spPr>
      </p:pic>
      <p:pic>
        <p:nvPicPr>
          <p:cNvPr id="33" name="Billede 1">
            <a:extLst>
              <a:ext uri="{FF2B5EF4-FFF2-40B4-BE49-F238E27FC236}">
                <a16:creationId xmlns:a16="http://schemas.microsoft.com/office/drawing/2014/main" id="{58944A03-80A9-4768-89E7-4E910EFFBC28}"/>
              </a:ext>
            </a:extLst>
          </p:cNvPr>
          <p:cNvPicPr>
            <a:picLocks noChangeAspect="1"/>
          </p:cNvPicPr>
          <p:nvPr userDrawn="1"/>
        </p:nvPicPr>
        <p:blipFill>
          <a:blip r:embed="rId4"/>
          <a:stretch>
            <a:fillRect/>
          </a:stretch>
        </p:blipFill>
        <p:spPr>
          <a:xfrm>
            <a:off x="3166702" y="2032000"/>
            <a:ext cx="308589" cy="528030"/>
          </a:xfrm>
          <a:prstGeom prst="rect">
            <a:avLst/>
          </a:prstGeom>
        </p:spPr>
      </p:pic>
      <p:pic>
        <p:nvPicPr>
          <p:cNvPr id="35" name="Billede 4">
            <a:extLst>
              <a:ext uri="{FF2B5EF4-FFF2-40B4-BE49-F238E27FC236}">
                <a16:creationId xmlns:a16="http://schemas.microsoft.com/office/drawing/2014/main" id="{51BFC2D6-78F9-4DE9-9EA2-2262FCDF4EAF}"/>
              </a:ext>
            </a:extLst>
          </p:cNvPr>
          <p:cNvPicPr>
            <a:picLocks noChangeAspect="1"/>
          </p:cNvPicPr>
          <p:nvPr userDrawn="1"/>
        </p:nvPicPr>
        <p:blipFill rotWithShape="1">
          <a:blip r:embed="rId5"/>
          <a:srcRect l="3031"/>
          <a:stretch/>
        </p:blipFill>
        <p:spPr>
          <a:xfrm>
            <a:off x="6808489" y="2180098"/>
            <a:ext cx="496606" cy="172842"/>
          </a:xfrm>
          <a:prstGeom prst="rect">
            <a:avLst/>
          </a:prstGeom>
        </p:spPr>
      </p:pic>
      <p:pic>
        <p:nvPicPr>
          <p:cNvPr id="36" name="Billede 5">
            <a:extLst>
              <a:ext uri="{FF2B5EF4-FFF2-40B4-BE49-F238E27FC236}">
                <a16:creationId xmlns:a16="http://schemas.microsoft.com/office/drawing/2014/main" id="{EBC4A3E5-1D15-4741-BFC6-17ACF4D5CD3D}"/>
              </a:ext>
            </a:extLst>
          </p:cNvPr>
          <p:cNvPicPr>
            <a:picLocks noChangeAspect="1"/>
          </p:cNvPicPr>
          <p:nvPr userDrawn="1"/>
        </p:nvPicPr>
        <p:blipFill>
          <a:blip r:embed="rId6"/>
          <a:stretch>
            <a:fillRect/>
          </a:stretch>
        </p:blipFill>
        <p:spPr>
          <a:xfrm>
            <a:off x="6812219" y="3792654"/>
            <a:ext cx="366043" cy="480431"/>
          </a:xfrm>
          <a:prstGeom prst="rect">
            <a:avLst/>
          </a:prstGeom>
        </p:spPr>
      </p:pic>
      <p:pic>
        <p:nvPicPr>
          <p:cNvPr id="37" name="Picture 36">
            <a:extLst>
              <a:ext uri="{FF2B5EF4-FFF2-40B4-BE49-F238E27FC236}">
                <a16:creationId xmlns:a16="http://schemas.microsoft.com/office/drawing/2014/main" id="{6C19287C-813E-4966-89A1-64D6247DEA84}"/>
              </a:ext>
            </a:extLst>
          </p:cNvPr>
          <p:cNvPicPr>
            <a:picLocks noChangeAspect="1"/>
          </p:cNvPicPr>
          <p:nvPr userDrawn="1"/>
        </p:nvPicPr>
        <p:blipFill>
          <a:blip r:embed="rId7"/>
          <a:stretch>
            <a:fillRect/>
          </a:stretch>
        </p:blipFill>
        <p:spPr>
          <a:xfrm>
            <a:off x="3161796" y="4649264"/>
            <a:ext cx="457143" cy="257143"/>
          </a:xfrm>
          <a:prstGeom prst="rect">
            <a:avLst/>
          </a:prstGeom>
        </p:spPr>
      </p:pic>
      <p:pic>
        <p:nvPicPr>
          <p:cNvPr id="38" name="Picture 37">
            <a:extLst>
              <a:ext uri="{FF2B5EF4-FFF2-40B4-BE49-F238E27FC236}">
                <a16:creationId xmlns:a16="http://schemas.microsoft.com/office/drawing/2014/main" id="{007658DD-99CF-4B02-82C0-E6D1C908CA1A}"/>
              </a:ext>
            </a:extLst>
          </p:cNvPr>
          <p:cNvPicPr>
            <a:picLocks noChangeAspect="1"/>
          </p:cNvPicPr>
          <p:nvPr userDrawn="1"/>
        </p:nvPicPr>
        <p:blipFill>
          <a:blip r:embed="rId8"/>
          <a:stretch>
            <a:fillRect/>
          </a:stretch>
        </p:blipFill>
        <p:spPr>
          <a:xfrm>
            <a:off x="3167676" y="2709768"/>
            <a:ext cx="475428" cy="176762"/>
          </a:xfrm>
          <a:prstGeom prst="rect">
            <a:avLst/>
          </a:prstGeom>
        </p:spPr>
      </p:pic>
      <p:sp>
        <p:nvSpPr>
          <p:cNvPr id="14" name="Date Placeholder 6" hidden="1">
            <a:extLst>
              <a:ext uri="{FF2B5EF4-FFF2-40B4-BE49-F238E27FC236}">
                <a16:creationId xmlns:a16="http://schemas.microsoft.com/office/drawing/2014/main" id="{E4FD2B6E-39A9-4094-A5FF-CBA180265C06}"/>
              </a:ext>
            </a:extLst>
          </p:cNvPr>
          <p:cNvSpPr>
            <a:spLocks noGrp="1"/>
          </p:cNvSpPr>
          <p:nvPr>
            <p:ph type="dt" sz="half" idx="15"/>
          </p:nvPr>
        </p:nvSpPr>
        <p:spPr>
          <a:xfrm>
            <a:off x="0" y="6858000"/>
            <a:ext cx="0" cy="0"/>
          </a:xfrm>
        </p:spPr>
        <p:txBody>
          <a:bodyPr/>
          <a:lstStyle>
            <a:lvl1pPr>
              <a:defRPr sz="100">
                <a:noFill/>
              </a:defRPr>
            </a:lvl1pPr>
          </a:lstStyle>
          <a:p>
            <a:fld id="{38CB3AE4-8087-403D-A93F-5470318A89C2}" type="datetime2">
              <a:rPr lang="da-DK" smtClean="0"/>
              <a:t>30. oktober 2025</a:t>
            </a:fld>
            <a:endParaRPr lang="da-DK" dirty="0"/>
          </a:p>
        </p:txBody>
      </p:sp>
      <p:sp>
        <p:nvSpPr>
          <p:cNvPr id="15" name="Footer Placeholder 8" hidden="1">
            <a:extLst>
              <a:ext uri="{FF2B5EF4-FFF2-40B4-BE49-F238E27FC236}">
                <a16:creationId xmlns:a16="http://schemas.microsoft.com/office/drawing/2014/main" id="{AAFF8183-88DB-4217-8B14-93C3A2F3C63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6" name="Slide Number Placeholder 10" hidden="1">
            <a:extLst>
              <a:ext uri="{FF2B5EF4-FFF2-40B4-BE49-F238E27FC236}">
                <a16:creationId xmlns:a16="http://schemas.microsoft.com/office/drawing/2014/main" id="{2ECA3156-EAFA-499A-BDD3-C3FE309B5732}"/>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dirty="0"/>
          </a:p>
        </p:txBody>
      </p:sp>
      <p:pic>
        <p:nvPicPr>
          <p:cNvPr id="5" name="Billede 4">
            <a:extLst>
              <a:ext uri="{FF2B5EF4-FFF2-40B4-BE49-F238E27FC236}">
                <a16:creationId xmlns:a16="http://schemas.microsoft.com/office/drawing/2014/main" id="{943B692E-9EBD-EEA2-C1E7-8C30249B5A23}"/>
              </a:ext>
            </a:extLst>
          </p:cNvPr>
          <p:cNvPicPr>
            <a:picLocks noChangeAspect="1"/>
          </p:cNvPicPr>
          <p:nvPr userDrawn="1"/>
        </p:nvPicPr>
        <p:blipFill>
          <a:blip r:embed="rId9"/>
          <a:stretch>
            <a:fillRect/>
          </a:stretch>
        </p:blipFill>
        <p:spPr>
          <a:xfrm>
            <a:off x="10804100" y="2352940"/>
            <a:ext cx="266667" cy="266667"/>
          </a:xfrm>
          <a:prstGeom prst="rect">
            <a:avLst/>
          </a:prstGeom>
        </p:spPr>
      </p:pic>
    </p:spTree>
    <p:extLst>
      <p:ext uri="{BB962C8B-B14F-4D97-AF65-F5344CB8AC3E}">
        <p14:creationId xmlns:p14="http://schemas.microsoft.com/office/powerpoint/2010/main" val="42069401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white">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 </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black">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black">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black">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p:spPr>
        <p:txBody>
          <a:bodyPr/>
          <a:lstStyle>
            <a:lvl1pPr>
              <a:defRPr sz="100">
                <a:noFill/>
              </a:defRPr>
            </a:lvl1pPr>
          </a:lstStyle>
          <a:p>
            <a:fld id="{A4339D32-BA0E-4C6C-BE3F-DD5997C1139D}" type="datetime2">
              <a:rPr lang="da-DK" smtClean="0"/>
              <a:t>30. oktober 2025</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8866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Kapitel">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649D45-51C1-97B2-2B6C-E9D08F82C4B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EC4984FD-C954-4704-8EAD-D63D90C9952D}"/>
              </a:ext>
            </a:extLst>
          </p:cNvPr>
          <p:cNvSpPr>
            <a:spLocks noGrp="1"/>
          </p:cNvSpPr>
          <p:nvPr>
            <p:ph type="dt" sz="half" idx="15"/>
          </p:nvPr>
        </p:nvSpPr>
        <p:spPr>
          <a:xfrm>
            <a:off x="0" y="6858000"/>
            <a:ext cx="0" cy="0"/>
          </a:xfrm>
        </p:spPr>
        <p:txBody>
          <a:bodyPr/>
          <a:lstStyle>
            <a:lvl1pPr>
              <a:defRPr sz="100">
                <a:noFill/>
              </a:defRPr>
            </a:lvl1pPr>
          </a:lstStyle>
          <a:p>
            <a:fld id="{C6EC6C57-E07C-4B44-997E-0E66161001C0}" type="datetime2">
              <a:rPr lang="da-DK" smtClean="0"/>
              <a:t>30. oktober 2025</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2" name="Title 1"/>
          <p:cNvSpPr>
            <a:spLocks noGrp="1"/>
          </p:cNvSpPr>
          <p:nvPr>
            <p:ph type="ctrTitle" hasCustomPrompt="1"/>
          </p:nvPr>
        </p:nvSpPr>
        <p:spPr>
          <a:xfrm>
            <a:off x="812800" y="4399527"/>
            <a:ext cx="7317678" cy="1239273"/>
          </a:xfrm>
        </p:spPr>
        <p:txBody>
          <a:bodyPr rIns="0" anchor="t" anchorCtr="0"/>
          <a:lstStyle>
            <a:lvl1pPr algn="l">
              <a:defRPr sz="4200">
                <a:solidFill>
                  <a:schemeClr val="accent1"/>
                </a:solidFill>
              </a:defRPr>
            </a:lvl1pPr>
          </a:lstStyle>
          <a:p>
            <a:r>
              <a:rPr lang="da-DK" dirty="0"/>
              <a:t>Klik for at tilføje titel</a:t>
            </a:r>
          </a:p>
        </p:txBody>
      </p:sp>
      <p:sp>
        <p:nvSpPr>
          <p:cNvPr id="3" name="Subtitle 2"/>
          <p:cNvSpPr>
            <a:spLocks noGrp="1"/>
          </p:cNvSpPr>
          <p:nvPr>
            <p:ph type="subTitle" idx="1" hasCustomPrompt="1"/>
          </p:nvPr>
        </p:nvSpPr>
        <p:spPr>
          <a:xfrm>
            <a:off x="812800" y="3490021"/>
            <a:ext cx="7317676" cy="672562"/>
          </a:xfrm>
        </p:spPr>
        <p:txBody>
          <a:bodyPr rIns="0" anchor="b" anchorCtr="0"/>
          <a:lstStyle>
            <a:lvl1pPr marL="0" indent="0" algn="l">
              <a:lnSpc>
                <a:spcPct val="90000"/>
              </a:lnSpc>
              <a:spcBef>
                <a:spcPts val="0"/>
              </a:spcBef>
              <a:spcAft>
                <a:spcPts val="0"/>
              </a:spcAft>
              <a:buFont typeface="Arial" panose="020B0604020202020204" pitchFamily="34" charset="0"/>
              <a:buNone/>
              <a:defRPr sz="4200" b="1" spc="-70" baseline="0">
                <a:solidFill>
                  <a:schemeClr val="accent4">
                    <a:lumMod val="60000"/>
                    <a:lumOff val="40000"/>
                  </a:schemeClr>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fx 01</a:t>
            </a:r>
          </a:p>
        </p:txBody>
      </p:sp>
      <p:sp>
        <p:nvSpPr>
          <p:cNvPr id="5" name="Pladsholder til slidenummer 4">
            <a:extLst>
              <a:ext uri="{FF2B5EF4-FFF2-40B4-BE49-F238E27FC236}">
                <a16:creationId xmlns:a16="http://schemas.microsoft.com/office/drawing/2014/main" id="{009134B4-BBCE-33E6-826D-5A53AE80B572}"/>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7" name="Graphic 4">
            <a:extLst>
              <a:ext uri="{FF2B5EF4-FFF2-40B4-BE49-F238E27FC236}">
                <a16:creationId xmlns:a16="http://schemas.microsoft.com/office/drawing/2014/main" id="{A28CAE69-11D3-99F0-F0E4-8FB4408AC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197138226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og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FA532F53-CC62-4553-9D43-03DE52C486B3}"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3101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og indhold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 </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79FE527D-4DAF-4B54-B0BF-869BC0806E2F}"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102310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og indhold C">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DA9BF770-4F7A-47EE-9095-4C2C9343F5CB}"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94324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26078736-8A73-4C46-99F0-3F18846D973B}"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37092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 indhold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E981CBAE-8A2A-4D9D-B6B8-D09E2EA893EF}" type="datetime2">
              <a:rPr lang="da-DK" smtClean="0"/>
              <a:t>30.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18282072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812799" y="812800"/>
            <a:ext cx="10566401" cy="406400"/>
          </a:xfrm>
          <a:prstGeom prst="rect">
            <a:avLst/>
          </a:prstGeom>
        </p:spPr>
        <p:txBody>
          <a:bodyPr vert="horz" lIns="0" tIns="0" rIns="0" bIns="0" rtlCol="0" anchor="t" anchorCtr="0">
            <a:noAutofit/>
          </a:bodyPr>
          <a:lstStyle/>
          <a:p>
            <a:endParaRPr lang="da-DK" dirty="0"/>
          </a:p>
        </p:txBody>
      </p:sp>
      <p:sp>
        <p:nvSpPr>
          <p:cNvPr id="3" name="Text Placeholder 2"/>
          <p:cNvSpPr>
            <a:spLocks noGrp="1"/>
          </p:cNvSpPr>
          <p:nvPr>
            <p:ph type="body" idx="1"/>
          </p:nvPr>
        </p:nvSpPr>
        <p:spPr>
          <a:xfrm>
            <a:off x="812799" y="2032000"/>
            <a:ext cx="10566401" cy="3606800"/>
          </a:xfrm>
          <a:prstGeom prst="rect">
            <a:avLst/>
          </a:prstGeom>
        </p:spPr>
        <p:txBody>
          <a:bodyPr vert="horz" lIns="0" tIns="0" rIns="0" bIns="0" rtlCol="0">
            <a:noAutofit/>
          </a:bodyPr>
          <a:lstStyle/>
          <a:p>
            <a:pPr lvl="0"/>
            <a:r>
              <a:rPr lang="da-DK" noProof="0" dirty="0"/>
              <a:t>Niveau 1. Bullet 1                                                                                                                                                             Enter &amp; TAB for at se næste tekstformat                                                                                                                   SHIFT+TAB for at se foregående tekstformat</a:t>
            </a:r>
          </a:p>
          <a:p>
            <a:pPr lvl="1"/>
            <a:r>
              <a:rPr lang="da-DK" noProof="0" dirty="0"/>
              <a:t>Niveau 2. Bullet 2</a:t>
            </a:r>
          </a:p>
          <a:p>
            <a:pPr lvl="2"/>
            <a:r>
              <a:rPr lang="da-DK" noProof="0" dirty="0"/>
              <a:t>Niveau 3. Tal</a:t>
            </a:r>
          </a:p>
          <a:p>
            <a:pPr lvl="3"/>
            <a:r>
              <a:rPr lang="da-DK" noProof="0" dirty="0"/>
              <a:t>Niveau 4. Tal andet listeniveau</a:t>
            </a:r>
          </a:p>
          <a:p>
            <a:pPr lvl="4"/>
            <a:r>
              <a:rPr lang="da-DK" noProof="0" dirty="0"/>
              <a:t>Niveau 5. Overskrift</a:t>
            </a:r>
          </a:p>
          <a:p>
            <a:pPr lvl="5"/>
            <a:r>
              <a:rPr lang="da-DK" noProof="0" dirty="0"/>
              <a:t>Niveau 6. Brødtekst</a:t>
            </a:r>
          </a:p>
          <a:p>
            <a:pPr lvl="6"/>
            <a:r>
              <a:rPr lang="da-DK" noProof="0" dirty="0"/>
              <a:t>Niveau 7. Underoverskrift</a:t>
            </a:r>
          </a:p>
          <a:p>
            <a:pPr lvl="7"/>
            <a:r>
              <a:rPr lang="da-DK" noProof="0" dirty="0"/>
              <a:t>Niveau 8. Vigtig information eller tal</a:t>
            </a:r>
          </a:p>
          <a:p>
            <a:pPr lvl="8"/>
            <a:r>
              <a:rPr lang="da-DK" noProof="0" dirty="0"/>
              <a:t>Niveau 9. Billedtekst</a:t>
            </a:r>
          </a:p>
        </p:txBody>
      </p:sp>
      <p:sp>
        <p:nvSpPr>
          <p:cNvPr id="6"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accent4"/>
                </a:solidFill>
              </a:defRPr>
            </a:lvl1pPr>
          </a:lstStyle>
          <a:p>
            <a:fld id="{24C8C45C-947F-4981-8B3F-4F32E973C901}" type="slidenum">
              <a:rPr lang="da-DK" smtClean="0"/>
              <a:pPr/>
              <a:t>‹nr.›</a:t>
            </a:fld>
            <a:endParaRPr lang="da-DK" dirty="0"/>
          </a:p>
        </p:txBody>
      </p:sp>
      <p:sp>
        <p:nvSpPr>
          <p:cNvPr id="2" name="Date Placeholder 1" hidden="1">
            <a:extLst>
              <a:ext uri="{FF2B5EF4-FFF2-40B4-BE49-F238E27FC236}">
                <a16:creationId xmlns:a16="http://schemas.microsoft.com/office/drawing/2014/main" id="{6DAF2562-DFA4-49A4-9C2A-FBAD02376BBC}"/>
              </a:ext>
            </a:extLst>
          </p:cNvPr>
          <p:cNvSpPr>
            <a:spLocks noGrp="1"/>
          </p:cNvSpPr>
          <p:nvPr>
            <p:ph type="dt" sz="half" idx="2"/>
          </p:nvPr>
        </p:nvSpPr>
        <p:spPr>
          <a:xfrm>
            <a:off x="0" y="6858000"/>
            <a:ext cx="0" cy="0"/>
          </a:xfrm>
          <a:prstGeom prst="rect">
            <a:avLst/>
          </a:prstGeom>
        </p:spPr>
        <p:txBody>
          <a:bodyPr vert="horz" lIns="0" tIns="0" rIns="0" bIns="0" rtlCol="0" anchor="ctr" anchorCtr="0"/>
          <a:lstStyle>
            <a:lvl1pPr algn="l">
              <a:defRPr sz="1200">
                <a:noFill/>
              </a:defRPr>
            </a:lvl1pPr>
          </a:lstStyle>
          <a:p>
            <a:fld id="{4213FFC2-9C36-438D-9BB0-A1C0D8013389}" type="datetime2">
              <a:rPr lang="da-DK" smtClean="0"/>
              <a:t>30. oktober 2025</a:t>
            </a:fld>
            <a:endParaRPr lang="da-DK" dirty="0"/>
          </a:p>
        </p:txBody>
      </p:sp>
      <p:sp>
        <p:nvSpPr>
          <p:cNvPr id="8" name="Footer Placeholder 7" hidden="1">
            <a:extLst>
              <a:ext uri="{FF2B5EF4-FFF2-40B4-BE49-F238E27FC236}">
                <a16:creationId xmlns:a16="http://schemas.microsoft.com/office/drawing/2014/main" id="{3D397FDF-4480-4092-8EF3-23AF214F4831}"/>
              </a:ext>
            </a:extLst>
          </p:cNvPr>
          <p:cNvSpPr>
            <a:spLocks noGrp="1"/>
          </p:cNvSpPr>
          <p:nvPr>
            <p:ph type="ftr" sz="quarter" idx="3"/>
          </p:nvPr>
        </p:nvSpPr>
        <p:spPr>
          <a:xfrm>
            <a:off x="0" y="6858000"/>
            <a:ext cx="0" cy="0"/>
          </a:xfrm>
          <a:prstGeom prst="rect">
            <a:avLst/>
          </a:prstGeom>
        </p:spPr>
        <p:txBody>
          <a:bodyPr vert="horz" lIns="0" tIns="0" rIns="0" bIns="0" rtlCol="0" anchor="ctr" anchorCtr="0"/>
          <a:lstStyle>
            <a:lvl1pPr algn="ctr">
              <a:defRPr sz="1200">
                <a:noFill/>
              </a:defRPr>
            </a:lvl1pPr>
          </a:lstStyle>
          <a:p>
            <a:endParaRPr lang="da-DK" dirty="0"/>
          </a:p>
        </p:txBody>
      </p:sp>
      <p:pic>
        <p:nvPicPr>
          <p:cNvPr id="10" name="Billede 9">
            <a:extLst>
              <a:ext uri="{FF2B5EF4-FFF2-40B4-BE49-F238E27FC236}">
                <a16:creationId xmlns:a16="http://schemas.microsoft.com/office/drawing/2014/main" id="{990B7B61-8460-4EB4-AEE0-3BE48DAB4C63}"/>
              </a:ext>
            </a:extLst>
          </p:cNvPr>
          <p:cNvPicPr>
            <a:picLocks noChangeAspect="1"/>
          </p:cNvPicPr>
          <p:nvPr userDrawn="1"/>
        </p:nvPicPr>
        <p:blipFill>
          <a:blip r:embed="rId33" cstate="hqprint">
            <a:extLst>
              <a:ext uri="{28A0092B-C50C-407E-A947-70E740481C1C}">
                <a14:useLocalDpi xmlns:a14="http://schemas.microsoft.com/office/drawing/2010/main" val="0"/>
              </a:ext>
            </a:extLst>
          </a:blip>
          <a:stretch>
            <a:fillRect/>
          </a:stretch>
        </p:blipFill>
        <p:spPr>
          <a:xfrm>
            <a:off x="420885" y="6317722"/>
            <a:ext cx="2042960" cy="298800"/>
          </a:xfrm>
          <a:prstGeom prst="rect">
            <a:avLst/>
          </a:prstGeom>
        </p:spPr>
      </p:pic>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29" r:id="rId1"/>
    <p:sldLayoutId id="2147483804" r:id="rId2"/>
    <p:sldLayoutId id="2147483737" r:id="rId3"/>
    <p:sldLayoutId id="2147483731" r:id="rId4"/>
    <p:sldLayoutId id="2147483732" r:id="rId5"/>
    <p:sldLayoutId id="2147483786" r:id="rId6"/>
    <p:sldLayoutId id="2147483787" r:id="rId7"/>
    <p:sldLayoutId id="2147483755" r:id="rId8"/>
    <p:sldLayoutId id="2147483788" r:id="rId9"/>
    <p:sldLayoutId id="2147483789" r:id="rId10"/>
    <p:sldLayoutId id="2147483757" r:id="rId11"/>
    <p:sldLayoutId id="2147483790" r:id="rId12"/>
    <p:sldLayoutId id="2147483791" r:id="rId13"/>
    <p:sldLayoutId id="2147483792" r:id="rId14"/>
    <p:sldLayoutId id="2147483739" r:id="rId15"/>
    <p:sldLayoutId id="2147483793" r:id="rId16"/>
    <p:sldLayoutId id="2147483768" r:id="rId17"/>
    <p:sldLayoutId id="2147483794" r:id="rId18"/>
    <p:sldLayoutId id="2147483805" r:id="rId19"/>
    <p:sldLayoutId id="2147483795" r:id="rId20"/>
    <p:sldLayoutId id="2147483800" r:id="rId21"/>
    <p:sldLayoutId id="2147483797" r:id="rId22"/>
    <p:sldLayoutId id="2147483798" r:id="rId23"/>
    <p:sldLayoutId id="2147483799" r:id="rId24"/>
    <p:sldLayoutId id="2147483801" r:id="rId25"/>
    <p:sldLayoutId id="2147483743" r:id="rId26"/>
    <p:sldLayoutId id="2147483744" r:id="rId27"/>
    <p:sldLayoutId id="2147483807" r:id="rId28"/>
    <p:sldLayoutId id="2147483802" r:id="rId29"/>
    <p:sldLayoutId id="2147483769" r:id="rId30"/>
    <p:sldLayoutId id="2147483753" r:id="rId31"/>
  </p:sldLayoutIdLst>
  <p:hf hdr="0" ftr="0" dt="0"/>
  <p:txStyles>
    <p:title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p:titleStyle>
    <p:body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p:bodyStyle>
    <p:otherStyle>
      <a:defPPr>
        <a:defRPr lang="en-US"/>
      </a:defPPr>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12" userDrawn="1">
          <p15:clr>
            <a:srgbClr val="000000"/>
          </p15:clr>
        </p15:guide>
        <p15:guide id="2" pos="1024" userDrawn="1">
          <p15:clr>
            <a:srgbClr val="A4A3A4"/>
          </p15:clr>
        </p15:guide>
        <p15:guide id="3" orient="horz" pos="256" userDrawn="1">
          <p15:clr>
            <a:srgbClr val="A4A3A4"/>
          </p15:clr>
        </p15:guide>
        <p15:guide id="4" orient="horz" pos="1280" userDrawn="1">
          <p15:clr>
            <a:srgbClr val="A4A3A4"/>
          </p15:clr>
        </p15:guide>
        <p15:guide id="5" pos="1536" userDrawn="1">
          <p15:clr>
            <a:srgbClr val="A4A3A4"/>
          </p15:clr>
        </p15:guide>
        <p15:guide id="6" orient="horz" pos="1792" userDrawn="1">
          <p15:clr>
            <a:srgbClr val="A4A3A4"/>
          </p15:clr>
        </p15:guide>
        <p15:guide id="7" pos="2048" userDrawn="1">
          <p15:clr>
            <a:srgbClr val="A4A3A4"/>
          </p15:clr>
        </p15:guide>
        <p15:guide id="8" orient="horz" pos="2304" userDrawn="1">
          <p15:clr>
            <a:srgbClr val="A4A3A4"/>
          </p15:clr>
        </p15:guide>
        <p15:guide id="9" pos="2560" userDrawn="1">
          <p15:clr>
            <a:srgbClr val="A4A3A4"/>
          </p15:clr>
        </p15:guide>
        <p15:guide id="10" orient="horz" pos="2816" userDrawn="1">
          <p15:clr>
            <a:srgbClr val="A4A3A4"/>
          </p15:clr>
        </p15:guide>
        <p15:guide id="11" pos="6656" userDrawn="1">
          <p15:clr>
            <a:srgbClr val="A4A3A4"/>
          </p15:clr>
        </p15:guide>
        <p15:guide id="12" pos="7168" userDrawn="1">
          <p15:clr>
            <a:srgbClr val="000000"/>
          </p15:clr>
        </p15:guide>
        <p15:guide id="13" orient="horz" pos="3808" userDrawn="1">
          <p15:clr>
            <a:srgbClr val="A4A3A4"/>
          </p15:clr>
        </p15:guide>
        <p15:guide id="14" pos="3072" userDrawn="1">
          <p15:clr>
            <a:srgbClr val="A4A3A4"/>
          </p15:clr>
        </p15:guide>
        <p15:guide id="15" pos="3584" userDrawn="1">
          <p15:clr>
            <a:srgbClr val="A4A3A4"/>
          </p15:clr>
        </p15:guide>
        <p15:guide id="16" pos="4096" userDrawn="1">
          <p15:clr>
            <a:srgbClr val="A4A3A4"/>
          </p15:clr>
        </p15:guide>
        <p15:guide id="17" pos="4608" userDrawn="1">
          <p15:clr>
            <a:srgbClr val="A4A3A4"/>
          </p15:clr>
        </p15:guide>
        <p15:guide id="18" pos="5120" userDrawn="1">
          <p15:clr>
            <a:srgbClr val="A4A3A4"/>
          </p15:clr>
        </p15:guide>
        <p15:guide id="19" pos="5632" userDrawn="1">
          <p15:clr>
            <a:srgbClr val="A4A3A4"/>
          </p15:clr>
        </p15:guide>
        <p15:guide id="20" pos="6144" userDrawn="1">
          <p15:clr>
            <a:srgbClr val="A4A3A4"/>
          </p15:clr>
        </p15:guide>
        <p15:guide id="22" pos="256" userDrawn="1">
          <p15:clr>
            <a:srgbClr val="A4A3A4"/>
          </p15:clr>
        </p15:guide>
        <p15:guide id="23" orient="horz" pos="512" userDrawn="1">
          <p15:clr>
            <a:srgbClr val="000000"/>
          </p15:clr>
        </p15:guide>
        <p15:guide id="24" orient="horz" pos="768" userDrawn="1">
          <p15:clr>
            <a:srgbClr val="A4A3A4"/>
          </p15:clr>
        </p15:guide>
        <p15:guide id="25" pos="7424" userDrawn="1">
          <p15:clr>
            <a:srgbClr val="A4A3A4"/>
          </p15:clr>
        </p15:guide>
        <p15:guide id="26" orient="horz" pos="3296" userDrawn="1">
          <p15:clr>
            <a:srgbClr val="A4A3A4"/>
          </p15:clr>
        </p15:guide>
        <p15:guide id="27" orient="horz" pos="3552" userDrawn="1">
          <p15:clr>
            <a:srgbClr val="000000"/>
          </p15:clr>
        </p15:guide>
      </p15:sldGuideLst>
    </p:ext>
  </p:extLst>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2.pn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s>
</file>

<file path=ppt/slides/_rels/slide4.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1844"/>
        </a:solidFill>
        <a:effectLst/>
      </p:bgPr>
    </p:bg>
    <p:spTree>
      <p:nvGrpSpPr>
        <p:cNvPr id="1" name=""/>
        <p:cNvGrpSpPr/>
        <p:nvPr/>
      </p:nvGrpSpPr>
      <p:grpSpPr>
        <a:xfrm>
          <a:off x="0" y="0"/>
          <a:ext cx="0" cy="0"/>
          <a:chOff x="0" y="0"/>
          <a:chExt cx="0" cy="0"/>
        </a:xfrm>
      </p:grpSpPr>
      <p:sp>
        <p:nvSpPr>
          <p:cNvPr id="12" name="Titel 1"/>
          <p:cNvSpPr txBox="1">
            <a:spLocks noGrp="1"/>
          </p:cNvSpPr>
          <p:nvPr>
            <p:ph type="title" idx="4294967295"/>
          </p:nvPr>
        </p:nvSpPr>
        <p:spPr>
          <a:xfrm>
            <a:off x="431799" y="4098924"/>
            <a:ext cx="7231954" cy="187166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da-DK" sz="4800" b="1" i="0" u="none" strike="noStrike" kern="1200" cap="none" spc="-70" normalizeH="0" baseline="0" noProof="0" dirty="0">
                <a:ln>
                  <a:noFill/>
                </a:ln>
                <a:solidFill>
                  <a:schemeClr val="bg1"/>
                </a:solidFill>
                <a:effectLst/>
                <a:uLnTx/>
                <a:uFillTx/>
                <a:latin typeface="+mj-lt"/>
                <a:ea typeface="+mj-ea"/>
                <a:cs typeface="+mj-cs"/>
              </a:rPr>
              <a:t>Hvad virker for at få unge i job eller uddannelse?</a:t>
            </a:r>
            <a:endParaRPr kumimoji="0" lang="da-DK" sz="4800" b="1" i="0" u="none" strike="noStrike" kern="1200" cap="none" spc="-70" normalizeH="0" baseline="0" noProof="0" dirty="0">
              <a:ln>
                <a:noFill/>
              </a:ln>
              <a:solidFill>
                <a:schemeClr val="bg2"/>
              </a:solidFill>
              <a:effectLst/>
              <a:uLnTx/>
              <a:uFillTx/>
              <a:latin typeface="+mj-lt"/>
              <a:ea typeface="+mj-ea"/>
              <a:cs typeface="+mj-cs"/>
            </a:endParaRPr>
          </a:p>
        </p:txBody>
      </p:sp>
      <p:pic>
        <p:nvPicPr>
          <p:cNvPr id="14" name="Billede 13">
            <a:extLst>
              <a:ext uri="{C183D7F6-B498-43B3-948B-1728B52AA6E4}">
                <adec:decorative xmlns:adec="http://schemas.microsoft.com/office/drawing/2017/decorative" val="1"/>
              </a:ext>
            </a:extLst>
          </p:cNvPr>
          <p:cNvPicPr>
            <a:picLocks noChangeAspect="1"/>
          </p:cNvPicPr>
          <p:nvPr/>
        </p:nvPicPr>
        <p:blipFill>
          <a:blip r:embed="rId2" cstate="print">
            <a:extLst>
              <a:ext uri="{BEBA8EAE-BF5A-486C-A8C5-ECC9F3942E4B}">
                <a14:imgProps xmlns:a14="http://schemas.microsoft.com/office/drawing/2010/main">
                  <a14:imgLayer r:embed="rId3">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8159053" y="593214"/>
            <a:ext cx="2871222" cy="2871222"/>
          </a:xfrm>
          <a:prstGeom prst="rect">
            <a:avLst/>
          </a:prstGeom>
        </p:spPr>
      </p:pic>
      <p:sp>
        <p:nvSpPr>
          <p:cNvPr id="5" name="Pladsholder til tekst 5"/>
          <p:cNvSpPr txBox="1">
            <a:spLocks/>
          </p:cNvSpPr>
          <p:nvPr/>
        </p:nvSpPr>
        <p:spPr>
          <a:xfrm>
            <a:off x="8066355" y="6194425"/>
            <a:ext cx="3251200" cy="4064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buNone/>
            </a:pPr>
            <a:r>
              <a:rPr lang="da-DK" dirty="0">
                <a:solidFill>
                  <a:schemeClr val="bg1"/>
                </a:solidFill>
              </a:rPr>
              <a:t>2025</a:t>
            </a:r>
          </a:p>
        </p:txBody>
      </p:sp>
      <p:sp>
        <p:nvSpPr>
          <p:cNvPr id="4" name="Pladsholder til slidenummer 3"/>
          <p:cNvSpPr>
            <a:spLocks noGrp="1"/>
          </p:cNvSpPr>
          <p:nvPr>
            <p:ph type="sldNum" sz="quarter" idx="4"/>
          </p:nvPr>
        </p:nvSpPr>
        <p:spPr/>
        <p:txBody>
          <a:bodyPr/>
          <a:lstStyle/>
          <a:p>
            <a:fld id="{24C8C45C-947F-4981-8B3F-4F32E973C901}" type="slidenum">
              <a:rPr lang="da-DK" smtClean="0">
                <a:solidFill>
                  <a:schemeClr val="tx1"/>
                </a:solidFill>
              </a:rPr>
              <a:pPr/>
              <a:t>1</a:t>
            </a:fld>
            <a:endParaRPr lang="da-DK" dirty="0">
              <a:solidFill>
                <a:schemeClr val="tx1"/>
              </a:solidFill>
            </a:endParaRPr>
          </a:p>
        </p:txBody>
      </p:sp>
    </p:spTree>
    <p:extLst>
      <p:ext uri="{BB962C8B-B14F-4D97-AF65-F5344CB8AC3E}">
        <p14:creationId xmlns:p14="http://schemas.microsoft.com/office/powerpoint/2010/main" val="614232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2</a:t>
            </a:fld>
            <a:endParaRPr lang="da-DK" dirty="0">
              <a:solidFill>
                <a:schemeClr val="tx1"/>
              </a:solidFill>
            </a:endParaRPr>
          </a:p>
        </p:txBody>
      </p:sp>
      <p:sp>
        <p:nvSpPr>
          <p:cNvPr id="39" name="Titel 1"/>
          <p:cNvSpPr>
            <a:spLocks noGrp="1"/>
          </p:cNvSpPr>
          <p:nvPr>
            <p:ph type="title"/>
          </p:nvPr>
        </p:nvSpPr>
        <p:spPr>
          <a:xfrm>
            <a:off x="812799" y="812799"/>
            <a:ext cx="8908392" cy="789969"/>
          </a:xfrm>
        </p:spPr>
        <p:txBody>
          <a:bodyPr/>
          <a:lstStyle/>
          <a:p>
            <a:r>
              <a:rPr lang="da-DK" sz="3600" dirty="0">
                <a:solidFill>
                  <a:srgbClr val="001844"/>
                </a:solidFill>
              </a:rPr>
              <a:t>Viden om, hvad der virker for unge</a:t>
            </a:r>
          </a:p>
        </p:txBody>
      </p:sp>
      <p:cxnSp>
        <p:nvCxnSpPr>
          <p:cNvPr id="17" name="Vinklet forbindelse 16">
            <a:extLst>
              <a:ext uri="{C183D7F6-B498-43B3-948B-1728B52AA6E4}">
                <adec:decorative xmlns:adec="http://schemas.microsoft.com/office/drawing/2017/decorative" val="1"/>
              </a:ext>
            </a:extLst>
          </p:cNvPr>
          <p:cNvCxnSpPr/>
          <p:nvPr/>
        </p:nvCxnSpPr>
        <p:spPr>
          <a:xfrm rot="10800000" flipV="1">
            <a:off x="690629"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6" name="Pladsholder til indhold 5"/>
          <p:cNvSpPr>
            <a:spLocks noGrp="1"/>
          </p:cNvSpPr>
          <p:nvPr>
            <p:ph idx="1"/>
          </p:nvPr>
        </p:nvSpPr>
        <p:spPr>
          <a:xfrm>
            <a:off x="812799" y="1851025"/>
            <a:ext cx="4876801" cy="3606800"/>
          </a:xfrm>
        </p:spPr>
        <p:txBody>
          <a:bodyPr/>
          <a:lstStyle/>
          <a:p>
            <a:pPr marL="0" indent="0">
              <a:buClr>
                <a:schemeClr val="tx1"/>
              </a:buClr>
              <a:buSzPct val="150000"/>
              <a:buNone/>
            </a:pPr>
            <a:r>
              <a:rPr lang="da-DK" sz="2000" dirty="0"/>
              <a:t>Disse slides </a:t>
            </a:r>
            <a:r>
              <a:rPr lang="da-DK" sz="2000" dirty="0">
                <a:solidFill>
                  <a:schemeClr val="tx1"/>
                </a:solidFill>
              </a:rPr>
              <a:t>opsummerer </a:t>
            </a:r>
            <a:r>
              <a:rPr lang="da-DK" sz="2000" b="1" dirty="0">
                <a:solidFill>
                  <a:schemeClr val="tx1"/>
                </a:solidFill>
              </a:rPr>
              <a:t>viden om</a:t>
            </a:r>
            <a:r>
              <a:rPr lang="da-DK" sz="2000" dirty="0"/>
              <a:t> </a:t>
            </a:r>
            <a:r>
              <a:rPr lang="da-DK" sz="2000" b="1" dirty="0">
                <a:solidFill>
                  <a:schemeClr val="tx1"/>
                </a:solidFill>
              </a:rPr>
              <a:t>effektive indsatser </a:t>
            </a:r>
            <a:r>
              <a:rPr lang="da-DK" sz="2000" dirty="0">
                <a:solidFill>
                  <a:schemeClr val="tx1"/>
                </a:solidFill>
              </a:rPr>
              <a:t>med afsæt i effektlitteraturen.</a:t>
            </a:r>
          </a:p>
          <a:p>
            <a:pPr marL="0" indent="0">
              <a:buClr>
                <a:schemeClr val="tx1"/>
              </a:buClr>
              <a:buSzPct val="150000"/>
              <a:buNone/>
            </a:pPr>
            <a:endParaRPr lang="da-DK" sz="2000" b="1" dirty="0">
              <a:solidFill>
                <a:schemeClr val="tx1"/>
              </a:solidFill>
            </a:endParaRPr>
          </a:p>
          <a:p>
            <a:pPr marL="0" indent="0">
              <a:buClr>
                <a:schemeClr val="tx1"/>
              </a:buClr>
              <a:buSzPct val="150000"/>
              <a:buNone/>
            </a:pPr>
            <a:r>
              <a:rPr lang="da-DK" sz="2000" dirty="0"/>
              <a:t>Effekterne er </a:t>
            </a:r>
            <a:r>
              <a:rPr lang="da-DK" sz="2000" b="1" dirty="0"/>
              <a:t>gennemsnitseffekter</a:t>
            </a:r>
            <a:r>
              <a:rPr lang="da-DK" sz="2000" dirty="0"/>
              <a:t> og virker derfor ikke altid for den enkelte.</a:t>
            </a:r>
          </a:p>
          <a:p>
            <a:pPr marL="0" indent="0">
              <a:buClr>
                <a:schemeClr val="tx1"/>
              </a:buClr>
              <a:buSzPct val="150000"/>
              <a:buNone/>
            </a:pPr>
            <a:endParaRPr lang="da-DK" sz="2000" dirty="0"/>
          </a:p>
          <a:p>
            <a:pPr marL="0" indent="0">
              <a:buClr>
                <a:schemeClr val="tx1"/>
              </a:buClr>
              <a:buSzPct val="150000"/>
              <a:buNone/>
            </a:pPr>
            <a:r>
              <a:rPr lang="da-DK" sz="2000" dirty="0"/>
              <a:t>Derfor bør viden suppleres med en individuel vurdering af, hvad der er den rette indsats i den konkrete situation.</a:t>
            </a:r>
          </a:p>
          <a:p>
            <a:pPr marL="180000" lvl="1" indent="0">
              <a:spcAft>
                <a:spcPts val="2400"/>
              </a:spcAft>
              <a:buClr>
                <a:schemeClr val="tx1"/>
              </a:buClr>
              <a:buSzPct val="150000"/>
              <a:buNone/>
            </a:pPr>
            <a:endParaRPr lang="da-DK" sz="2000" dirty="0">
              <a:solidFill>
                <a:schemeClr val="tx1"/>
              </a:solidFill>
            </a:endParaRPr>
          </a:p>
        </p:txBody>
      </p:sp>
      <p:cxnSp>
        <p:nvCxnSpPr>
          <p:cNvPr id="18" name="Vinklet forbindelse 17">
            <a:extLst>
              <a:ext uri="{C183D7F6-B498-43B3-948B-1728B52AA6E4}">
                <adec:decorative xmlns:adec="http://schemas.microsoft.com/office/drawing/2017/decorative" val="1"/>
              </a:ext>
            </a:extLst>
          </p:cNvPr>
          <p:cNvCxnSpPr/>
          <p:nvPr/>
        </p:nvCxnSpPr>
        <p:spPr>
          <a:xfrm rot="10800000" flipV="1">
            <a:off x="6429374"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5" name="Pladsholder til indhold 1"/>
          <p:cNvSpPr>
            <a:spLocks noGrp="1"/>
          </p:cNvSpPr>
          <p:nvPr>
            <p:ph sz="half" idx="4294967295"/>
          </p:nvPr>
        </p:nvSpPr>
        <p:spPr>
          <a:xfrm>
            <a:off x="6502400" y="1851025"/>
            <a:ext cx="4876800" cy="3606800"/>
          </a:xfrm>
          <a:prstGeom prst="rect">
            <a:avLst/>
          </a:prstGeom>
        </p:spPr>
        <p:txBody>
          <a:bodyPr/>
          <a:lstStyle/>
          <a:p>
            <a:pPr marL="0" indent="0">
              <a:buClr>
                <a:schemeClr val="tx1"/>
              </a:buClr>
              <a:buSzPct val="150000"/>
              <a:buNone/>
            </a:pPr>
            <a:r>
              <a:rPr lang="da-DK" sz="2000" dirty="0"/>
              <a:t>Find flere detaljer i STARs </a:t>
            </a:r>
            <a:r>
              <a:rPr lang="da-DK" sz="2000" dirty="0" err="1"/>
              <a:t>vidensnotater</a:t>
            </a:r>
            <a:r>
              <a:rPr lang="da-DK" sz="2000" dirty="0"/>
              <a:t> og litteraturgennemgange fra 2025.</a:t>
            </a:r>
          </a:p>
          <a:p>
            <a:pPr marL="0" indent="0">
              <a:buNone/>
            </a:pPr>
            <a:endParaRPr lang="da-DK" sz="2000" dirty="0"/>
          </a:p>
        </p:txBody>
      </p:sp>
    </p:spTree>
    <p:extLst>
      <p:ext uri="{BB962C8B-B14F-4D97-AF65-F5344CB8AC3E}">
        <p14:creationId xmlns:p14="http://schemas.microsoft.com/office/powerpoint/2010/main" val="29763385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24C8C45C-947F-4981-8B3F-4F32E973C901}" type="slidenum">
              <a:rPr lang="da-DK" smtClean="0">
                <a:solidFill>
                  <a:schemeClr val="tx1"/>
                </a:solidFill>
              </a:rPr>
              <a:pPr/>
              <a:t>3</a:t>
            </a:fld>
            <a:endParaRPr lang="da-DK" dirty="0">
              <a:solidFill>
                <a:schemeClr val="tx1"/>
              </a:solidFill>
            </a:endParaRPr>
          </a:p>
        </p:txBody>
      </p:sp>
      <p:sp>
        <p:nvSpPr>
          <p:cNvPr id="39" name="Titel 1"/>
          <p:cNvSpPr>
            <a:spLocks noGrp="1"/>
          </p:cNvSpPr>
          <p:nvPr>
            <p:ph type="title"/>
          </p:nvPr>
        </p:nvSpPr>
        <p:spPr>
          <a:xfrm>
            <a:off x="812799" y="812799"/>
            <a:ext cx="8908392" cy="789969"/>
          </a:xfrm>
        </p:spPr>
        <p:txBody>
          <a:bodyPr/>
          <a:lstStyle/>
          <a:p>
            <a:r>
              <a:rPr lang="da-DK" sz="3600" dirty="0">
                <a:solidFill>
                  <a:srgbClr val="001844"/>
                </a:solidFill>
              </a:rPr>
              <a:t>Viden om, hvad der virker for unge</a:t>
            </a:r>
          </a:p>
        </p:txBody>
      </p:sp>
      <p:grpSp>
        <p:nvGrpSpPr>
          <p:cNvPr id="2" name="Gruppe 1" descr="IPS for unge"/>
          <p:cNvGrpSpPr/>
          <p:nvPr/>
        </p:nvGrpSpPr>
        <p:grpSpPr>
          <a:xfrm>
            <a:off x="1242758" y="1835290"/>
            <a:ext cx="3711082" cy="870587"/>
            <a:chOff x="1233904" y="4441531"/>
            <a:chExt cx="3711082" cy="870587"/>
          </a:xfrm>
        </p:grpSpPr>
        <p:sp>
          <p:nvSpPr>
            <p:cNvPr id="61" name="Titel 1"/>
            <p:cNvSpPr txBox="1">
              <a:spLocks/>
            </p:cNvSpPr>
            <p:nvPr/>
          </p:nvSpPr>
          <p:spPr>
            <a:xfrm>
              <a:off x="1233904" y="4505971"/>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rPr>
                <a:t>IPS for unge</a:t>
              </a:r>
            </a:p>
          </p:txBody>
        </p:sp>
        <p:pic>
          <p:nvPicPr>
            <p:cNvPr id="9" name="Billede 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4074399" y="4441531"/>
              <a:ext cx="870587" cy="870587"/>
            </a:xfrm>
            <a:prstGeom prst="rect">
              <a:avLst/>
            </a:prstGeom>
          </p:spPr>
        </p:pic>
      </p:grpSp>
      <p:grpSp>
        <p:nvGrpSpPr>
          <p:cNvPr id="7" name="Gruppe 6" descr="Løntilskud kan hjælpe de stærkeste unge"/>
          <p:cNvGrpSpPr/>
          <p:nvPr/>
        </p:nvGrpSpPr>
        <p:grpSpPr>
          <a:xfrm>
            <a:off x="1242758" y="3492865"/>
            <a:ext cx="3775738" cy="818822"/>
            <a:chOff x="1242758" y="3225808"/>
            <a:chExt cx="3775738" cy="818822"/>
          </a:xfrm>
        </p:grpSpPr>
        <p:sp>
          <p:nvSpPr>
            <p:cNvPr id="63" name="Titel 1"/>
            <p:cNvSpPr txBox="1">
              <a:spLocks/>
            </p:cNvSpPr>
            <p:nvPr/>
          </p:nvSpPr>
          <p:spPr>
            <a:xfrm>
              <a:off x="1242758" y="3324630"/>
              <a:ext cx="2913392"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rPr>
                <a:t>Løntilskud kan </a:t>
              </a:r>
              <a:br>
                <a:rPr lang="da-DK" sz="2000" dirty="0">
                  <a:solidFill>
                    <a:srgbClr val="003087"/>
                  </a:solidFill>
                </a:rPr>
              </a:br>
              <a:r>
                <a:rPr lang="da-DK" sz="2000" dirty="0">
                  <a:solidFill>
                    <a:srgbClr val="003087"/>
                  </a:solidFill>
                </a:rPr>
                <a:t>hjælpe de stærkeste unge</a:t>
              </a:r>
            </a:p>
            <a:p>
              <a:pPr marL="342900" indent="-342900">
                <a:buSzPct val="150000"/>
                <a:buFont typeface="Arial" panose="020B0604020202020204" pitchFamily="34" charset="0"/>
                <a:buChar char="›"/>
              </a:pPr>
              <a:endParaRPr lang="da-DK" sz="2000" dirty="0">
                <a:solidFill>
                  <a:srgbClr val="003087"/>
                </a:solidFill>
              </a:endParaRPr>
            </a:p>
          </p:txBody>
        </p:sp>
        <p:pic>
          <p:nvPicPr>
            <p:cNvPr id="10" name="Billede 9"/>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4083253" y="3225808"/>
              <a:ext cx="935243" cy="686000"/>
            </a:xfrm>
            <a:prstGeom prst="rect">
              <a:avLst/>
            </a:prstGeom>
          </p:spPr>
        </p:pic>
      </p:grpSp>
      <p:grpSp>
        <p:nvGrpSpPr>
          <p:cNvPr id="6" name="Gruppe 5" descr="Brobygning">
            <a:extLst>
              <a:ext uri="{C183D7F6-B498-43B3-948B-1728B52AA6E4}">
                <adec:decorative xmlns:adec="http://schemas.microsoft.com/office/drawing/2017/decorative" val="0"/>
              </a:ext>
            </a:extLst>
          </p:cNvPr>
          <p:cNvGrpSpPr/>
          <p:nvPr/>
        </p:nvGrpSpPr>
        <p:grpSpPr>
          <a:xfrm>
            <a:off x="1242758" y="4658438"/>
            <a:ext cx="3727983" cy="944574"/>
            <a:chOff x="6410669" y="2968341"/>
            <a:chExt cx="3727983" cy="944574"/>
          </a:xfrm>
        </p:grpSpPr>
        <p:sp>
          <p:nvSpPr>
            <p:cNvPr id="62" name="Titel 1"/>
            <p:cNvSpPr txBox="1">
              <a:spLocks/>
            </p:cNvSpPr>
            <p:nvPr/>
          </p:nvSpPr>
          <p:spPr>
            <a:xfrm>
              <a:off x="6410669" y="2968341"/>
              <a:ext cx="2913390" cy="944574"/>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rPr>
                <a:t>Brobygning</a:t>
              </a:r>
            </a:p>
          </p:txBody>
        </p:sp>
        <p:pic>
          <p:nvPicPr>
            <p:cNvPr id="13" name="Billede 12"/>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9251164" y="3177832"/>
              <a:ext cx="887488" cy="565785"/>
            </a:xfrm>
            <a:prstGeom prst="rect">
              <a:avLst/>
            </a:prstGeom>
          </p:spPr>
        </p:pic>
      </p:grpSp>
      <p:grpSp>
        <p:nvGrpSpPr>
          <p:cNvPr id="3" name="Gruppe 2" descr="Tidlig aktivering"/>
          <p:cNvGrpSpPr/>
          <p:nvPr/>
        </p:nvGrpSpPr>
        <p:grpSpPr>
          <a:xfrm>
            <a:off x="6410669" y="1844341"/>
            <a:ext cx="3396332" cy="861536"/>
            <a:chOff x="1257838" y="1798050"/>
            <a:chExt cx="3396332" cy="861536"/>
          </a:xfrm>
        </p:grpSpPr>
        <p:sp>
          <p:nvSpPr>
            <p:cNvPr id="41" name="Titel 1"/>
            <p:cNvSpPr txBox="1">
              <a:spLocks/>
            </p:cNvSpPr>
            <p:nvPr/>
          </p:nvSpPr>
          <p:spPr>
            <a:xfrm>
              <a:off x="1257838" y="1798050"/>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rPr>
                <a:t>Tidlig aktivering</a:t>
              </a:r>
            </a:p>
          </p:txBody>
        </p:sp>
        <p:pic>
          <p:nvPicPr>
            <p:cNvPr id="11" name="Billede 10"/>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3654270" y="1870192"/>
              <a:ext cx="999900" cy="789394"/>
            </a:xfrm>
            <a:prstGeom prst="rect">
              <a:avLst/>
            </a:prstGeom>
          </p:spPr>
        </p:pic>
      </p:grpSp>
      <p:grpSp>
        <p:nvGrpSpPr>
          <p:cNvPr id="5" name="Gruppe 4" descr="Mentor støtte"/>
          <p:cNvGrpSpPr/>
          <p:nvPr/>
        </p:nvGrpSpPr>
        <p:grpSpPr>
          <a:xfrm>
            <a:off x="6410669" y="3328452"/>
            <a:ext cx="3381566" cy="856445"/>
            <a:chOff x="6413964" y="1804812"/>
            <a:chExt cx="3381566" cy="856445"/>
          </a:xfrm>
        </p:grpSpPr>
        <p:sp>
          <p:nvSpPr>
            <p:cNvPr id="60" name="Titel 1"/>
            <p:cNvSpPr txBox="1">
              <a:spLocks/>
            </p:cNvSpPr>
            <p:nvPr/>
          </p:nvSpPr>
          <p:spPr>
            <a:xfrm>
              <a:off x="6413964" y="1807493"/>
              <a:ext cx="291339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003087"/>
                  </a:solidFill>
                </a:rPr>
                <a:t>Mentorstøtte</a:t>
              </a:r>
            </a:p>
          </p:txBody>
        </p:sp>
        <p:pic>
          <p:nvPicPr>
            <p:cNvPr id="12" name="Billede 11"/>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8810396" y="1804812"/>
              <a:ext cx="985134" cy="856445"/>
            </a:xfrm>
            <a:prstGeom prst="rect">
              <a:avLst/>
            </a:prstGeom>
          </p:spPr>
        </p:pic>
      </p:grpSp>
    </p:spTree>
    <p:extLst>
      <p:ext uri="{BB962C8B-B14F-4D97-AF65-F5344CB8AC3E}">
        <p14:creationId xmlns:p14="http://schemas.microsoft.com/office/powerpoint/2010/main" val="1752850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D9D0E6F7-C573-24A8-A89E-78898F098B42}"/>
              </a:ext>
            </a:extLst>
          </p:cNvPr>
          <p:cNvSpPr>
            <a:spLocks noGrp="1"/>
          </p:cNvSpPr>
          <p:nvPr>
            <p:ph type="sldNum" sz="quarter" idx="12"/>
          </p:nvPr>
        </p:nvSpPr>
        <p:spPr/>
        <p:txBody>
          <a:bodyPr/>
          <a:lstStyle/>
          <a:p>
            <a:fld id="{24C8C45C-947F-4981-8B3F-4F32E973C901}" type="slidenum">
              <a:rPr lang="da-DK" smtClean="0">
                <a:solidFill>
                  <a:schemeClr val="tx1"/>
                </a:solidFill>
              </a:rPr>
              <a:pPr/>
              <a:t>4</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001844"/>
          </a:solidFill>
        </p:spPr>
        <p:txBody>
          <a:bodyPr wrap="square" lIns="792000" tIns="108000" rIns="0" bIns="108000" rtlCol="0">
            <a:spAutoFit/>
          </a:bodyPr>
          <a:lstStyle/>
          <a:p>
            <a:pPr algn="l"/>
            <a:r>
              <a:rPr lang="da-DK" sz="1200" b="1" spc="-10" baseline="0" dirty="0">
                <a:solidFill>
                  <a:schemeClr val="bg1"/>
                </a:solidFill>
              </a:rPr>
              <a:t>Unge</a:t>
            </a:r>
          </a:p>
        </p:txBody>
      </p:sp>
      <p:sp>
        <p:nvSpPr>
          <p:cNvPr id="26" name="Title 25">
            <a:extLst>
              <a:ext uri="{FF2B5EF4-FFF2-40B4-BE49-F238E27FC236}">
                <a16:creationId xmlns:a16="http://schemas.microsoft.com/office/drawing/2014/main" id="{4630F3C6-7AF5-79A9-C86F-019F2690999D}"/>
              </a:ext>
            </a:extLst>
          </p:cNvPr>
          <p:cNvSpPr>
            <a:spLocks noGrp="1"/>
          </p:cNvSpPr>
          <p:nvPr>
            <p:ph type="title"/>
          </p:nvPr>
        </p:nvSpPr>
        <p:spPr>
          <a:xfrm>
            <a:off x="812799" y="812800"/>
            <a:ext cx="11131551" cy="406400"/>
          </a:xfrm>
        </p:spPr>
        <p:txBody>
          <a:bodyPr/>
          <a:lstStyle/>
          <a:p>
            <a:r>
              <a:rPr lang="da-DK" dirty="0">
                <a:solidFill>
                  <a:srgbClr val="003087"/>
                </a:solidFill>
              </a:rPr>
              <a:t>Beskæftigelsesrettede indsatser kan virke for unge</a:t>
            </a:r>
            <a:r>
              <a:rPr lang="da-DK" i="1" dirty="0">
                <a:solidFill>
                  <a:srgbClr val="003087"/>
                </a:solidFill>
              </a:rPr>
              <a:t> </a:t>
            </a:r>
            <a:r>
              <a:rPr lang="da-DK" dirty="0">
                <a:solidFill>
                  <a:srgbClr val="003087"/>
                </a:solidFill>
              </a:rPr>
              <a:t>med psykiske lidelser</a:t>
            </a:r>
          </a:p>
        </p:txBody>
      </p:sp>
      <p:sp>
        <p:nvSpPr>
          <p:cNvPr id="13" name="Content Placeholder 8">
            <a:extLst>
              <a:ext uri="{FF2B5EF4-FFF2-40B4-BE49-F238E27FC236}">
                <a16:creationId xmlns:a16="http://schemas.microsoft.com/office/drawing/2014/main" id="{32E6B0B9-7FEB-47E0-370F-6BB5AAC12F4A}"/>
              </a:ext>
            </a:extLst>
          </p:cNvPr>
          <p:cNvSpPr txBox="1">
            <a:spLocks/>
          </p:cNvSpPr>
          <p:nvPr/>
        </p:nvSpPr>
        <p:spPr>
          <a:xfrm>
            <a:off x="812798" y="1624673"/>
            <a:ext cx="5283201"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360363" indent="-360363">
              <a:buClr>
                <a:srgbClr val="003087"/>
              </a:buClr>
              <a:buSzPct val="150000"/>
              <a:buFont typeface="Arial" panose="020B0604020202020204" pitchFamily="34" charset="0"/>
              <a:buChar char="›"/>
            </a:pPr>
            <a:r>
              <a:rPr lang="da-DK" sz="2000" dirty="0"/>
              <a:t>Beskæftigelsesrettede indsatser kan være effektive</a:t>
            </a:r>
          </a:p>
          <a:p>
            <a:pPr marL="360363" indent="-360363">
              <a:buClr>
                <a:srgbClr val="003087"/>
              </a:buClr>
              <a:buSzPct val="150000"/>
              <a:buFont typeface="Arial" panose="020B0604020202020204" pitchFamily="34" charset="0"/>
              <a:buChar char="›"/>
            </a:pPr>
            <a:r>
              <a:rPr lang="da-DK" sz="2000" dirty="0"/>
              <a:t>Især i kombination med andre tilbud. Fx psykiatrisk behandling og mentorstøtte</a:t>
            </a:r>
          </a:p>
          <a:p>
            <a:pPr marL="0" indent="0">
              <a:buNone/>
            </a:pPr>
            <a:r>
              <a:rPr lang="da-DK" sz="2000" dirty="0"/>
              <a:t>Der er gode effekter af </a:t>
            </a:r>
            <a:r>
              <a:rPr lang="da-DK" sz="2000" b="1" dirty="0"/>
              <a:t>Individuelt Planlagt job med Støtte </a:t>
            </a:r>
            <a:r>
              <a:rPr lang="da-DK" sz="2000" dirty="0"/>
              <a:t>(IPS)</a:t>
            </a:r>
          </a:p>
          <a:p>
            <a:pPr marL="360363" indent="-360363">
              <a:buClr>
                <a:srgbClr val="003087"/>
              </a:buClr>
              <a:buSzPct val="150000"/>
              <a:buFont typeface="Arial" panose="020B0604020202020204" pitchFamily="34" charset="0"/>
              <a:buChar char="›"/>
            </a:pPr>
            <a:r>
              <a:rPr lang="da-DK" sz="2000" dirty="0"/>
              <a:t>Øget beskæftigelse</a:t>
            </a:r>
          </a:p>
          <a:p>
            <a:pPr marL="360363" indent="-360363">
              <a:buClr>
                <a:srgbClr val="003087"/>
              </a:buClr>
              <a:buSzPct val="150000"/>
              <a:buFont typeface="Arial" panose="020B0604020202020204" pitchFamily="34" charset="0"/>
              <a:buChar char="›"/>
            </a:pPr>
            <a:r>
              <a:rPr lang="da-DK" sz="2000" dirty="0"/>
              <a:t>Øget livskvalitet</a:t>
            </a:r>
          </a:p>
          <a:p>
            <a:pPr marL="360363" indent="-360363">
              <a:buClr>
                <a:srgbClr val="003087"/>
              </a:buClr>
              <a:buSzPct val="150000"/>
              <a:buFont typeface="Arial" panose="020B0604020202020204" pitchFamily="34" charset="0"/>
              <a:buChar char="›"/>
            </a:pPr>
            <a:r>
              <a:rPr lang="da-DK" sz="2000" dirty="0"/>
              <a:t>Øget tilfredshed med den indsats, de modtager</a:t>
            </a:r>
          </a:p>
          <a:p>
            <a:pPr marL="360363" indent="-360363">
              <a:buClr>
                <a:srgbClr val="003087"/>
              </a:buClr>
              <a:buSzPct val="150000"/>
              <a:buFont typeface="Arial" panose="020B0604020202020204" pitchFamily="34" charset="0"/>
              <a:buChar char="›"/>
            </a:pPr>
            <a:r>
              <a:rPr lang="da-DK" sz="2000" dirty="0"/>
              <a:t>Besparelser på psykiatrisk behandling samt sociale- og beskæftigelsesindsatser</a:t>
            </a:r>
          </a:p>
        </p:txBody>
      </p:sp>
      <p:cxnSp>
        <p:nvCxnSpPr>
          <p:cNvPr id="15" name="Vinklet forbindelse 14">
            <a:extLst>
              <a:ext uri="{C183D7F6-B498-43B3-948B-1728B52AA6E4}">
                <adec:decorative xmlns:adec="http://schemas.microsoft.com/office/drawing/2017/decorative" val="1"/>
              </a:ext>
            </a:extLst>
          </p:cNvPr>
          <p:cNvCxnSpPr/>
          <p:nvPr/>
        </p:nvCxnSpPr>
        <p:spPr>
          <a:xfrm>
            <a:off x="7139433" y="5078326"/>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4" name="Text Placeholder 25">
            <a:extLst>
              <a:ext uri="{FF2B5EF4-FFF2-40B4-BE49-F238E27FC236}">
                <a16:creationId xmlns:a16="http://schemas.microsoft.com/office/drawing/2014/main" id="{B8E0D237-DF49-E7C2-8957-D53E19207C94}"/>
              </a:ext>
            </a:extLst>
          </p:cNvPr>
          <p:cNvSpPr txBox="1">
            <a:spLocks/>
          </p:cNvSpPr>
          <p:nvPr/>
        </p:nvSpPr>
        <p:spPr>
          <a:xfrm>
            <a:off x="7087937" y="5013132"/>
            <a:ext cx="4367463" cy="1247774"/>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Font typeface="Arial" panose="020B0604020202020204" pitchFamily="34" charset="0"/>
              <a:buNone/>
            </a:pPr>
            <a:r>
              <a:rPr lang="da-DK" sz="1800" dirty="0">
                <a:solidFill>
                  <a:srgbClr val="003087"/>
                </a:solidFill>
              </a:rPr>
              <a:t>72.000 kr. i samfundsøkonomisk besparelse per borger i IPS</a:t>
            </a:r>
          </a:p>
          <a:p>
            <a:pPr>
              <a:buFont typeface="Arial" panose="020B0604020202020204" pitchFamily="34" charset="0"/>
              <a:buNone/>
            </a:pPr>
            <a:endParaRPr lang="da-DK" sz="1800" dirty="0">
              <a:solidFill>
                <a:schemeClr val="accent4">
                  <a:lumMod val="75000"/>
                </a:schemeClr>
              </a:solidFill>
            </a:endParaRPr>
          </a:p>
        </p:txBody>
      </p:sp>
      <p:pic>
        <p:nvPicPr>
          <p:cNvPr id="5" name="Billede 4">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593949" y="4171950"/>
            <a:ext cx="1191650" cy="1191650"/>
          </a:xfrm>
          <a:prstGeom prst="rect">
            <a:avLst/>
          </a:prstGeom>
        </p:spPr>
      </p:pic>
    </p:spTree>
    <p:extLst>
      <p:ext uri="{BB962C8B-B14F-4D97-AF65-F5344CB8AC3E}">
        <p14:creationId xmlns:p14="http://schemas.microsoft.com/office/powerpoint/2010/main" val="827544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5</a:t>
            </a:fld>
            <a:endParaRPr lang="da-DK" dirty="0">
              <a:solidFill>
                <a:schemeClr val="tx1"/>
              </a:solidFill>
            </a:endParaRPr>
          </a:p>
        </p:txBody>
      </p:sp>
      <p:sp>
        <p:nvSpPr>
          <p:cNvPr id="14" name="Tekstfelt 13"/>
          <p:cNvSpPr txBox="1"/>
          <p:nvPr/>
        </p:nvSpPr>
        <p:spPr>
          <a:xfrm>
            <a:off x="0" y="4552"/>
            <a:ext cx="12192000" cy="402775"/>
          </a:xfrm>
          <a:prstGeom prst="rect">
            <a:avLst/>
          </a:prstGeom>
          <a:solidFill>
            <a:srgbClr val="001844"/>
          </a:solidFill>
          <a:ln>
            <a:solidFill>
              <a:srgbClr val="002465"/>
            </a:solidFill>
          </a:ln>
        </p:spPr>
        <p:txBody>
          <a:bodyPr wrap="square" lIns="792000" tIns="108000" rIns="0" bIns="108000" rtlCol="0">
            <a:spAutoFit/>
          </a:bodyPr>
          <a:lstStyle/>
          <a:p>
            <a:pPr algn="l"/>
            <a:r>
              <a:rPr lang="da-DK" sz="1200" b="1" spc="-10" baseline="0" dirty="0">
                <a:solidFill>
                  <a:schemeClr val="bg1"/>
                </a:solidFill>
              </a:rPr>
              <a:t>Unge</a:t>
            </a:r>
          </a:p>
        </p:txBody>
      </p:sp>
      <p:sp>
        <p:nvSpPr>
          <p:cNvPr id="2" name="Titel 1"/>
          <p:cNvSpPr>
            <a:spLocks noGrp="1"/>
          </p:cNvSpPr>
          <p:nvPr>
            <p:ph type="title"/>
          </p:nvPr>
        </p:nvSpPr>
        <p:spPr>
          <a:xfrm>
            <a:off x="812799" y="962746"/>
            <a:ext cx="10566401" cy="406400"/>
          </a:xfrm>
        </p:spPr>
        <p:txBody>
          <a:bodyPr/>
          <a:lstStyle/>
          <a:p>
            <a:r>
              <a:rPr lang="da-DK" dirty="0">
                <a:solidFill>
                  <a:srgbClr val="003087"/>
                </a:solidFill>
              </a:rPr>
              <a:t>Tidlig aktivering og løntilskud kan have positive effekter</a:t>
            </a:r>
            <a:br>
              <a:rPr lang="da-DK" dirty="0">
                <a:solidFill>
                  <a:srgbClr val="003087"/>
                </a:solidFill>
              </a:rPr>
            </a:br>
            <a:endParaRPr lang="da-DK" dirty="0">
              <a:solidFill>
                <a:srgbClr val="003087"/>
              </a:solidFill>
            </a:endParaRPr>
          </a:p>
        </p:txBody>
      </p:sp>
      <p:cxnSp>
        <p:nvCxnSpPr>
          <p:cNvPr id="11" name="Vinklet forbindelse 10">
            <a:extLst>
              <a:ext uri="{C183D7F6-B498-43B3-948B-1728B52AA6E4}">
                <adec:decorative xmlns:adec="http://schemas.microsoft.com/office/drawing/2017/decorative" val="1"/>
              </a:ext>
            </a:extLst>
          </p:cNvPr>
          <p:cNvCxnSpPr/>
          <p:nvPr/>
        </p:nvCxnSpPr>
        <p:spPr>
          <a:xfrm rot="10800000" flipV="1">
            <a:off x="690629" y="1853732"/>
            <a:ext cx="1063469" cy="697409"/>
          </a:xfrm>
          <a:prstGeom prst="bentConnector3">
            <a:avLst>
              <a:gd name="adj1" fmla="val 100294"/>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5" name="Content Placeholder 8">
            <a:extLst>
              <a:ext uri="{FF2B5EF4-FFF2-40B4-BE49-F238E27FC236}">
                <a16:creationId xmlns:a16="http://schemas.microsoft.com/office/drawing/2014/main" id="{32E6B0B9-7FEB-47E0-370F-6BB5AAC12F4A}"/>
              </a:ext>
            </a:extLst>
          </p:cNvPr>
          <p:cNvSpPr txBox="1">
            <a:spLocks/>
          </p:cNvSpPr>
          <p:nvPr/>
        </p:nvSpPr>
        <p:spPr>
          <a:xfrm>
            <a:off x="812799" y="2007479"/>
            <a:ext cx="4876800" cy="3848625"/>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lvl="0" indent="0">
              <a:buNone/>
            </a:pPr>
            <a:r>
              <a:rPr lang="da-DK" sz="2000" dirty="0"/>
              <a:t>Tidlig aktivering med </a:t>
            </a:r>
            <a:r>
              <a:rPr lang="da-DK" sz="2000" b="1" dirty="0"/>
              <a:t>nyttejob</a:t>
            </a:r>
            <a:r>
              <a:rPr lang="da-DK" sz="2000" dirty="0"/>
              <a:t> gavner de </a:t>
            </a:r>
            <a:r>
              <a:rPr lang="da-DK" sz="2000" i="1" dirty="0"/>
              <a:t>stærkeste unge</a:t>
            </a:r>
            <a:r>
              <a:rPr lang="da-DK" sz="2000" dirty="0"/>
              <a:t> i kontanthjælpssystemet</a:t>
            </a:r>
          </a:p>
          <a:p>
            <a:pPr marL="360363" indent="-360363">
              <a:buClr>
                <a:srgbClr val="003087"/>
              </a:buClr>
              <a:buSzPct val="150000"/>
              <a:buFont typeface="Arial" panose="020B0604020202020204" pitchFamily="34" charset="0"/>
              <a:buChar char="›"/>
            </a:pPr>
            <a:r>
              <a:rPr lang="da-DK" sz="2000" dirty="0"/>
              <a:t>Nyttejob kan tilskynde til job eller uddannelse</a:t>
            </a:r>
          </a:p>
          <a:p>
            <a:pPr marL="360363" indent="-360363">
              <a:buClr>
                <a:srgbClr val="003087"/>
              </a:buClr>
              <a:buSzPct val="150000"/>
              <a:buFont typeface="Arial" panose="020B0604020202020204" pitchFamily="34" charset="0"/>
              <a:buChar char="›"/>
            </a:pPr>
            <a:r>
              <a:rPr lang="da-DK" sz="2000" dirty="0"/>
              <a:t>Mange finder job eller uddannelse, mens aktivering pågår</a:t>
            </a:r>
          </a:p>
        </p:txBody>
      </p:sp>
      <p:cxnSp>
        <p:nvCxnSpPr>
          <p:cNvPr id="19" name="Vinklet forbindelse 18">
            <a:extLst>
              <a:ext uri="{C183D7F6-B498-43B3-948B-1728B52AA6E4}">
                <adec:decorative xmlns:adec="http://schemas.microsoft.com/office/drawing/2017/decorative" val="1"/>
              </a:ext>
            </a:extLst>
          </p:cNvPr>
          <p:cNvCxnSpPr/>
          <p:nvPr/>
        </p:nvCxnSpPr>
        <p:spPr>
          <a:xfrm rot="10800000" flipV="1">
            <a:off x="6585274" y="1853732"/>
            <a:ext cx="1063469" cy="697409"/>
          </a:xfrm>
          <a:prstGeom prst="bentConnector3">
            <a:avLst>
              <a:gd name="adj1" fmla="val 100294"/>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0" name="Content Placeholder 8">
            <a:extLst>
              <a:ext uri="{FF2B5EF4-FFF2-40B4-BE49-F238E27FC236}">
                <a16:creationId xmlns:a16="http://schemas.microsoft.com/office/drawing/2014/main" id="{32E6B0B9-7FEB-47E0-370F-6BB5AAC12F4A}"/>
              </a:ext>
            </a:extLst>
          </p:cNvPr>
          <p:cNvSpPr txBox="1">
            <a:spLocks/>
          </p:cNvSpPr>
          <p:nvPr/>
        </p:nvSpPr>
        <p:spPr>
          <a:xfrm>
            <a:off x="6705599" y="2007480"/>
            <a:ext cx="4876800" cy="3848625"/>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Clr>
                <a:schemeClr val="accent6">
                  <a:lumMod val="75000"/>
                </a:schemeClr>
              </a:buClr>
              <a:buSzPct val="150000"/>
              <a:buNone/>
            </a:pPr>
            <a:r>
              <a:rPr lang="da-DK" sz="2000" b="1" dirty="0"/>
              <a:t>Løntilskud</a:t>
            </a:r>
            <a:r>
              <a:rPr lang="da-DK" sz="2000" dirty="0"/>
              <a:t> kan have positiv langsigtet effekt på unges beskæftigelse</a:t>
            </a:r>
          </a:p>
          <a:p>
            <a:pPr marL="360363" indent="-360363">
              <a:buClr>
                <a:srgbClr val="003087"/>
              </a:buClr>
              <a:buSzPct val="150000"/>
              <a:buFont typeface="Arial" panose="020B0604020202020204" pitchFamily="34" charset="0"/>
              <a:buChar char="›"/>
            </a:pPr>
            <a:r>
              <a:rPr lang="da-DK" sz="2000" dirty="0"/>
              <a:t>Løntilskudsansættelser af et halvt års varighed kan have langsigtede positive effekter på unges beskæftigelse</a:t>
            </a:r>
          </a:p>
          <a:p>
            <a:pPr marL="360363" indent="-360363">
              <a:buClr>
                <a:srgbClr val="003087"/>
              </a:buClr>
              <a:buSzPct val="150000"/>
              <a:buFont typeface="Arial" panose="020B0604020202020204" pitchFamily="34" charset="0"/>
              <a:buChar char="›"/>
            </a:pPr>
            <a:r>
              <a:rPr lang="da-DK" sz="2000" dirty="0"/>
              <a:t>Både privat og offentlig løntilskud virker </a:t>
            </a:r>
          </a:p>
        </p:txBody>
      </p:sp>
    </p:spTree>
    <p:extLst>
      <p:ext uri="{BB962C8B-B14F-4D97-AF65-F5344CB8AC3E}">
        <p14:creationId xmlns:p14="http://schemas.microsoft.com/office/powerpoint/2010/main" val="1567521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6</a:t>
            </a:fld>
            <a:endParaRPr lang="da-DK" dirty="0">
              <a:solidFill>
                <a:schemeClr val="tx1"/>
              </a:solidFill>
            </a:endParaRPr>
          </a:p>
        </p:txBody>
      </p:sp>
      <p:sp>
        <p:nvSpPr>
          <p:cNvPr id="18" name="Tekstfelt 17"/>
          <p:cNvSpPr txBox="1"/>
          <p:nvPr/>
        </p:nvSpPr>
        <p:spPr>
          <a:xfrm>
            <a:off x="0" y="4552"/>
            <a:ext cx="12192000" cy="402775"/>
          </a:xfrm>
          <a:prstGeom prst="rect">
            <a:avLst/>
          </a:prstGeom>
          <a:solidFill>
            <a:srgbClr val="001844"/>
          </a:solidFill>
        </p:spPr>
        <p:txBody>
          <a:bodyPr wrap="square" lIns="792000" tIns="108000" rIns="0" bIns="108000" rtlCol="0">
            <a:spAutoFit/>
          </a:bodyPr>
          <a:lstStyle/>
          <a:p>
            <a:pPr algn="l"/>
            <a:r>
              <a:rPr lang="da-DK" sz="1200" b="1" spc="-10" baseline="0" dirty="0">
                <a:solidFill>
                  <a:schemeClr val="bg1"/>
                </a:solidFill>
              </a:rPr>
              <a:t>Unge</a:t>
            </a:r>
          </a:p>
        </p:txBody>
      </p:sp>
      <p:sp>
        <p:nvSpPr>
          <p:cNvPr id="2" name="Titel 1"/>
          <p:cNvSpPr>
            <a:spLocks noGrp="1"/>
          </p:cNvSpPr>
          <p:nvPr>
            <p:ph type="title"/>
          </p:nvPr>
        </p:nvSpPr>
        <p:spPr>
          <a:xfrm>
            <a:off x="812799" y="935101"/>
            <a:ext cx="10566401" cy="406400"/>
          </a:xfrm>
        </p:spPr>
        <p:txBody>
          <a:bodyPr/>
          <a:lstStyle/>
          <a:p>
            <a:r>
              <a:rPr lang="da-DK" dirty="0">
                <a:solidFill>
                  <a:srgbClr val="003087"/>
                </a:solidFill>
              </a:rPr>
              <a:t>Udsatte unge kan have gavn af mentorstøtte</a:t>
            </a:r>
          </a:p>
        </p:txBody>
      </p:sp>
      <p:sp>
        <p:nvSpPr>
          <p:cNvPr id="19" name="Content Placeholder 8">
            <a:extLst>
              <a:ext uri="{FF2B5EF4-FFF2-40B4-BE49-F238E27FC236}">
                <a16:creationId xmlns:a16="http://schemas.microsoft.com/office/drawing/2014/main" id="{32E6B0B9-7FEB-47E0-370F-6BB5AAC12F4A}"/>
              </a:ext>
            </a:extLst>
          </p:cNvPr>
          <p:cNvSpPr txBox="1">
            <a:spLocks/>
          </p:cNvSpPr>
          <p:nvPr/>
        </p:nvSpPr>
        <p:spPr>
          <a:xfrm>
            <a:off x="812799" y="1643723"/>
            <a:ext cx="4813045"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360363" indent="-360363">
              <a:buClr>
                <a:srgbClr val="003087"/>
              </a:buClr>
              <a:buSzPct val="150000"/>
              <a:buFont typeface="Arial" panose="020B0604020202020204" pitchFamily="34" charset="0"/>
              <a:buChar char="›"/>
            </a:pPr>
            <a:r>
              <a:rPr lang="da-DK" sz="2000" dirty="0"/>
              <a:t>Mentorstøtte kan have positiv effekt på uddannelse og beskæftigelse</a:t>
            </a:r>
          </a:p>
          <a:p>
            <a:pPr marL="360363" indent="-360363">
              <a:buClr>
                <a:srgbClr val="003087"/>
              </a:buClr>
              <a:buSzPct val="150000"/>
              <a:buFont typeface="Arial" panose="020B0604020202020204" pitchFamily="34" charset="0"/>
              <a:buChar char="›"/>
            </a:pPr>
            <a:r>
              <a:rPr lang="da-DK" sz="2000" dirty="0"/>
              <a:t>I mentorforsøget fik udsatte unge ugentlig kontakt til en mentor i op til et år</a:t>
            </a:r>
          </a:p>
          <a:p>
            <a:pPr marL="360363" indent="-360363">
              <a:buClr>
                <a:srgbClr val="003087"/>
              </a:buClr>
              <a:buSzPct val="150000"/>
              <a:buFont typeface="Arial" panose="020B0604020202020204" pitchFamily="34" charset="0"/>
              <a:buChar char="›"/>
            </a:pPr>
            <a:r>
              <a:rPr lang="da-DK" sz="2000" dirty="0"/>
              <a:t>13 jobcentre indgik i forsøget</a:t>
            </a:r>
          </a:p>
        </p:txBody>
      </p:sp>
      <p:cxnSp>
        <p:nvCxnSpPr>
          <p:cNvPr id="14" name="Vinklet forbindelse 13">
            <a:extLst>
              <a:ext uri="{C183D7F6-B498-43B3-948B-1728B52AA6E4}">
                <adec:decorative xmlns:adec="http://schemas.microsoft.com/office/drawing/2017/decorative" val="1"/>
              </a:ext>
            </a:extLst>
          </p:cNvPr>
          <p:cNvCxnSpPr/>
          <p:nvPr/>
        </p:nvCxnSpPr>
        <p:spPr>
          <a:xfrm>
            <a:off x="6486442" y="5638748"/>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486443" y="5014861"/>
            <a:ext cx="4016542" cy="1247774"/>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Mentorindsatsen var særlig gavnlig for gruppen af udsatte unge, der havde gennemført folkeskolen, men med lavt karaktergennemsnit.</a:t>
            </a:r>
          </a:p>
        </p:txBody>
      </p:sp>
      <p:pic>
        <p:nvPicPr>
          <p:cNvPr id="5" name="Billede 4">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02959" y="4186254"/>
            <a:ext cx="1508124" cy="1311118"/>
          </a:xfrm>
          <a:prstGeom prst="rect">
            <a:avLst/>
          </a:prstGeom>
        </p:spPr>
      </p:pic>
    </p:spTree>
    <p:extLst>
      <p:ext uri="{BB962C8B-B14F-4D97-AF65-F5344CB8AC3E}">
        <p14:creationId xmlns:p14="http://schemas.microsoft.com/office/powerpoint/2010/main" val="538272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dsholder til slidenummer 6"/>
          <p:cNvSpPr>
            <a:spLocks noGrp="1"/>
          </p:cNvSpPr>
          <p:nvPr>
            <p:ph type="sldNum" sz="quarter" idx="12"/>
          </p:nvPr>
        </p:nvSpPr>
        <p:spPr/>
        <p:txBody>
          <a:bodyPr/>
          <a:lstStyle/>
          <a:p>
            <a:fld id="{24C8C45C-947F-4981-8B3F-4F32E973C901}" type="slidenum">
              <a:rPr lang="da-DK" smtClean="0">
                <a:solidFill>
                  <a:schemeClr val="tx1"/>
                </a:solidFill>
              </a:rPr>
              <a:pPr/>
              <a:t>7</a:t>
            </a:fld>
            <a:endParaRPr lang="da-DK" dirty="0">
              <a:solidFill>
                <a:schemeClr val="tx1"/>
              </a:solidFill>
            </a:endParaRPr>
          </a:p>
        </p:txBody>
      </p:sp>
      <p:sp>
        <p:nvSpPr>
          <p:cNvPr id="18" name="Tekstfelt 17"/>
          <p:cNvSpPr txBox="1"/>
          <p:nvPr/>
        </p:nvSpPr>
        <p:spPr>
          <a:xfrm>
            <a:off x="0" y="4552"/>
            <a:ext cx="12192000" cy="402775"/>
          </a:xfrm>
          <a:prstGeom prst="rect">
            <a:avLst/>
          </a:prstGeom>
          <a:solidFill>
            <a:srgbClr val="001844"/>
          </a:solidFill>
        </p:spPr>
        <p:txBody>
          <a:bodyPr wrap="square" lIns="792000" tIns="108000" rIns="0" bIns="108000" rtlCol="0">
            <a:spAutoFit/>
          </a:bodyPr>
          <a:lstStyle/>
          <a:p>
            <a:pPr algn="l"/>
            <a:r>
              <a:rPr lang="da-DK" sz="1200" b="1" spc="-10" baseline="0" dirty="0">
                <a:solidFill>
                  <a:schemeClr val="bg1"/>
                </a:solidFill>
              </a:rPr>
              <a:t>Unge</a:t>
            </a:r>
          </a:p>
        </p:txBody>
      </p:sp>
      <p:sp>
        <p:nvSpPr>
          <p:cNvPr id="2" name="Titel 1"/>
          <p:cNvSpPr>
            <a:spLocks noGrp="1"/>
          </p:cNvSpPr>
          <p:nvPr>
            <p:ph type="title"/>
          </p:nvPr>
        </p:nvSpPr>
        <p:spPr>
          <a:xfrm>
            <a:off x="812799" y="940009"/>
            <a:ext cx="10566401" cy="406400"/>
          </a:xfrm>
        </p:spPr>
        <p:txBody>
          <a:bodyPr/>
          <a:lstStyle/>
          <a:p>
            <a:r>
              <a:rPr lang="da-DK" dirty="0">
                <a:solidFill>
                  <a:srgbClr val="003087"/>
                </a:solidFill>
              </a:rPr>
              <a:t>Udsatte unge kan have gavn af brobygning</a:t>
            </a:r>
          </a:p>
        </p:txBody>
      </p:sp>
      <p:sp>
        <p:nvSpPr>
          <p:cNvPr id="20" name="Content Placeholder 8">
            <a:extLst>
              <a:ext uri="{FF2B5EF4-FFF2-40B4-BE49-F238E27FC236}">
                <a16:creationId xmlns:a16="http://schemas.microsoft.com/office/drawing/2014/main" id="{32E6B0B9-7FEB-47E0-370F-6BB5AAC12F4A}"/>
              </a:ext>
            </a:extLst>
          </p:cNvPr>
          <p:cNvSpPr txBox="1">
            <a:spLocks/>
          </p:cNvSpPr>
          <p:nvPr/>
        </p:nvSpPr>
        <p:spPr>
          <a:xfrm>
            <a:off x="812799" y="1675487"/>
            <a:ext cx="4879719" cy="4142490"/>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360363" indent="-360363">
              <a:buClr>
                <a:srgbClr val="003087"/>
              </a:buClr>
              <a:buSzPct val="150000"/>
              <a:buFont typeface="Arial" panose="020B0604020202020204" pitchFamily="34" charset="0"/>
              <a:buChar char="›"/>
            </a:pPr>
            <a:r>
              <a:rPr lang="da-DK" sz="2000" dirty="0"/>
              <a:t>Et tidligere projekt peger på, at visse udsatte unge kan have gavn af brobygningsforløb</a:t>
            </a:r>
          </a:p>
          <a:p>
            <a:pPr marL="360363" indent="-360363">
              <a:buClr>
                <a:srgbClr val="003087"/>
              </a:buClr>
              <a:buSzPct val="150000"/>
              <a:buFont typeface="Arial" panose="020B0604020202020204" pitchFamily="34" charset="0"/>
              <a:buChar char="›"/>
            </a:pPr>
            <a:r>
              <a:rPr lang="da-DK" sz="2000" dirty="0"/>
              <a:t>Brobygningsforløb foregår på erhvervsskoler og kombinerer undervisning med snusepraktik på uddannelsessteder og virksomheder, samt en primær kontaktperson (mentor)</a:t>
            </a:r>
          </a:p>
          <a:p>
            <a:pPr marL="360363" indent="-360363">
              <a:buClr>
                <a:srgbClr val="003087"/>
              </a:buClr>
              <a:buSzPct val="150000"/>
              <a:buFont typeface="Arial" panose="020B0604020202020204" pitchFamily="34" charset="0"/>
              <a:buChar char="›"/>
            </a:pPr>
            <a:r>
              <a:rPr lang="da-DK" sz="2000" kern="1200" dirty="0">
                <a:solidFill>
                  <a:schemeClr val="tx1"/>
                </a:solidFill>
                <a:effectLst/>
                <a:latin typeface="+mn-lt"/>
                <a:ea typeface="+mn-ea"/>
                <a:cs typeface="+mn-cs"/>
              </a:rPr>
              <a:t>Forløbene har positive effekter på uddannelse og beskæftigelse – særligt for uddannelsesparate unge og de mest ressourcestærke aktivitetsparate</a:t>
            </a:r>
          </a:p>
          <a:p>
            <a:pPr marL="360363" indent="-360363">
              <a:buClr>
                <a:srgbClr val="003087"/>
              </a:buClr>
              <a:buSzPct val="150000"/>
              <a:buFont typeface="Arial" panose="020B0604020202020204" pitchFamily="34" charset="0"/>
              <a:buChar char="›"/>
            </a:pPr>
            <a:endParaRPr lang="da-DK" sz="2000" dirty="0"/>
          </a:p>
        </p:txBody>
      </p:sp>
      <p:cxnSp>
        <p:nvCxnSpPr>
          <p:cNvPr id="14" name="Vinklet forbindelse 13">
            <a:extLst>
              <a:ext uri="{C183D7F6-B498-43B3-948B-1728B52AA6E4}">
                <adec:decorative xmlns:adec="http://schemas.microsoft.com/office/drawing/2017/decorative" val="1"/>
              </a:ext>
            </a:extLst>
          </p:cNvPr>
          <p:cNvCxnSpPr/>
          <p:nvPr/>
        </p:nvCxnSpPr>
        <p:spPr>
          <a:xfrm>
            <a:off x="6677025" y="5774803"/>
            <a:ext cx="720000" cy="720000"/>
          </a:xfrm>
          <a:prstGeom prst="bentConnector3">
            <a:avLst>
              <a:gd name="adj1" fmla="val -132"/>
            </a:avLst>
          </a:prstGeom>
          <a:ln w="38100" cap="rnd">
            <a:solidFill>
              <a:srgbClr val="003087"/>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1" name="Text Placeholder 25">
            <a:extLst>
              <a:ext uri="{FF2B5EF4-FFF2-40B4-BE49-F238E27FC236}">
                <a16:creationId xmlns:a16="http://schemas.microsoft.com/office/drawing/2014/main" id="{B8E0D237-DF49-E7C2-8957-D53E19207C94}"/>
              </a:ext>
            </a:extLst>
          </p:cNvPr>
          <p:cNvSpPr txBox="1">
            <a:spLocks/>
          </p:cNvSpPr>
          <p:nvPr/>
        </p:nvSpPr>
        <p:spPr>
          <a:xfrm>
            <a:off x="6677025" y="4522126"/>
            <a:ext cx="4143376" cy="1655831"/>
          </a:xfrm>
          <a:prstGeom prst="rect">
            <a:avLst/>
          </a:prstGeom>
        </p:spPr>
        <p:txBody>
          <a:bodyPr lIns="180000" bIns="180000"/>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a:buNone/>
            </a:pPr>
            <a:r>
              <a:rPr lang="da-DK" sz="1800" dirty="0">
                <a:solidFill>
                  <a:srgbClr val="003087"/>
                </a:solidFill>
              </a:rPr>
              <a:t>Korte brobygningsforløb styrkede unges chance for at starte og gennemføre en uddannelse. Efter 25 uger var 15 procentpoint flere i uddannelse sammenlignet med unge uden forløb.</a:t>
            </a:r>
          </a:p>
        </p:txBody>
      </p:sp>
      <p:pic>
        <p:nvPicPr>
          <p:cNvPr id="6" name="Billede 5">
            <a:extLst>
              <a:ext uri="{C183D7F6-B498-43B3-948B-1728B52AA6E4}">
                <adec:decorative xmlns:adec="http://schemas.microsoft.com/office/drawing/2017/decorative" val="1"/>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0353676" y="4120107"/>
            <a:ext cx="1431923" cy="956438"/>
          </a:xfrm>
          <a:prstGeom prst="rect">
            <a:avLst/>
          </a:prstGeom>
        </p:spPr>
      </p:pic>
    </p:spTree>
    <p:extLst>
      <p:ext uri="{BB962C8B-B14F-4D97-AF65-F5344CB8AC3E}">
        <p14:creationId xmlns:p14="http://schemas.microsoft.com/office/powerpoint/2010/main" val="2900894964"/>
      </p:ext>
    </p:extLst>
  </p:cSld>
  <p:clrMapOvr>
    <a:masterClrMapping/>
  </p:clrMapOvr>
</p:sld>
</file>

<file path=ppt/theme/theme1.xml><?xml version="1.0" encoding="utf-8"?>
<a:theme xmlns:a="http://schemas.openxmlformats.org/drawingml/2006/main" name="Beskæftigelsesministeriet">
  <a:themeElements>
    <a:clrScheme name="Beskæftigelsesministeriet 2022">
      <a:dk1>
        <a:srgbClr val="1E1E1E"/>
      </a:dk1>
      <a:lt1>
        <a:sysClr val="window" lastClr="FFFFFF"/>
      </a:lt1>
      <a:dk2>
        <a:srgbClr val="80E3D8"/>
      </a:dk2>
      <a:lt2>
        <a:srgbClr val="F3F2F1"/>
      </a:lt2>
      <a:accent1>
        <a:srgbClr val="003087"/>
      </a:accent1>
      <a:accent2>
        <a:srgbClr val="C8102E"/>
      </a:accent2>
      <a:accent3>
        <a:srgbClr val="00C7B1"/>
      </a:accent3>
      <a:accent4>
        <a:srgbClr val="8097C3"/>
      </a:accent4>
      <a:accent5>
        <a:srgbClr val="E38797"/>
      </a:accent5>
      <a:accent6>
        <a:srgbClr val="776E64"/>
      </a:accent6>
      <a:hlink>
        <a:srgbClr val="0563C1"/>
      </a:hlink>
      <a:folHlink>
        <a:srgbClr val="954F72"/>
      </a:folHlink>
    </a:clrScheme>
    <a:fontScheme name="Beskæftigelsesministeriet 202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12700">
          <a:solidFill>
            <a:schemeClr val="accent4">
              <a:lumMod val="20000"/>
              <a:lumOff val="80000"/>
            </a:schemeClr>
          </a:solidFill>
        </a:ln>
      </a:spPr>
      <a:bodyPr wrap="square" lIns="162000" tIns="162000" rIns="162000" bIns="162000" rtlCol="0" anchor="t">
        <a:noAutofit/>
      </a:bodyPr>
      <a:lstStyle>
        <a:defPPr algn="l">
          <a:defRPr sz="1600" spc="-10" baseline="0" dirty="0" err="1" smtClean="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ap="rnd">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spc="-10" baseline="0" dirty="0" err="1" smtClean="0">
            <a:solidFill>
              <a:schemeClr val="accent1"/>
            </a:solidFill>
          </a:defRPr>
        </a:defPPr>
      </a:lstStyle>
    </a:txDef>
  </a:objectDefaults>
  <a:extraClrSchemeLst/>
  <a:extLst>
    <a:ext uri="{05A4C25C-085E-4340-85A3-A5531E510DB2}">
      <thm15:themeFamily xmlns:thm15="http://schemas.microsoft.com/office/thememl/2012/main" name="Præsentation1" id="{BFBFA83E-30B0-44C4-AFF9-B630D736B367}" vid="{52B21E52-8DB8-4BF7-908F-0329E2230C82}"/>
    </a:ext>
  </a:extLst>
</a:theme>
</file>

<file path=ppt/theme/theme2.xml><?xml version="1.0" encoding="utf-8"?>
<a:theme xmlns:a="http://schemas.openxmlformats.org/drawingml/2006/main" name="Office-tema">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6143</TotalTime>
  <Words>1268</Words>
  <Application>Microsoft Office PowerPoint</Application>
  <PresentationFormat>Widescreen</PresentationFormat>
  <Paragraphs>92</Paragraphs>
  <Slides>7</Slides>
  <Notes>6</Notes>
  <HiddenSlides>0</HiddenSlides>
  <MMClips>0</MMClips>
  <ScaleCrop>false</ScaleCrop>
  <HeadingPairs>
    <vt:vector size="6" baseType="variant">
      <vt:variant>
        <vt:lpstr>Benyttede skrifttyper</vt:lpstr>
      </vt:variant>
      <vt:variant>
        <vt:i4>1</vt:i4>
      </vt:variant>
      <vt:variant>
        <vt:lpstr>Tema</vt:lpstr>
      </vt:variant>
      <vt:variant>
        <vt:i4>1</vt:i4>
      </vt:variant>
      <vt:variant>
        <vt:lpstr>Slidetitler</vt:lpstr>
      </vt:variant>
      <vt:variant>
        <vt:i4>7</vt:i4>
      </vt:variant>
    </vt:vector>
  </HeadingPairs>
  <TitlesOfParts>
    <vt:vector size="9" baseType="lpstr">
      <vt:lpstr>Arial</vt:lpstr>
      <vt:lpstr>Beskæftigelsesministeriet</vt:lpstr>
      <vt:lpstr>Hvad virker for at få unge i job eller uddannelse?</vt:lpstr>
      <vt:lpstr>Viden om, hvad der virker for unge</vt:lpstr>
      <vt:lpstr>Viden om, hvad der virker for unge</vt:lpstr>
      <vt:lpstr>Beskæftigelsesrettede indsatser kan virke for unge med psykiske lidelser</vt:lpstr>
      <vt:lpstr>Tidlig aktivering og løntilskud kan have positive effekter </vt:lpstr>
      <vt:lpstr>Udsatte unge kan have gavn af mentorstøtte</vt:lpstr>
      <vt:lpstr>Udsatte unge kan have gavn af brobygning</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Christiansen</dc:creator>
  <cp:lastModifiedBy>Feline Bucka Wessel</cp:lastModifiedBy>
  <cp:revision>414</cp:revision>
  <dcterms:created xsi:type="dcterms:W3CDTF">2025-05-26T12:10:36Z</dcterms:created>
  <dcterms:modified xsi:type="dcterms:W3CDTF">2025-10-30T11:05:51Z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omnidocs.com</vt:lpwstr>
  </property>
</Properties>
</file>