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sldIdLst>
    <p:sldId id="256" r:id="rId6"/>
  </p:sldIdLst>
  <p:sldSz cx="12801600" cy="9601200" type="A3"/>
  <p:notesSz cx="6805613" cy="9944100"/>
  <p:custDataLst>
    <p:tags r:id="rId8"/>
  </p:custDataLst>
  <p:defaultTextStyle>
    <a:defPPr>
      <a:defRPr lang="da-DK"/>
    </a:defPPr>
    <a:lvl1pPr algn="l" defTabSz="1433513" rtl="0" fontAlgn="base">
      <a:spcBef>
        <a:spcPct val="0"/>
      </a:spcBef>
      <a:spcAft>
        <a:spcPct val="0"/>
      </a:spcAft>
      <a:defRPr sz="2800" kern="1200">
        <a:solidFill>
          <a:schemeClr val="tx1"/>
        </a:solidFill>
        <a:latin typeface="Calibri" panose="020F0502020204030204" pitchFamily="34" charset="0"/>
        <a:ea typeface="+mn-ea"/>
        <a:cs typeface="Arial" panose="020B0604020202020204" pitchFamily="34" charset="0"/>
      </a:defRPr>
    </a:lvl1pPr>
    <a:lvl2pPr marL="715963" indent="-258763" algn="l" defTabSz="1433513" rtl="0" fontAlgn="base">
      <a:spcBef>
        <a:spcPct val="0"/>
      </a:spcBef>
      <a:spcAft>
        <a:spcPct val="0"/>
      </a:spcAft>
      <a:defRPr sz="2800" kern="1200">
        <a:solidFill>
          <a:schemeClr val="tx1"/>
        </a:solidFill>
        <a:latin typeface="Calibri" panose="020F0502020204030204" pitchFamily="34" charset="0"/>
        <a:ea typeface="+mn-ea"/>
        <a:cs typeface="Arial" panose="020B0604020202020204" pitchFamily="34" charset="0"/>
      </a:defRPr>
    </a:lvl2pPr>
    <a:lvl3pPr marL="1433513" indent="-519113" algn="l" defTabSz="1433513" rtl="0" fontAlgn="base">
      <a:spcBef>
        <a:spcPct val="0"/>
      </a:spcBef>
      <a:spcAft>
        <a:spcPct val="0"/>
      </a:spcAft>
      <a:defRPr sz="2800" kern="1200">
        <a:solidFill>
          <a:schemeClr val="tx1"/>
        </a:solidFill>
        <a:latin typeface="Calibri" panose="020F0502020204030204" pitchFamily="34" charset="0"/>
        <a:ea typeface="+mn-ea"/>
        <a:cs typeface="Arial" panose="020B0604020202020204" pitchFamily="34" charset="0"/>
      </a:defRPr>
    </a:lvl3pPr>
    <a:lvl4pPr marL="2149475" indent="-777875" algn="l" defTabSz="1433513" rtl="0" fontAlgn="base">
      <a:spcBef>
        <a:spcPct val="0"/>
      </a:spcBef>
      <a:spcAft>
        <a:spcPct val="0"/>
      </a:spcAft>
      <a:defRPr sz="2800" kern="1200">
        <a:solidFill>
          <a:schemeClr val="tx1"/>
        </a:solidFill>
        <a:latin typeface="Calibri" panose="020F0502020204030204" pitchFamily="34" charset="0"/>
        <a:ea typeface="+mn-ea"/>
        <a:cs typeface="Arial" panose="020B0604020202020204" pitchFamily="34" charset="0"/>
      </a:defRPr>
    </a:lvl4pPr>
    <a:lvl5pPr marL="2867025" indent="-1038225" algn="l" defTabSz="1433513" rtl="0" fontAlgn="base">
      <a:spcBef>
        <a:spcPct val="0"/>
      </a:spcBef>
      <a:spcAft>
        <a:spcPct val="0"/>
      </a:spcAft>
      <a:defRPr sz="2800"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sz="2800"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sz="2800"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sz="2800"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sz="2800"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E77"/>
    <a:srgbClr val="47F2FF"/>
    <a:srgbClr val="00A0AC"/>
    <a:srgbClr val="FFD433"/>
    <a:srgbClr val="F4D24C"/>
    <a:srgbClr val="F2F5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1486" autoAdjust="0"/>
  </p:normalViewPr>
  <p:slideViewPr>
    <p:cSldViewPr>
      <p:cViewPr varScale="1">
        <p:scale>
          <a:sx n="63" d="100"/>
          <a:sy n="63" d="100"/>
        </p:scale>
        <p:origin x="1306" y="6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defTabSz="1433779"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54450" y="0"/>
            <a:ext cx="2949575" cy="498475"/>
          </a:xfrm>
          <a:prstGeom prst="rect">
            <a:avLst/>
          </a:prstGeom>
        </p:spPr>
        <p:txBody>
          <a:bodyPr vert="horz" lIns="91440" tIns="45720" rIns="91440" bIns="45720" rtlCol="0"/>
          <a:lstStyle>
            <a:lvl1pPr algn="r" defTabSz="1433779" fontAlgn="auto">
              <a:spcBef>
                <a:spcPts val="0"/>
              </a:spcBef>
              <a:spcAft>
                <a:spcPts val="0"/>
              </a:spcAft>
              <a:defRPr sz="1200">
                <a:latin typeface="+mn-lt"/>
                <a:cs typeface="+mn-cs"/>
              </a:defRPr>
            </a:lvl1pPr>
          </a:lstStyle>
          <a:p>
            <a:pPr>
              <a:defRPr/>
            </a:pPr>
            <a:fld id="{F6C70BA7-76AA-4877-8FAB-250E1BD660F2}" type="datetimeFigureOut">
              <a:rPr lang="en-GB"/>
              <a:pPr>
                <a:defRPr/>
              </a:pPr>
              <a:t>24/11/2020</a:t>
            </a:fld>
            <a:endParaRPr lang="en-GB"/>
          </a:p>
        </p:txBody>
      </p:sp>
      <p:sp>
        <p:nvSpPr>
          <p:cNvPr id="4" name="Slide Image Placeholder 3"/>
          <p:cNvSpPr>
            <a:spLocks noGrp="1" noRot="1" noChangeAspect="1"/>
          </p:cNvSpPr>
          <p:nvPr>
            <p:ph type="sldImg" idx="2"/>
          </p:nvPr>
        </p:nvSpPr>
        <p:spPr>
          <a:xfrm>
            <a:off x="1166813" y="1243013"/>
            <a:ext cx="4471987" cy="335597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1038" y="4786313"/>
            <a:ext cx="5443537" cy="391477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45625"/>
            <a:ext cx="2949575" cy="498475"/>
          </a:xfrm>
          <a:prstGeom prst="rect">
            <a:avLst/>
          </a:prstGeom>
        </p:spPr>
        <p:txBody>
          <a:bodyPr vert="horz" lIns="91440" tIns="45720" rIns="91440" bIns="45720" rtlCol="0" anchor="b"/>
          <a:lstStyle>
            <a:lvl1pPr algn="l" defTabSz="1433779"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54450" y="9445625"/>
            <a:ext cx="2949575" cy="49847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BE1AD6E-37FB-4F89-B0E0-200293FEFEED}" type="slidenum">
              <a:rPr lang="en-GB" altLang="da-DK"/>
              <a:pPr/>
              <a:t>‹nr.›</a:t>
            </a:fld>
            <a:endParaRPr lang="en-GB" altLang="da-DK"/>
          </a:p>
        </p:txBody>
      </p:sp>
    </p:spTree>
  </p:cSld>
  <p:clrMap bg1="lt1" tx1="dk1" bg2="lt2" tx2="dk2" accent1="accent1" accent2="accent2" accent3="accent3" accent4="accent4" accent5="accent5" accent6="accent6" hlink="hlink" folHlink="folHlink"/>
  <p:notesStyle>
    <a:lvl1pPr algn="l" defTabSz="1433513" rtl="0" eaLnBrk="0" fontAlgn="base" hangingPunct="0">
      <a:spcBef>
        <a:spcPct val="30000"/>
      </a:spcBef>
      <a:spcAft>
        <a:spcPct val="0"/>
      </a:spcAft>
      <a:defRPr sz="1900" kern="1200">
        <a:solidFill>
          <a:schemeClr val="tx1"/>
        </a:solidFill>
        <a:latin typeface="+mn-lt"/>
        <a:ea typeface="+mn-ea"/>
        <a:cs typeface="+mn-cs"/>
      </a:defRPr>
    </a:lvl1pPr>
    <a:lvl2pPr marL="715963" algn="l" defTabSz="1433513" rtl="0" eaLnBrk="0" fontAlgn="base" hangingPunct="0">
      <a:spcBef>
        <a:spcPct val="30000"/>
      </a:spcBef>
      <a:spcAft>
        <a:spcPct val="0"/>
      </a:spcAft>
      <a:defRPr sz="1900" kern="1200">
        <a:solidFill>
          <a:schemeClr val="tx1"/>
        </a:solidFill>
        <a:latin typeface="+mn-lt"/>
        <a:ea typeface="+mn-ea"/>
        <a:cs typeface="+mn-cs"/>
      </a:defRPr>
    </a:lvl2pPr>
    <a:lvl3pPr marL="1433513" algn="l" defTabSz="1433513" rtl="0" eaLnBrk="0" fontAlgn="base" hangingPunct="0">
      <a:spcBef>
        <a:spcPct val="30000"/>
      </a:spcBef>
      <a:spcAft>
        <a:spcPct val="0"/>
      </a:spcAft>
      <a:defRPr sz="1900" kern="1200">
        <a:solidFill>
          <a:schemeClr val="tx1"/>
        </a:solidFill>
        <a:latin typeface="+mn-lt"/>
        <a:ea typeface="+mn-ea"/>
        <a:cs typeface="+mn-cs"/>
      </a:defRPr>
    </a:lvl3pPr>
    <a:lvl4pPr marL="2149475" algn="l" defTabSz="1433513" rtl="0" eaLnBrk="0" fontAlgn="base" hangingPunct="0">
      <a:spcBef>
        <a:spcPct val="30000"/>
      </a:spcBef>
      <a:spcAft>
        <a:spcPct val="0"/>
      </a:spcAft>
      <a:defRPr sz="1900" kern="1200">
        <a:solidFill>
          <a:schemeClr val="tx1"/>
        </a:solidFill>
        <a:latin typeface="+mn-lt"/>
        <a:ea typeface="+mn-ea"/>
        <a:cs typeface="+mn-cs"/>
      </a:defRPr>
    </a:lvl4pPr>
    <a:lvl5pPr marL="2867025" algn="l" defTabSz="1433513" rtl="0" eaLnBrk="0" fontAlgn="base" hangingPunct="0">
      <a:spcBef>
        <a:spcPct val="30000"/>
      </a:spcBef>
      <a:spcAft>
        <a:spcPct val="0"/>
      </a:spcAft>
      <a:defRPr sz="1900" kern="1200">
        <a:solidFill>
          <a:schemeClr val="tx1"/>
        </a:solidFill>
        <a:latin typeface="+mn-lt"/>
        <a:ea typeface="+mn-ea"/>
        <a:cs typeface="+mn-cs"/>
      </a:defRPr>
    </a:lvl5pPr>
    <a:lvl6pPr marL="3584448" algn="l" defTabSz="1433779" rtl="0" eaLnBrk="1" latinLnBrk="0" hangingPunct="1">
      <a:defRPr sz="1900" kern="1200">
        <a:solidFill>
          <a:schemeClr val="tx1"/>
        </a:solidFill>
        <a:latin typeface="+mn-lt"/>
        <a:ea typeface="+mn-ea"/>
        <a:cs typeface="+mn-cs"/>
      </a:defRPr>
    </a:lvl6pPr>
    <a:lvl7pPr marL="4301338" algn="l" defTabSz="1433779" rtl="0" eaLnBrk="1" latinLnBrk="0" hangingPunct="1">
      <a:defRPr sz="1900" kern="1200">
        <a:solidFill>
          <a:schemeClr val="tx1"/>
        </a:solidFill>
        <a:latin typeface="+mn-lt"/>
        <a:ea typeface="+mn-ea"/>
        <a:cs typeface="+mn-cs"/>
      </a:defRPr>
    </a:lvl7pPr>
    <a:lvl8pPr marL="5018227" algn="l" defTabSz="1433779" rtl="0" eaLnBrk="1" latinLnBrk="0" hangingPunct="1">
      <a:defRPr sz="1900" kern="1200">
        <a:solidFill>
          <a:schemeClr val="tx1"/>
        </a:solidFill>
        <a:latin typeface="+mn-lt"/>
        <a:ea typeface="+mn-ea"/>
        <a:cs typeface="+mn-cs"/>
      </a:defRPr>
    </a:lvl8pPr>
    <a:lvl9pPr marL="5735117" algn="l" defTabSz="1433779"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da-DK" smtClean="0"/>
              <a:t>Implementeringsgreb og understøttende aktiviteter.</a:t>
            </a:r>
          </a:p>
          <a:p>
            <a:endParaRPr lang="en-GB" altLang="da-DK" smtClean="0"/>
          </a:p>
          <a:p>
            <a:r>
              <a:rPr lang="en-GB" altLang="da-DK" smtClean="0"/>
              <a:t>1. Drejebog for indsatsen: </a:t>
            </a:r>
            <a:r>
              <a:rPr lang="da-DK" altLang="da-DK" smtClean="0"/>
              <a:t>For at understøtte implementeringen af projekterne skal konsulenten i samarbejde med STAR og med udgangspunkt i de gode erfaringer fra ”Tre hovedveje til job” udvikle en kort drejebog, der samler centrale anbefalinger, tjeklister mv., herunder:</a:t>
            </a:r>
          </a:p>
          <a:p>
            <a:r>
              <a:rPr lang="da-DK" altLang="da-DK" smtClean="0"/>
              <a:t> </a:t>
            </a:r>
          </a:p>
          <a:p>
            <a:r>
              <a:rPr lang="da-DK" altLang="da-DK" smtClean="0"/>
              <a:t>- Skabelon for samarbejdsaftaler</a:t>
            </a:r>
          </a:p>
          <a:p>
            <a:r>
              <a:rPr lang="da-DK" altLang="da-DK" smtClean="0"/>
              <a:t>- Drejebog for informationsmøder</a:t>
            </a:r>
          </a:p>
          <a:p>
            <a:r>
              <a:rPr lang="da-DK" altLang="da-DK" smtClean="0"/>
              <a:t>- Spørgeguide til opfølgende samtaler   Jeg foreslår at vi samler de forskellige små greb i en samlet drejebog, hvor vi også kan få de gode anbefalinger med:</a:t>
            </a:r>
          </a:p>
          <a:p>
            <a:r>
              <a:rPr lang="da-DK" altLang="da-DK" smtClean="0"/>
              <a:t> </a:t>
            </a:r>
          </a:p>
          <a:p>
            <a:pPr eaLnBrk="1" hangingPunct="1">
              <a:spcBef>
                <a:spcPct val="0"/>
              </a:spcBef>
            </a:pPr>
            <a:r>
              <a:rPr lang="en-GB" altLang="da-DK" smtClean="0"/>
              <a:t>2. Procestøtte – der kontrakteres med en proceskonsulent som afholder opstarstseminar og erfa-seminar. Konsulenten følger løbende op på projekternes progression og fidelitet i indsatsen. </a:t>
            </a:r>
          </a:p>
          <a:p>
            <a:pPr eaLnBrk="1" hangingPunct="1">
              <a:spcBef>
                <a:spcPct val="0"/>
              </a:spcBef>
            </a:pPr>
            <a:endParaRPr lang="en-GB" altLang="da-DK" smtClean="0"/>
          </a:p>
          <a:p>
            <a:pPr eaLnBrk="1" hangingPunct="1">
              <a:spcBef>
                <a:spcPct val="0"/>
              </a:spcBef>
            </a:pPr>
            <a:r>
              <a:rPr lang="en-GB" altLang="da-DK" smtClean="0"/>
              <a:t>3. Indragelse af Senior erhversnetværk – deltagende projekter skal indrage deres lokale seniorerhversnetværk I tilrettelæggelsen af indsatsen.  </a:t>
            </a:r>
          </a:p>
          <a:p>
            <a:pPr eaLnBrk="1" hangingPunct="1">
              <a:spcBef>
                <a:spcPct val="0"/>
              </a:spcBef>
            </a:pPr>
            <a:r>
              <a:rPr lang="en-GB" altLang="da-DK" smtClean="0"/>
              <a:t>4. Datadrevet monitorering: </a:t>
            </a:r>
            <a:r>
              <a:rPr lang="da-DK" altLang="da-DK" smtClean="0"/>
              <a:t>For at understøtte en datadrevet implementering i projekterne, give et styringsgrundlag samt sikre et solidt datagrundlag til evalueringen af projekterne, etableres der et monitoreringsdesign med løbende kvantitative og kvalitative fidelitetsmålinger. På denne måde projekterne, STAR og proceskonsulenten løbende vurdere projekternes udvikling og identificere evt. udfordringer tidligt. </a:t>
            </a:r>
          </a:p>
          <a:p>
            <a:pPr eaLnBrk="1" hangingPunct="1">
              <a:spcBef>
                <a:spcPct val="0"/>
              </a:spcBef>
            </a:pPr>
            <a:endParaRPr lang="en-GB" altLang="da-DK" smtClean="0"/>
          </a:p>
          <a:p>
            <a:pPr eaLnBrk="1" hangingPunct="1">
              <a:spcBef>
                <a:spcPct val="0"/>
              </a:spcBef>
            </a:pPr>
            <a:endParaRPr lang="en-GB" altLang="da-DK" smtClean="0"/>
          </a:p>
        </p:txBody>
      </p:sp>
      <p:sp>
        <p:nvSpPr>
          <p:cNvPr id="410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Calibri" panose="020F0502020204030204" pitchFamily="34" charset="0"/>
                <a:cs typeface="Arial" panose="020B0604020202020204" pitchFamily="34" charset="0"/>
              </a:defRPr>
            </a:lvl1pPr>
            <a:lvl2pPr marL="742950" indent="-285750" eaLnBrk="0" hangingPunct="0">
              <a:defRPr sz="2800">
                <a:solidFill>
                  <a:schemeClr val="tx1"/>
                </a:solidFill>
                <a:latin typeface="Calibri" panose="020F0502020204030204" pitchFamily="34" charset="0"/>
                <a:cs typeface="Arial" panose="020B0604020202020204" pitchFamily="34" charset="0"/>
              </a:defRPr>
            </a:lvl2pPr>
            <a:lvl3pPr marL="1143000" indent="-228600" eaLnBrk="0" hangingPunct="0">
              <a:defRPr sz="2800">
                <a:solidFill>
                  <a:schemeClr val="tx1"/>
                </a:solidFill>
                <a:latin typeface="Calibri" panose="020F0502020204030204" pitchFamily="34" charset="0"/>
                <a:cs typeface="Arial" panose="020B0604020202020204" pitchFamily="34" charset="0"/>
              </a:defRPr>
            </a:lvl3pPr>
            <a:lvl4pPr marL="1600200" indent="-228600" eaLnBrk="0" hangingPunct="0">
              <a:defRPr sz="2800">
                <a:solidFill>
                  <a:schemeClr val="tx1"/>
                </a:solidFill>
                <a:latin typeface="Calibri" panose="020F0502020204030204" pitchFamily="34" charset="0"/>
                <a:cs typeface="Arial" panose="020B0604020202020204" pitchFamily="34" charset="0"/>
              </a:defRPr>
            </a:lvl4pPr>
            <a:lvl5pPr marL="2057400" indent="-228600" eaLnBrk="0" hangingPunct="0">
              <a:defRPr sz="2800">
                <a:solidFill>
                  <a:schemeClr val="tx1"/>
                </a:solidFill>
                <a:latin typeface="Calibri" panose="020F0502020204030204" pitchFamily="34" charset="0"/>
                <a:cs typeface="Arial" panose="020B0604020202020204" pitchFamily="34" charset="0"/>
              </a:defRPr>
            </a:lvl5pPr>
            <a:lvl6pPr marL="2514600" indent="-228600" defTabSz="1433513" eaLnBrk="0" fontAlgn="base" hangingPunct="0">
              <a:spcBef>
                <a:spcPct val="0"/>
              </a:spcBef>
              <a:spcAft>
                <a:spcPct val="0"/>
              </a:spcAft>
              <a:defRPr sz="2800">
                <a:solidFill>
                  <a:schemeClr val="tx1"/>
                </a:solidFill>
                <a:latin typeface="Calibri" panose="020F0502020204030204" pitchFamily="34" charset="0"/>
                <a:cs typeface="Arial" panose="020B0604020202020204" pitchFamily="34" charset="0"/>
              </a:defRPr>
            </a:lvl6pPr>
            <a:lvl7pPr marL="2971800" indent="-228600" defTabSz="1433513" eaLnBrk="0" fontAlgn="base" hangingPunct="0">
              <a:spcBef>
                <a:spcPct val="0"/>
              </a:spcBef>
              <a:spcAft>
                <a:spcPct val="0"/>
              </a:spcAft>
              <a:defRPr sz="2800">
                <a:solidFill>
                  <a:schemeClr val="tx1"/>
                </a:solidFill>
                <a:latin typeface="Calibri" panose="020F0502020204030204" pitchFamily="34" charset="0"/>
                <a:cs typeface="Arial" panose="020B0604020202020204" pitchFamily="34" charset="0"/>
              </a:defRPr>
            </a:lvl7pPr>
            <a:lvl8pPr marL="3429000" indent="-228600" defTabSz="1433513" eaLnBrk="0" fontAlgn="base" hangingPunct="0">
              <a:spcBef>
                <a:spcPct val="0"/>
              </a:spcBef>
              <a:spcAft>
                <a:spcPct val="0"/>
              </a:spcAft>
              <a:defRPr sz="2800">
                <a:solidFill>
                  <a:schemeClr val="tx1"/>
                </a:solidFill>
                <a:latin typeface="Calibri" panose="020F0502020204030204" pitchFamily="34" charset="0"/>
                <a:cs typeface="Arial" panose="020B0604020202020204" pitchFamily="34" charset="0"/>
              </a:defRPr>
            </a:lvl8pPr>
            <a:lvl9pPr marL="3886200" indent="-228600" defTabSz="1433513" eaLnBrk="0" fontAlgn="base" hangingPunct="0">
              <a:spcBef>
                <a:spcPct val="0"/>
              </a:spcBef>
              <a:spcAft>
                <a:spcPct val="0"/>
              </a:spcAft>
              <a:defRPr sz="2800">
                <a:solidFill>
                  <a:schemeClr val="tx1"/>
                </a:solidFill>
                <a:latin typeface="Calibri" panose="020F0502020204030204" pitchFamily="34" charset="0"/>
                <a:cs typeface="Arial" panose="020B0604020202020204" pitchFamily="34" charset="0"/>
              </a:defRPr>
            </a:lvl9pPr>
          </a:lstStyle>
          <a:p>
            <a:pPr eaLnBrk="1" hangingPunct="1"/>
            <a:fld id="{43DAB41E-C8F9-4C1D-A64D-74AF560CB23B}" type="slidenum">
              <a:rPr lang="en-GB" altLang="da-DK" sz="1200"/>
              <a:pPr eaLnBrk="1" hangingPunct="1"/>
              <a:t>1</a:t>
            </a:fld>
            <a:endParaRPr lang="en-GB" altLang="da-DK"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2982597"/>
            <a:ext cx="10881360" cy="2058035"/>
          </a:xfrm>
        </p:spPr>
        <p:txBody>
          <a:bodyPr/>
          <a:lstStyle/>
          <a:p>
            <a:r>
              <a:rPr lang="en-US" smtClean="0"/>
              <a:t>Click to edit Master title style</a:t>
            </a:r>
            <a:endParaRPr lang="en-US"/>
          </a:p>
        </p:txBody>
      </p:sp>
      <p:sp>
        <p:nvSpPr>
          <p:cNvPr id="3" name="Subtitle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716890" indent="0" algn="ctr">
              <a:buNone/>
              <a:defRPr>
                <a:solidFill>
                  <a:schemeClr val="tx1">
                    <a:tint val="75000"/>
                  </a:schemeClr>
                </a:solidFill>
              </a:defRPr>
            </a:lvl2pPr>
            <a:lvl3pPr marL="1433779" indent="0" algn="ctr">
              <a:buNone/>
              <a:defRPr>
                <a:solidFill>
                  <a:schemeClr val="tx1">
                    <a:tint val="75000"/>
                  </a:schemeClr>
                </a:solidFill>
              </a:defRPr>
            </a:lvl3pPr>
            <a:lvl4pPr marL="2150669" indent="0" algn="ctr">
              <a:buNone/>
              <a:defRPr>
                <a:solidFill>
                  <a:schemeClr val="tx1">
                    <a:tint val="75000"/>
                  </a:schemeClr>
                </a:solidFill>
              </a:defRPr>
            </a:lvl4pPr>
            <a:lvl5pPr marL="2867558" indent="0" algn="ctr">
              <a:buNone/>
              <a:defRPr>
                <a:solidFill>
                  <a:schemeClr val="tx1">
                    <a:tint val="75000"/>
                  </a:schemeClr>
                </a:solidFill>
              </a:defRPr>
            </a:lvl5pPr>
            <a:lvl6pPr marL="3584448" indent="0" algn="ctr">
              <a:buNone/>
              <a:defRPr>
                <a:solidFill>
                  <a:schemeClr val="tx1">
                    <a:tint val="75000"/>
                  </a:schemeClr>
                </a:solidFill>
              </a:defRPr>
            </a:lvl6pPr>
            <a:lvl7pPr marL="4301338" indent="0" algn="ctr">
              <a:buNone/>
              <a:defRPr>
                <a:solidFill>
                  <a:schemeClr val="tx1">
                    <a:tint val="75000"/>
                  </a:schemeClr>
                </a:solidFill>
              </a:defRPr>
            </a:lvl7pPr>
            <a:lvl8pPr marL="5018227" indent="0" algn="ctr">
              <a:buNone/>
              <a:defRPr>
                <a:solidFill>
                  <a:schemeClr val="tx1">
                    <a:tint val="75000"/>
                  </a:schemeClr>
                </a:solidFill>
              </a:defRPr>
            </a:lvl8pPr>
            <a:lvl9pPr marL="573511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5EBAC21-00CD-4F5A-A0F0-C18C1A49A39C}" type="datetimeFigureOut">
              <a:rPr lang="en-US"/>
              <a:pPr>
                <a:defRPr/>
              </a:pPr>
              <a:t>11/24/2020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3704E84-2489-4982-B1ED-ECD1C260153E}" type="slidenum">
              <a:rPr lang="en-US" altLang="da-DK"/>
              <a:pPr/>
              <a:t>‹nr.›</a:t>
            </a:fld>
            <a:endParaRPr lang="en-US" altLang="da-DK"/>
          </a:p>
        </p:txBody>
      </p:sp>
    </p:spTree>
    <p:extLst>
      <p:ext uri="{BB962C8B-B14F-4D97-AF65-F5344CB8AC3E}">
        <p14:creationId xmlns:p14="http://schemas.microsoft.com/office/powerpoint/2010/main" val="963427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4A535BF-DCF4-4B51-A1EF-5D8FCC95523C}" type="datetimeFigureOut">
              <a:rPr lang="en-US"/>
              <a:pPr>
                <a:defRPr/>
              </a:pPr>
              <a:t>11/24/2020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9059BBE-1B96-4BA6-B0A1-E36A50573AF0}" type="slidenum">
              <a:rPr lang="en-US" altLang="da-DK"/>
              <a:pPr/>
              <a:t>‹nr.›</a:t>
            </a:fld>
            <a:endParaRPr lang="en-US" altLang="da-DK"/>
          </a:p>
        </p:txBody>
      </p:sp>
    </p:spTree>
    <p:extLst>
      <p:ext uri="{BB962C8B-B14F-4D97-AF65-F5344CB8AC3E}">
        <p14:creationId xmlns:p14="http://schemas.microsoft.com/office/powerpoint/2010/main" val="610824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81160" y="288924"/>
            <a:ext cx="2880360" cy="614299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0080" y="288924"/>
            <a:ext cx="8427720" cy="614299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4B633E3-9265-46F2-A95C-6143FCE2FD8B}" type="datetimeFigureOut">
              <a:rPr lang="en-US"/>
              <a:pPr>
                <a:defRPr/>
              </a:pPr>
              <a:t>11/24/2020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486B2CB-F0F2-4BDF-A9AB-8893DCE95026}" type="slidenum">
              <a:rPr lang="en-US" altLang="da-DK"/>
              <a:pPr/>
              <a:t>‹nr.›</a:t>
            </a:fld>
            <a:endParaRPr lang="en-US" altLang="da-DK"/>
          </a:p>
        </p:txBody>
      </p:sp>
    </p:spTree>
    <p:extLst>
      <p:ext uri="{BB962C8B-B14F-4D97-AF65-F5344CB8AC3E}">
        <p14:creationId xmlns:p14="http://schemas.microsoft.com/office/powerpoint/2010/main" val="1888180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AA5F9E2-33FE-4626-B5D5-68D706F4893C}" type="datetimeFigureOut">
              <a:rPr lang="en-US"/>
              <a:pPr>
                <a:defRPr/>
              </a:pPr>
              <a:t>11/24/2020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37D5020-FF74-4402-A438-1C81D030125F}" type="slidenum">
              <a:rPr lang="en-US" altLang="da-DK"/>
              <a:pPr/>
              <a:t>‹nr.›</a:t>
            </a:fld>
            <a:endParaRPr lang="en-US" altLang="da-DK"/>
          </a:p>
        </p:txBody>
      </p:sp>
    </p:spTree>
    <p:extLst>
      <p:ext uri="{BB962C8B-B14F-4D97-AF65-F5344CB8AC3E}">
        <p14:creationId xmlns:p14="http://schemas.microsoft.com/office/powerpoint/2010/main" val="1266155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1238" y="6169662"/>
            <a:ext cx="10881360" cy="1906905"/>
          </a:xfrm>
        </p:spPr>
        <p:txBody>
          <a:bodyPr anchor="t"/>
          <a:lstStyle>
            <a:lvl1pPr algn="l">
              <a:defRPr sz="6300" b="1" cap="all"/>
            </a:lvl1pPr>
          </a:lstStyle>
          <a:p>
            <a:r>
              <a:rPr lang="en-US" smtClean="0"/>
              <a:t>Click to edit Master title style</a:t>
            </a:r>
            <a:endParaRPr lang="en-US"/>
          </a:p>
        </p:txBody>
      </p:sp>
      <p:sp>
        <p:nvSpPr>
          <p:cNvPr id="3" name="Text Placeholder 2"/>
          <p:cNvSpPr>
            <a:spLocks noGrp="1"/>
          </p:cNvSpPr>
          <p:nvPr>
            <p:ph type="body" idx="1"/>
          </p:nvPr>
        </p:nvSpPr>
        <p:spPr>
          <a:xfrm>
            <a:off x="1011238" y="4069399"/>
            <a:ext cx="10881360" cy="2100261"/>
          </a:xfrm>
        </p:spPr>
        <p:txBody>
          <a:bodyPr anchor="b"/>
          <a:lstStyle>
            <a:lvl1pPr marL="0" indent="0">
              <a:buNone/>
              <a:defRPr sz="3100">
                <a:solidFill>
                  <a:schemeClr val="tx1">
                    <a:tint val="75000"/>
                  </a:schemeClr>
                </a:solidFill>
              </a:defRPr>
            </a:lvl1pPr>
            <a:lvl2pPr marL="716890" indent="0">
              <a:buNone/>
              <a:defRPr sz="2800">
                <a:solidFill>
                  <a:schemeClr val="tx1">
                    <a:tint val="75000"/>
                  </a:schemeClr>
                </a:solidFill>
              </a:defRPr>
            </a:lvl2pPr>
            <a:lvl3pPr marL="1433779" indent="0">
              <a:buNone/>
              <a:defRPr sz="2500">
                <a:solidFill>
                  <a:schemeClr val="tx1">
                    <a:tint val="75000"/>
                  </a:schemeClr>
                </a:solidFill>
              </a:defRPr>
            </a:lvl3pPr>
            <a:lvl4pPr marL="2150669" indent="0">
              <a:buNone/>
              <a:defRPr sz="2200">
                <a:solidFill>
                  <a:schemeClr val="tx1">
                    <a:tint val="75000"/>
                  </a:schemeClr>
                </a:solidFill>
              </a:defRPr>
            </a:lvl4pPr>
            <a:lvl5pPr marL="2867558" indent="0">
              <a:buNone/>
              <a:defRPr sz="2200">
                <a:solidFill>
                  <a:schemeClr val="tx1">
                    <a:tint val="75000"/>
                  </a:schemeClr>
                </a:solidFill>
              </a:defRPr>
            </a:lvl5pPr>
            <a:lvl6pPr marL="3584448" indent="0">
              <a:buNone/>
              <a:defRPr sz="2200">
                <a:solidFill>
                  <a:schemeClr val="tx1">
                    <a:tint val="75000"/>
                  </a:schemeClr>
                </a:solidFill>
              </a:defRPr>
            </a:lvl6pPr>
            <a:lvl7pPr marL="4301338" indent="0">
              <a:buNone/>
              <a:defRPr sz="2200">
                <a:solidFill>
                  <a:schemeClr val="tx1">
                    <a:tint val="75000"/>
                  </a:schemeClr>
                </a:solidFill>
              </a:defRPr>
            </a:lvl7pPr>
            <a:lvl8pPr marL="5018227" indent="0">
              <a:buNone/>
              <a:defRPr sz="2200">
                <a:solidFill>
                  <a:schemeClr val="tx1">
                    <a:tint val="75000"/>
                  </a:schemeClr>
                </a:solidFill>
              </a:defRPr>
            </a:lvl8pPr>
            <a:lvl9pPr marL="5735117" indent="0">
              <a:buNone/>
              <a:defRPr sz="2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7B20BB1-7EC6-442A-83DE-94604A7F8F9E}" type="datetimeFigureOut">
              <a:rPr lang="en-US"/>
              <a:pPr>
                <a:defRPr/>
              </a:pPr>
              <a:t>11/24/2020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586CFBC-03DA-4080-AF54-60E4F49C2C3F}" type="slidenum">
              <a:rPr lang="en-US" altLang="da-DK"/>
              <a:pPr/>
              <a:t>‹nr.›</a:t>
            </a:fld>
            <a:endParaRPr lang="en-US" altLang="da-DK"/>
          </a:p>
        </p:txBody>
      </p:sp>
    </p:spTree>
    <p:extLst>
      <p:ext uri="{BB962C8B-B14F-4D97-AF65-F5344CB8AC3E}">
        <p14:creationId xmlns:p14="http://schemas.microsoft.com/office/powerpoint/2010/main" val="122242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0080" y="1680211"/>
            <a:ext cx="5654040" cy="4751705"/>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07480" y="1680211"/>
            <a:ext cx="5654040" cy="4751705"/>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A34ABFE-6F28-4323-81EF-75A0316D079E}" type="datetimeFigureOut">
              <a:rPr lang="en-US"/>
              <a:pPr>
                <a:defRPr/>
              </a:pPr>
              <a:t>11/24/2020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4697742-4F26-43A6-8DC7-4920F24B7F5A}" type="slidenum">
              <a:rPr lang="en-US" altLang="da-DK"/>
              <a:pPr/>
              <a:t>‹nr.›</a:t>
            </a:fld>
            <a:endParaRPr lang="en-US" altLang="da-DK"/>
          </a:p>
        </p:txBody>
      </p:sp>
    </p:spTree>
    <p:extLst>
      <p:ext uri="{BB962C8B-B14F-4D97-AF65-F5344CB8AC3E}">
        <p14:creationId xmlns:p14="http://schemas.microsoft.com/office/powerpoint/2010/main" val="2741712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40080" y="384494"/>
            <a:ext cx="11521440" cy="1600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40080" y="2149159"/>
            <a:ext cx="5656263" cy="895668"/>
          </a:xfrm>
        </p:spPr>
        <p:txBody>
          <a:bodyPr anchor="b"/>
          <a:lstStyle>
            <a:lvl1pPr marL="0" indent="0">
              <a:buNone/>
              <a:defRPr sz="3800" b="1"/>
            </a:lvl1pPr>
            <a:lvl2pPr marL="716890" indent="0">
              <a:buNone/>
              <a:defRPr sz="3100" b="1"/>
            </a:lvl2pPr>
            <a:lvl3pPr marL="1433779" indent="0">
              <a:buNone/>
              <a:defRPr sz="2800" b="1"/>
            </a:lvl3pPr>
            <a:lvl4pPr marL="2150669" indent="0">
              <a:buNone/>
              <a:defRPr sz="2500" b="1"/>
            </a:lvl4pPr>
            <a:lvl5pPr marL="2867558" indent="0">
              <a:buNone/>
              <a:defRPr sz="2500" b="1"/>
            </a:lvl5pPr>
            <a:lvl6pPr marL="3584448" indent="0">
              <a:buNone/>
              <a:defRPr sz="2500" b="1"/>
            </a:lvl6pPr>
            <a:lvl7pPr marL="4301338" indent="0">
              <a:buNone/>
              <a:defRPr sz="2500" b="1"/>
            </a:lvl7pPr>
            <a:lvl8pPr marL="5018227" indent="0">
              <a:buNone/>
              <a:defRPr sz="2500" b="1"/>
            </a:lvl8pPr>
            <a:lvl9pPr marL="5735117" indent="0">
              <a:buNone/>
              <a:defRPr sz="2500" b="1"/>
            </a:lvl9pPr>
          </a:lstStyle>
          <a:p>
            <a:pPr lvl="0"/>
            <a:r>
              <a:rPr lang="en-US" smtClean="0"/>
              <a:t>Click to edit Master text styles</a:t>
            </a:r>
          </a:p>
        </p:txBody>
      </p:sp>
      <p:sp>
        <p:nvSpPr>
          <p:cNvPr id="4" name="Content Placeholder 3"/>
          <p:cNvSpPr>
            <a:spLocks noGrp="1"/>
          </p:cNvSpPr>
          <p:nvPr>
            <p:ph sz="half" idx="2"/>
          </p:nvPr>
        </p:nvSpPr>
        <p:spPr>
          <a:xfrm>
            <a:off x="640080" y="3044825"/>
            <a:ext cx="5656263" cy="5531803"/>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503037" y="2149159"/>
            <a:ext cx="5658485" cy="895668"/>
          </a:xfrm>
        </p:spPr>
        <p:txBody>
          <a:bodyPr anchor="b"/>
          <a:lstStyle>
            <a:lvl1pPr marL="0" indent="0">
              <a:buNone/>
              <a:defRPr sz="3800" b="1"/>
            </a:lvl1pPr>
            <a:lvl2pPr marL="716890" indent="0">
              <a:buNone/>
              <a:defRPr sz="3100" b="1"/>
            </a:lvl2pPr>
            <a:lvl3pPr marL="1433779" indent="0">
              <a:buNone/>
              <a:defRPr sz="2800" b="1"/>
            </a:lvl3pPr>
            <a:lvl4pPr marL="2150669" indent="0">
              <a:buNone/>
              <a:defRPr sz="2500" b="1"/>
            </a:lvl4pPr>
            <a:lvl5pPr marL="2867558" indent="0">
              <a:buNone/>
              <a:defRPr sz="2500" b="1"/>
            </a:lvl5pPr>
            <a:lvl6pPr marL="3584448" indent="0">
              <a:buNone/>
              <a:defRPr sz="2500" b="1"/>
            </a:lvl6pPr>
            <a:lvl7pPr marL="4301338" indent="0">
              <a:buNone/>
              <a:defRPr sz="2500" b="1"/>
            </a:lvl7pPr>
            <a:lvl8pPr marL="5018227" indent="0">
              <a:buNone/>
              <a:defRPr sz="2500" b="1"/>
            </a:lvl8pPr>
            <a:lvl9pPr marL="5735117" indent="0">
              <a:buNone/>
              <a:defRPr sz="2500" b="1"/>
            </a:lvl9pPr>
          </a:lstStyle>
          <a:p>
            <a:pPr lvl="0"/>
            <a:r>
              <a:rPr lang="en-US" smtClean="0"/>
              <a:t>Click to edit Master text styles</a:t>
            </a:r>
          </a:p>
        </p:txBody>
      </p:sp>
      <p:sp>
        <p:nvSpPr>
          <p:cNvPr id="6" name="Content Placeholder 5"/>
          <p:cNvSpPr>
            <a:spLocks noGrp="1"/>
          </p:cNvSpPr>
          <p:nvPr>
            <p:ph sz="quarter" idx="4"/>
          </p:nvPr>
        </p:nvSpPr>
        <p:spPr>
          <a:xfrm>
            <a:off x="6503037" y="3044825"/>
            <a:ext cx="5658485" cy="5531803"/>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96FFAE7-2D6E-4968-BFBF-F00B32732F22}" type="datetimeFigureOut">
              <a:rPr lang="en-US"/>
              <a:pPr>
                <a:defRPr/>
              </a:pPr>
              <a:t>11/24/2020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EB954BF-EFD0-41C9-8CC9-AAA6895E0453}" type="slidenum">
              <a:rPr lang="en-US" altLang="da-DK"/>
              <a:pPr/>
              <a:t>‹nr.›</a:t>
            </a:fld>
            <a:endParaRPr lang="en-US" altLang="da-DK"/>
          </a:p>
        </p:txBody>
      </p:sp>
    </p:spTree>
    <p:extLst>
      <p:ext uri="{BB962C8B-B14F-4D97-AF65-F5344CB8AC3E}">
        <p14:creationId xmlns:p14="http://schemas.microsoft.com/office/powerpoint/2010/main" val="381816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F413C2C-19FF-4F18-AEF4-729CDF0FF6EB}" type="datetimeFigureOut">
              <a:rPr lang="en-US"/>
              <a:pPr>
                <a:defRPr/>
              </a:pPr>
              <a:t>11/24/2020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DBAE5675-07F2-4271-A5E3-160B4220CAA8}" type="slidenum">
              <a:rPr lang="en-US" altLang="da-DK"/>
              <a:pPr/>
              <a:t>‹nr.›</a:t>
            </a:fld>
            <a:endParaRPr lang="en-US" altLang="da-DK"/>
          </a:p>
        </p:txBody>
      </p:sp>
    </p:spTree>
    <p:extLst>
      <p:ext uri="{BB962C8B-B14F-4D97-AF65-F5344CB8AC3E}">
        <p14:creationId xmlns:p14="http://schemas.microsoft.com/office/powerpoint/2010/main" val="704128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D765D24-B677-4680-B1C6-F04DDC25071A}" type="datetimeFigureOut">
              <a:rPr lang="en-US"/>
              <a:pPr>
                <a:defRPr/>
              </a:pPr>
              <a:t>11/24/2020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092DA939-AE98-4B18-883D-AB63EBC1FE35}" type="slidenum">
              <a:rPr lang="en-US" altLang="da-DK"/>
              <a:pPr/>
              <a:t>‹nr.›</a:t>
            </a:fld>
            <a:endParaRPr lang="en-US" altLang="da-DK"/>
          </a:p>
        </p:txBody>
      </p:sp>
    </p:spTree>
    <p:extLst>
      <p:ext uri="{BB962C8B-B14F-4D97-AF65-F5344CB8AC3E}">
        <p14:creationId xmlns:p14="http://schemas.microsoft.com/office/powerpoint/2010/main" val="56907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0082" y="382269"/>
            <a:ext cx="4211638" cy="1626871"/>
          </a:xfrm>
        </p:spPr>
        <p:txBody>
          <a:bodyPr anchor="b"/>
          <a:lstStyle>
            <a:lvl1pPr algn="l">
              <a:defRPr sz="3100" b="1"/>
            </a:lvl1pPr>
          </a:lstStyle>
          <a:p>
            <a:r>
              <a:rPr lang="en-US" smtClean="0"/>
              <a:t>Click to edit Master title style</a:t>
            </a:r>
            <a:endParaRPr lang="en-US"/>
          </a:p>
        </p:txBody>
      </p:sp>
      <p:sp>
        <p:nvSpPr>
          <p:cNvPr id="3" name="Content Placeholder 2"/>
          <p:cNvSpPr>
            <a:spLocks noGrp="1"/>
          </p:cNvSpPr>
          <p:nvPr>
            <p:ph idx="1"/>
          </p:nvPr>
        </p:nvSpPr>
        <p:spPr>
          <a:xfrm>
            <a:off x="5005070" y="382272"/>
            <a:ext cx="7156450" cy="8194359"/>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40082" y="2009143"/>
            <a:ext cx="4211638" cy="6567488"/>
          </a:xfrm>
        </p:spPr>
        <p:txBody>
          <a:bodyPr/>
          <a:lstStyle>
            <a:lvl1pPr marL="0" indent="0">
              <a:buNone/>
              <a:defRPr sz="2200"/>
            </a:lvl1pPr>
            <a:lvl2pPr marL="716890" indent="0">
              <a:buNone/>
              <a:defRPr sz="1900"/>
            </a:lvl2pPr>
            <a:lvl3pPr marL="1433779" indent="0">
              <a:buNone/>
              <a:defRPr sz="1600"/>
            </a:lvl3pPr>
            <a:lvl4pPr marL="2150669" indent="0">
              <a:buNone/>
              <a:defRPr sz="1400"/>
            </a:lvl4pPr>
            <a:lvl5pPr marL="2867558" indent="0">
              <a:buNone/>
              <a:defRPr sz="1400"/>
            </a:lvl5pPr>
            <a:lvl6pPr marL="3584448" indent="0">
              <a:buNone/>
              <a:defRPr sz="1400"/>
            </a:lvl6pPr>
            <a:lvl7pPr marL="4301338" indent="0">
              <a:buNone/>
              <a:defRPr sz="1400"/>
            </a:lvl7pPr>
            <a:lvl8pPr marL="5018227" indent="0">
              <a:buNone/>
              <a:defRPr sz="1400"/>
            </a:lvl8pPr>
            <a:lvl9pPr marL="5735117" indent="0">
              <a:buNone/>
              <a:defRPr sz="14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20C30B9-CB3E-49ED-9304-5F861AEEAEB8}" type="datetimeFigureOut">
              <a:rPr lang="en-US"/>
              <a:pPr>
                <a:defRPr/>
              </a:pPr>
              <a:t>11/24/2020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3481EE6-703E-473E-8ED5-39FEB2E0D090}" type="slidenum">
              <a:rPr lang="en-US" altLang="da-DK"/>
              <a:pPr/>
              <a:t>‹nr.›</a:t>
            </a:fld>
            <a:endParaRPr lang="en-US" altLang="da-DK"/>
          </a:p>
        </p:txBody>
      </p:sp>
    </p:spTree>
    <p:extLst>
      <p:ext uri="{BB962C8B-B14F-4D97-AF65-F5344CB8AC3E}">
        <p14:creationId xmlns:p14="http://schemas.microsoft.com/office/powerpoint/2010/main" val="1467892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09203" y="6720840"/>
            <a:ext cx="7680960" cy="793434"/>
          </a:xfrm>
        </p:spPr>
        <p:txBody>
          <a:bodyPr anchor="b"/>
          <a:lstStyle>
            <a:lvl1pPr algn="l">
              <a:defRPr sz="3100" b="1"/>
            </a:lvl1pPr>
          </a:lstStyle>
          <a:p>
            <a:r>
              <a:rPr lang="en-US" smtClean="0"/>
              <a:t>Click to edit Master title style</a:t>
            </a:r>
            <a:endParaRPr lang="en-US"/>
          </a:p>
        </p:txBody>
      </p:sp>
      <p:sp>
        <p:nvSpPr>
          <p:cNvPr id="3" name="Picture Placeholder 2"/>
          <p:cNvSpPr>
            <a:spLocks noGrp="1"/>
          </p:cNvSpPr>
          <p:nvPr>
            <p:ph type="pic" idx="1"/>
          </p:nvPr>
        </p:nvSpPr>
        <p:spPr>
          <a:xfrm>
            <a:off x="2509203" y="857885"/>
            <a:ext cx="7680960" cy="5760720"/>
          </a:xfrm>
        </p:spPr>
        <p:txBody>
          <a:bodyPr rtlCol="0">
            <a:normAutofit/>
          </a:bodyPr>
          <a:lstStyle>
            <a:lvl1pPr marL="0" indent="0">
              <a:buNone/>
              <a:defRPr sz="5000"/>
            </a:lvl1pPr>
            <a:lvl2pPr marL="716890" indent="0">
              <a:buNone/>
              <a:defRPr sz="4400"/>
            </a:lvl2pPr>
            <a:lvl3pPr marL="1433779" indent="0">
              <a:buNone/>
              <a:defRPr sz="3800"/>
            </a:lvl3pPr>
            <a:lvl4pPr marL="2150669" indent="0">
              <a:buNone/>
              <a:defRPr sz="3100"/>
            </a:lvl4pPr>
            <a:lvl5pPr marL="2867558" indent="0">
              <a:buNone/>
              <a:defRPr sz="3100"/>
            </a:lvl5pPr>
            <a:lvl6pPr marL="3584448" indent="0">
              <a:buNone/>
              <a:defRPr sz="3100"/>
            </a:lvl6pPr>
            <a:lvl7pPr marL="4301338" indent="0">
              <a:buNone/>
              <a:defRPr sz="3100"/>
            </a:lvl7pPr>
            <a:lvl8pPr marL="5018227" indent="0">
              <a:buNone/>
              <a:defRPr sz="3100"/>
            </a:lvl8pPr>
            <a:lvl9pPr marL="5735117" indent="0">
              <a:buNone/>
              <a:defRPr sz="3100"/>
            </a:lvl9pPr>
          </a:lstStyle>
          <a:p>
            <a:pPr lvl="0"/>
            <a:endParaRPr lang="en-US" noProof="0"/>
          </a:p>
        </p:txBody>
      </p:sp>
      <p:sp>
        <p:nvSpPr>
          <p:cNvPr id="4" name="Text Placeholder 3"/>
          <p:cNvSpPr>
            <a:spLocks noGrp="1"/>
          </p:cNvSpPr>
          <p:nvPr>
            <p:ph type="body" sz="half" idx="2"/>
          </p:nvPr>
        </p:nvSpPr>
        <p:spPr>
          <a:xfrm>
            <a:off x="2509203" y="7514273"/>
            <a:ext cx="7680960" cy="1126808"/>
          </a:xfrm>
        </p:spPr>
        <p:txBody>
          <a:bodyPr/>
          <a:lstStyle>
            <a:lvl1pPr marL="0" indent="0">
              <a:buNone/>
              <a:defRPr sz="2200"/>
            </a:lvl1pPr>
            <a:lvl2pPr marL="716890" indent="0">
              <a:buNone/>
              <a:defRPr sz="1900"/>
            </a:lvl2pPr>
            <a:lvl3pPr marL="1433779" indent="0">
              <a:buNone/>
              <a:defRPr sz="1600"/>
            </a:lvl3pPr>
            <a:lvl4pPr marL="2150669" indent="0">
              <a:buNone/>
              <a:defRPr sz="1400"/>
            </a:lvl4pPr>
            <a:lvl5pPr marL="2867558" indent="0">
              <a:buNone/>
              <a:defRPr sz="1400"/>
            </a:lvl5pPr>
            <a:lvl6pPr marL="3584448" indent="0">
              <a:buNone/>
              <a:defRPr sz="1400"/>
            </a:lvl6pPr>
            <a:lvl7pPr marL="4301338" indent="0">
              <a:buNone/>
              <a:defRPr sz="1400"/>
            </a:lvl7pPr>
            <a:lvl8pPr marL="5018227" indent="0">
              <a:buNone/>
              <a:defRPr sz="1400"/>
            </a:lvl8pPr>
            <a:lvl9pPr marL="5735117" indent="0">
              <a:buNone/>
              <a:defRPr sz="14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F09E487-70AE-4BB1-849C-23748B99EC24}" type="datetimeFigureOut">
              <a:rPr lang="en-US"/>
              <a:pPr>
                <a:defRPr/>
              </a:pPr>
              <a:t>11/24/2020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4A55F09-9821-4BFB-AB89-D582EAC141C5}" type="slidenum">
              <a:rPr lang="en-US" altLang="da-DK"/>
              <a:pPr/>
              <a:t>‹nr.›</a:t>
            </a:fld>
            <a:endParaRPr lang="en-US" altLang="da-DK"/>
          </a:p>
        </p:txBody>
      </p:sp>
    </p:spTree>
    <p:extLst>
      <p:ext uri="{BB962C8B-B14F-4D97-AF65-F5344CB8AC3E}">
        <p14:creationId xmlns:p14="http://schemas.microsoft.com/office/powerpoint/2010/main" val="2372494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Object 6" hidden="1"/>
          <p:cNvGraphicFramePr>
            <a:graphicFrameLocks noChangeAspect="1"/>
          </p:cNvGraphicFramePr>
          <p:nvPr userDrawn="1">
            <p:custDataLst>
              <p:tags r:id="rId14"/>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32" name="think-cell Slide" r:id="rId15" imgW="270" imgH="270" progId="TCLayout.ActiveDocument.1">
                  <p:embed/>
                </p:oleObj>
              </mc:Choice>
              <mc:Fallback>
                <p:oleObj name="think-cell Slide" r:id="rId15" imgW="270" imgH="270" progId="TCLayout.ActiveDocument.1">
                  <p:embed/>
                  <p:pic>
                    <p:nvPicPr>
                      <p:cNvPr id="0" name="Object 6" hidden="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7" name="Title Placeholder 1"/>
          <p:cNvSpPr>
            <a:spLocks noGrp="1"/>
          </p:cNvSpPr>
          <p:nvPr>
            <p:ph type="title"/>
          </p:nvPr>
        </p:nvSpPr>
        <p:spPr bwMode="auto">
          <a:xfrm>
            <a:off x="639763" y="384175"/>
            <a:ext cx="1152207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43378" tIns="71689" rIns="143378" bIns="71689" numCol="1" anchor="ctr" anchorCtr="0" compatLnSpc="1">
            <a:prstTxWarp prst="textNoShape">
              <a:avLst/>
            </a:prstTxWarp>
          </a:bodyPr>
          <a:lstStyle/>
          <a:p>
            <a:pPr lvl="0"/>
            <a:r>
              <a:rPr lang="en-US" altLang="da-DK" smtClean="0"/>
              <a:t>Click to edit Master title style</a:t>
            </a:r>
          </a:p>
        </p:txBody>
      </p:sp>
      <p:sp>
        <p:nvSpPr>
          <p:cNvPr id="1028" name="Text Placeholder 2"/>
          <p:cNvSpPr>
            <a:spLocks noGrp="1"/>
          </p:cNvSpPr>
          <p:nvPr>
            <p:ph type="body" idx="1"/>
          </p:nvPr>
        </p:nvSpPr>
        <p:spPr bwMode="auto">
          <a:xfrm>
            <a:off x="639763" y="2239963"/>
            <a:ext cx="11522075" cy="633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43378" tIns="71689" rIns="143378" bIns="71689" numCol="1" anchor="t" anchorCtr="0" compatLnSpc="1">
            <a:prstTxWarp prst="textNoShape">
              <a:avLst/>
            </a:prstTxWarp>
          </a:bodyPr>
          <a:lstStyle/>
          <a:p>
            <a:pPr lvl="0"/>
            <a:r>
              <a:rPr lang="en-US" altLang="da-DK" smtClean="0"/>
              <a:t>Click to edit Master text styles</a:t>
            </a:r>
          </a:p>
          <a:p>
            <a:pPr lvl="1"/>
            <a:r>
              <a:rPr lang="en-US" altLang="da-DK" smtClean="0"/>
              <a:t>Second level</a:t>
            </a:r>
          </a:p>
          <a:p>
            <a:pPr lvl="2"/>
            <a:r>
              <a:rPr lang="en-US" altLang="da-DK" smtClean="0"/>
              <a:t>Third level</a:t>
            </a:r>
          </a:p>
          <a:p>
            <a:pPr lvl="3"/>
            <a:r>
              <a:rPr lang="en-US" altLang="da-DK" smtClean="0"/>
              <a:t>Fourth level</a:t>
            </a:r>
          </a:p>
          <a:p>
            <a:pPr lvl="4"/>
            <a:r>
              <a:rPr lang="en-US" altLang="da-DK" smtClean="0"/>
              <a:t>Fifth level</a:t>
            </a:r>
          </a:p>
        </p:txBody>
      </p:sp>
      <p:sp>
        <p:nvSpPr>
          <p:cNvPr id="4" name="Date Placeholder 3"/>
          <p:cNvSpPr>
            <a:spLocks noGrp="1"/>
          </p:cNvSpPr>
          <p:nvPr>
            <p:ph type="dt" sz="half" idx="2"/>
          </p:nvPr>
        </p:nvSpPr>
        <p:spPr>
          <a:xfrm>
            <a:off x="639763" y="8899525"/>
            <a:ext cx="2987675" cy="511175"/>
          </a:xfrm>
          <a:prstGeom prst="rect">
            <a:avLst/>
          </a:prstGeom>
        </p:spPr>
        <p:txBody>
          <a:bodyPr vert="horz" lIns="143378" tIns="71689" rIns="143378" bIns="71689" rtlCol="0" anchor="ctr"/>
          <a:lstStyle>
            <a:lvl1pPr algn="l" defTabSz="1433779" fontAlgn="auto">
              <a:spcBef>
                <a:spcPts val="0"/>
              </a:spcBef>
              <a:spcAft>
                <a:spcPts val="0"/>
              </a:spcAft>
              <a:defRPr sz="1900">
                <a:solidFill>
                  <a:schemeClr val="tx1">
                    <a:tint val="75000"/>
                  </a:schemeClr>
                </a:solidFill>
                <a:latin typeface="+mn-lt"/>
                <a:cs typeface="+mn-cs"/>
              </a:defRPr>
            </a:lvl1pPr>
          </a:lstStyle>
          <a:p>
            <a:pPr>
              <a:defRPr/>
            </a:pPr>
            <a:fld id="{B38B8A92-222F-4758-98BA-0F38608E473C}" type="datetimeFigureOut">
              <a:rPr lang="en-US"/>
              <a:pPr>
                <a:defRPr/>
              </a:pPr>
              <a:t>11/24/2020</a:t>
            </a:fld>
            <a:endParaRPr lang="en-US"/>
          </a:p>
        </p:txBody>
      </p:sp>
      <p:sp>
        <p:nvSpPr>
          <p:cNvPr id="5" name="Footer Placeholder 4"/>
          <p:cNvSpPr>
            <a:spLocks noGrp="1"/>
          </p:cNvSpPr>
          <p:nvPr>
            <p:ph type="ftr" sz="quarter" idx="3"/>
          </p:nvPr>
        </p:nvSpPr>
        <p:spPr>
          <a:xfrm>
            <a:off x="4373563" y="8899525"/>
            <a:ext cx="4054475" cy="511175"/>
          </a:xfrm>
          <a:prstGeom prst="rect">
            <a:avLst/>
          </a:prstGeom>
        </p:spPr>
        <p:txBody>
          <a:bodyPr vert="horz" lIns="143378" tIns="71689" rIns="143378" bIns="71689" rtlCol="0" anchor="ctr"/>
          <a:lstStyle>
            <a:lvl1pPr algn="ctr" defTabSz="1433779" fontAlgn="auto">
              <a:spcBef>
                <a:spcPts val="0"/>
              </a:spcBef>
              <a:spcAft>
                <a:spcPts val="0"/>
              </a:spcAft>
              <a:defRPr sz="19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9174163" y="8899525"/>
            <a:ext cx="2987675" cy="511175"/>
          </a:xfrm>
          <a:prstGeom prst="rect">
            <a:avLst/>
          </a:prstGeom>
        </p:spPr>
        <p:txBody>
          <a:bodyPr vert="horz" wrap="square" lIns="143378" tIns="71689" rIns="143378" bIns="71689" numCol="1" anchor="ctr" anchorCtr="0" compatLnSpc="1">
            <a:prstTxWarp prst="textNoShape">
              <a:avLst/>
            </a:prstTxWarp>
          </a:bodyPr>
          <a:lstStyle>
            <a:lvl1pPr algn="r">
              <a:defRPr sz="1900">
                <a:solidFill>
                  <a:srgbClr val="898989"/>
                </a:solidFill>
              </a:defRPr>
            </a:lvl1pPr>
          </a:lstStyle>
          <a:p>
            <a:fld id="{2F0FF39D-14AD-4816-A45D-891D0E8969B1}" type="slidenum">
              <a:rPr lang="en-US" altLang="da-DK"/>
              <a:pPr/>
              <a:t>‹nr.›</a:t>
            </a:fld>
            <a:endParaRPr lang="en-US" alt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33513" rtl="0" eaLnBrk="0" fontAlgn="base" hangingPunct="0">
        <a:spcBef>
          <a:spcPct val="0"/>
        </a:spcBef>
        <a:spcAft>
          <a:spcPct val="0"/>
        </a:spcAft>
        <a:defRPr sz="6900" kern="1200">
          <a:solidFill>
            <a:schemeClr val="tx1"/>
          </a:solidFill>
          <a:latin typeface="+mj-lt"/>
          <a:ea typeface="+mj-ea"/>
          <a:cs typeface="+mj-cs"/>
        </a:defRPr>
      </a:lvl1pPr>
      <a:lvl2pPr algn="ctr" defTabSz="1433513" rtl="0" eaLnBrk="0" fontAlgn="base" hangingPunct="0">
        <a:spcBef>
          <a:spcPct val="0"/>
        </a:spcBef>
        <a:spcAft>
          <a:spcPct val="0"/>
        </a:spcAft>
        <a:defRPr sz="6900">
          <a:solidFill>
            <a:schemeClr val="tx1"/>
          </a:solidFill>
          <a:latin typeface="Calibri" pitchFamily="34" charset="0"/>
        </a:defRPr>
      </a:lvl2pPr>
      <a:lvl3pPr algn="ctr" defTabSz="1433513" rtl="0" eaLnBrk="0" fontAlgn="base" hangingPunct="0">
        <a:spcBef>
          <a:spcPct val="0"/>
        </a:spcBef>
        <a:spcAft>
          <a:spcPct val="0"/>
        </a:spcAft>
        <a:defRPr sz="6900">
          <a:solidFill>
            <a:schemeClr val="tx1"/>
          </a:solidFill>
          <a:latin typeface="Calibri" pitchFamily="34" charset="0"/>
        </a:defRPr>
      </a:lvl3pPr>
      <a:lvl4pPr algn="ctr" defTabSz="1433513" rtl="0" eaLnBrk="0" fontAlgn="base" hangingPunct="0">
        <a:spcBef>
          <a:spcPct val="0"/>
        </a:spcBef>
        <a:spcAft>
          <a:spcPct val="0"/>
        </a:spcAft>
        <a:defRPr sz="6900">
          <a:solidFill>
            <a:schemeClr val="tx1"/>
          </a:solidFill>
          <a:latin typeface="Calibri" pitchFamily="34" charset="0"/>
        </a:defRPr>
      </a:lvl4pPr>
      <a:lvl5pPr algn="ctr" defTabSz="1433513" rtl="0" eaLnBrk="0" fontAlgn="base" hangingPunct="0">
        <a:spcBef>
          <a:spcPct val="0"/>
        </a:spcBef>
        <a:spcAft>
          <a:spcPct val="0"/>
        </a:spcAft>
        <a:defRPr sz="6900">
          <a:solidFill>
            <a:schemeClr val="tx1"/>
          </a:solidFill>
          <a:latin typeface="Calibri" pitchFamily="34" charset="0"/>
        </a:defRPr>
      </a:lvl5pPr>
      <a:lvl6pPr marL="457200" algn="ctr" defTabSz="1433513" rtl="0" fontAlgn="base">
        <a:spcBef>
          <a:spcPct val="0"/>
        </a:spcBef>
        <a:spcAft>
          <a:spcPct val="0"/>
        </a:spcAft>
        <a:defRPr sz="6900">
          <a:solidFill>
            <a:schemeClr val="tx1"/>
          </a:solidFill>
          <a:latin typeface="Calibri" pitchFamily="34" charset="0"/>
        </a:defRPr>
      </a:lvl6pPr>
      <a:lvl7pPr marL="914400" algn="ctr" defTabSz="1433513" rtl="0" fontAlgn="base">
        <a:spcBef>
          <a:spcPct val="0"/>
        </a:spcBef>
        <a:spcAft>
          <a:spcPct val="0"/>
        </a:spcAft>
        <a:defRPr sz="6900">
          <a:solidFill>
            <a:schemeClr val="tx1"/>
          </a:solidFill>
          <a:latin typeface="Calibri" pitchFamily="34" charset="0"/>
        </a:defRPr>
      </a:lvl7pPr>
      <a:lvl8pPr marL="1371600" algn="ctr" defTabSz="1433513" rtl="0" fontAlgn="base">
        <a:spcBef>
          <a:spcPct val="0"/>
        </a:spcBef>
        <a:spcAft>
          <a:spcPct val="0"/>
        </a:spcAft>
        <a:defRPr sz="6900">
          <a:solidFill>
            <a:schemeClr val="tx1"/>
          </a:solidFill>
          <a:latin typeface="Calibri" pitchFamily="34" charset="0"/>
        </a:defRPr>
      </a:lvl8pPr>
      <a:lvl9pPr marL="1828800" algn="ctr" defTabSz="1433513" rtl="0" fontAlgn="base">
        <a:spcBef>
          <a:spcPct val="0"/>
        </a:spcBef>
        <a:spcAft>
          <a:spcPct val="0"/>
        </a:spcAft>
        <a:defRPr sz="6900">
          <a:solidFill>
            <a:schemeClr val="tx1"/>
          </a:solidFill>
          <a:latin typeface="Calibri" pitchFamily="34" charset="0"/>
        </a:defRPr>
      </a:lvl9pPr>
    </p:titleStyle>
    <p:bodyStyle>
      <a:lvl1pPr marL="536575" indent="-536575" algn="l" defTabSz="1433513" rtl="0" eaLnBrk="0" fontAlgn="base" hangingPunct="0">
        <a:spcBef>
          <a:spcPct val="20000"/>
        </a:spcBef>
        <a:spcAft>
          <a:spcPct val="0"/>
        </a:spcAft>
        <a:buFont typeface="Arial" panose="020B0604020202020204" pitchFamily="34" charset="0"/>
        <a:buChar char="•"/>
        <a:defRPr sz="5000" kern="1200">
          <a:solidFill>
            <a:schemeClr val="tx1"/>
          </a:solidFill>
          <a:latin typeface="+mn-lt"/>
          <a:ea typeface="+mn-ea"/>
          <a:cs typeface="+mn-cs"/>
        </a:defRPr>
      </a:lvl1pPr>
      <a:lvl2pPr marL="1163638" indent="-447675" algn="l" defTabSz="1433513" rtl="0" eaLnBrk="0" fontAlgn="base" hangingPunct="0">
        <a:spcBef>
          <a:spcPct val="20000"/>
        </a:spcBef>
        <a:spcAft>
          <a:spcPct val="0"/>
        </a:spcAft>
        <a:buFont typeface="Arial" panose="020B0604020202020204" pitchFamily="34" charset="0"/>
        <a:buChar char="–"/>
        <a:defRPr sz="4400" kern="1200">
          <a:solidFill>
            <a:schemeClr val="tx1"/>
          </a:solidFill>
          <a:latin typeface="+mn-lt"/>
          <a:ea typeface="+mn-ea"/>
          <a:cs typeface="+mn-cs"/>
        </a:defRPr>
      </a:lvl2pPr>
      <a:lvl3pPr marL="1790700" indent="-357188" algn="l" defTabSz="1433513" rtl="0" eaLnBrk="0" fontAlgn="base" hangingPunct="0">
        <a:spcBef>
          <a:spcPct val="20000"/>
        </a:spcBef>
        <a:spcAft>
          <a:spcPct val="0"/>
        </a:spcAft>
        <a:buFont typeface="Arial" panose="020B0604020202020204" pitchFamily="34" charset="0"/>
        <a:buChar char="•"/>
        <a:defRPr sz="3800" kern="1200">
          <a:solidFill>
            <a:schemeClr val="tx1"/>
          </a:solidFill>
          <a:latin typeface="+mn-lt"/>
          <a:ea typeface="+mn-ea"/>
          <a:cs typeface="+mn-cs"/>
        </a:defRPr>
      </a:lvl3pPr>
      <a:lvl4pPr marL="2508250" indent="-357188" algn="l" defTabSz="1433513"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mn-ea"/>
          <a:cs typeface="+mn-cs"/>
        </a:defRPr>
      </a:lvl4pPr>
      <a:lvl5pPr marL="3225800" indent="-357188" algn="l" defTabSz="1433513"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mn-ea"/>
          <a:cs typeface="+mn-cs"/>
        </a:defRPr>
      </a:lvl5pPr>
      <a:lvl6pPr marL="3942893" indent="-358445" algn="l" defTabSz="1433779" rtl="0" eaLnBrk="1" latinLnBrk="0" hangingPunct="1">
        <a:spcBef>
          <a:spcPct val="20000"/>
        </a:spcBef>
        <a:buFont typeface="Arial" pitchFamily="34" charset="0"/>
        <a:buChar char="•"/>
        <a:defRPr sz="3100" kern="1200">
          <a:solidFill>
            <a:schemeClr val="tx1"/>
          </a:solidFill>
          <a:latin typeface="+mn-lt"/>
          <a:ea typeface="+mn-ea"/>
          <a:cs typeface="+mn-cs"/>
        </a:defRPr>
      </a:lvl6pPr>
      <a:lvl7pPr marL="4659782" indent="-358445" algn="l" defTabSz="1433779" rtl="0" eaLnBrk="1" latinLnBrk="0" hangingPunct="1">
        <a:spcBef>
          <a:spcPct val="20000"/>
        </a:spcBef>
        <a:buFont typeface="Arial" pitchFamily="34" charset="0"/>
        <a:buChar char="•"/>
        <a:defRPr sz="3100" kern="1200">
          <a:solidFill>
            <a:schemeClr val="tx1"/>
          </a:solidFill>
          <a:latin typeface="+mn-lt"/>
          <a:ea typeface="+mn-ea"/>
          <a:cs typeface="+mn-cs"/>
        </a:defRPr>
      </a:lvl7pPr>
      <a:lvl8pPr marL="5376672" indent="-358445" algn="l" defTabSz="1433779" rtl="0" eaLnBrk="1" latinLnBrk="0" hangingPunct="1">
        <a:spcBef>
          <a:spcPct val="20000"/>
        </a:spcBef>
        <a:buFont typeface="Arial" pitchFamily="34" charset="0"/>
        <a:buChar char="•"/>
        <a:defRPr sz="3100" kern="1200">
          <a:solidFill>
            <a:schemeClr val="tx1"/>
          </a:solidFill>
          <a:latin typeface="+mn-lt"/>
          <a:ea typeface="+mn-ea"/>
          <a:cs typeface="+mn-cs"/>
        </a:defRPr>
      </a:lvl8pPr>
      <a:lvl9pPr marL="6093562" indent="-358445" algn="l" defTabSz="1433779" rtl="0" eaLnBrk="1" latinLnBrk="0" hangingPunct="1">
        <a:spcBef>
          <a:spcPct val="20000"/>
        </a:spcBef>
        <a:buFont typeface="Arial" pitchFamily="34" charset="0"/>
        <a:buChar char="•"/>
        <a:defRPr sz="3100" kern="1200">
          <a:solidFill>
            <a:schemeClr val="tx1"/>
          </a:solidFill>
          <a:latin typeface="+mn-lt"/>
          <a:ea typeface="+mn-ea"/>
          <a:cs typeface="+mn-cs"/>
        </a:defRPr>
      </a:lvl9pPr>
    </p:bodyStyle>
    <p:otherStyle>
      <a:defPPr>
        <a:defRPr lang="da-DK"/>
      </a:defPPr>
      <a:lvl1pPr marL="0" algn="l" defTabSz="1433779" rtl="0" eaLnBrk="1" latinLnBrk="0" hangingPunct="1">
        <a:defRPr sz="2800" kern="1200">
          <a:solidFill>
            <a:schemeClr val="tx1"/>
          </a:solidFill>
          <a:latin typeface="+mn-lt"/>
          <a:ea typeface="+mn-ea"/>
          <a:cs typeface="+mn-cs"/>
        </a:defRPr>
      </a:lvl1pPr>
      <a:lvl2pPr marL="716890" algn="l" defTabSz="1433779" rtl="0" eaLnBrk="1" latinLnBrk="0" hangingPunct="1">
        <a:defRPr sz="2800" kern="1200">
          <a:solidFill>
            <a:schemeClr val="tx1"/>
          </a:solidFill>
          <a:latin typeface="+mn-lt"/>
          <a:ea typeface="+mn-ea"/>
          <a:cs typeface="+mn-cs"/>
        </a:defRPr>
      </a:lvl2pPr>
      <a:lvl3pPr marL="1433779" algn="l" defTabSz="1433779" rtl="0" eaLnBrk="1" latinLnBrk="0" hangingPunct="1">
        <a:defRPr sz="2800" kern="1200">
          <a:solidFill>
            <a:schemeClr val="tx1"/>
          </a:solidFill>
          <a:latin typeface="+mn-lt"/>
          <a:ea typeface="+mn-ea"/>
          <a:cs typeface="+mn-cs"/>
        </a:defRPr>
      </a:lvl3pPr>
      <a:lvl4pPr marL="2150669" algn="l" defTabSz="1433779" rtl="0" eaLnBrk="1" latinLnBrk="0" hangingPunct="1">
        <a:defRPr sz="2800" kern="1200">
          <a:solidFill>
            <a:schemeClr val="tx1"/>
          </a:solidFill>
          <a:latin typeface="+mn-lt"/>
          <a:ea typeface="+mn-ea"/>
          <a:cs typeface="+mn-cs"/>
        </a:defRPr>
      </a:lvl4pPr>
      <a:lvl5pPr marL="2867558" algn="l" defTabSz="1433779" rtl="0" eaLnBrk="1" latinLnBrk="0" hangingPunct="1">
        <a:defRPr sz="2800" kern="1200">
          <a:solidFill>
            <a:schemeClr val="tx1"/>
          </a:solidFill>
          <a:latin typeface="+mn-lt"/>
          <a:ea typeface="+mn-ea"/>
          <a:cs typeface="+mn-cs"/>
        </a:defRPr>
      </a:lvl5pPr>
      <a:lvl6pPr marL="3584448" algn="l" defTabSz="1433779" rtl="0" eaLnBrk="1" latinLnBrk="0" hangingPunct="1">
        <a:defRPr sz="2800" kern="1200">
          <a:solidFill>
            <a:schemeClr val="tx1"/>
          </a:solidFill>
          <a:latin typeface="+mn-lt"/>
          <a:ea typeface="+mn-ea"/>
          <a:cs typeface="+mn-cs"/>
        </a:defRPr>
      </a:lvl6pPr>
      <a:lvl7pPr marL="4301338" algn="l" defTabSz="1433779" rtl="0" eaLnBrk="1" latinLnBrk="0" hangingPunct="1">
        <a:defRPr sz="2800" kern="1200">
          <a:solidFill>
            <a:schemeClr val="tx1"/>
          </a:solidFill>
          <a:latin typeface="+mn-lt"/>
          <a:ea typeface="+mn-ea"/>
          <a:cs typeface="+mn-cs"/>
        </a:defRPr>
      </a:lvl7pPr>
      <a:lvl8pPr marL="5018227" algn="l" defTabSz="1433779" rtl="0" eaLnBrk="1" latinLnBrk="0" hangingPunct="1">
        <a:defRPr sz="2800" kern="1200">
          <a:solidFill>
            <a:schemeClr val="tx1"/>
          </a:solidFill>
          <a:latin typeface="+mn-lt"/>
          <a:ea typeface="+mn-ea"/>
          <a:cs typeface="+mn-cs"/>
        </a:defRPr>
      </a:lvl8pPr>
      <a:lvl9pPr marL="5735117" algn="l" defTabSz="1433779"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2.pn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 name="TextBox 7" descr="Her indsættes bokse med beskrivelse af indsatsens konkrete aktiviteter" title="Aktiviteter"/>
          <p:cNvSpPr txBox="1"/>
          <p:nvPr/>
        </p:nvSpPr>
        <p:spPr>
          <a:xfrm>
            <a:off x="3521075" y="969963"/>
            <a:ext cx="2873375" cy="8324850"/>
          </a:xfrm>
          <a:prstGeom prst="rect">
            <a:avLst/>
          </a:prstGeom>
          <a:ln>
            <a:solidFill>
              <a:srgbClr val="006E77"/>
            </a:solidFill>
          </a:ln>
        </p:spPr>
        <p:style>
          <a:lnRef idx="2">
            <a:schemeClr val="accent1"/>
          </a:lnRef>
          <a:fillRef idx="1">
            <a:schemeClr val="lt1"/>
          </a:fillRef>
          <a:effectRef idx="0">
            <a:schemeClr val="accent1"/>
          </a:effectRef>
          <a:fontRef idx="minor">
            <a:schemeClr val="dk1"/>
          </a:fontRef>
        </p:style>
        <p:txBody>
          <a:bodyPr/>
          <a:lstStyle/>
          <a:p>
            <a:pPr algn="ctr" defTabSz="1433779" fontAlgn="auto">
              <a:spcBef>
                <a:spcPts val="0"/>
              </a:spcBef>
              <a:spcAft>
                <a:spcPts val="0"/>
              </a:spcAft>
              <a:defRPr/>
            </a:pPr>
            <a:endParaRPr lang="da-DK" sz="2000" dirty="0">
              <a:solidFill>
                <a:schemeClr val="tx1"/>
              </a:solidFill>
            </a:endParaRPr>
          </a:p>
        </p:txBody>
      </p:sp>
      <p:sp>
        <p:nvSpPr>
          <p:cNvPr id="55" name="TextBox 7" descr="Her indsættes bokse med beskrivelse af indsatsens konkrete aktiviteter" title="Aktiviteter"/>
          <p:cNvSpPr txBox="1"/>
          <p:nvPr/>
        </p:nvSpPr>
        <p:spPr>
          <a:xfrm>
            <a:off x="6661150" y="969963"/>
            <a:ext cx="2765425" cy="8324850"/>
          </a:xfrm>
          <a:prstGeom prst="rect">
            <a:avLst/>
          </a:prstGeom>
          <a:ln>
            <a:solidFill>
              <a:srgbClr val="006E77"/>
            </a:solidFill>
          </a:ln>
        </p:spPr>
        <p:style>
          <a:lnRef idx="2">
            <a:schemeClr val="accent1"/>
          </a:lnRef>
          <a:fillRef idx="1">
            <a:schemeClr val="lt1"/>
          </a:fillRef>
          <a:effectRef idx="0">
            <a:schemeClr val="accent1"/>
          </a:effectRef>
          <a:fontRef idx="minor">
            <a:schemeClr val="dk1"/>
          </a:fontRef>
        </p:style>
        <p:txBody>
          <a:bodyPr/>
          <a:lstStyle/>
          <a:p>
            <a:pPr defTabSz="1433779" fontAlgn="auto">
              <a:spcBef>
                <a:spcPts val="0"/>
              </a:spcBef>
              <a:spcAft>
                <a:spcPts val="0"/>
              </a:spcAft>
              <a:defRPr/>
            </a:pPr>
            <a:endParaRPr lang="en-GB" sz="1600" dirty="0"/>
          </a:p>
        </p:txBody>
      </p:sp>
      <p:sp>
        <p:nvSpPr>
          <p:cNvPr id="76" name="TextBox 7" descr="Her indsættes bokse med beskrivelse af indsatsens konkrete aktiviteter" title="Aktiviteter"/>
          <p:cNvSpPr txBox="1"/>
          <p:nvPr/>
        </p:nvSpPr>
        <p:spPr>
          <a:xfrm>
            <a:off x="9672638" y="969963"/>
            <a:ext cx="2840037" cy="8312150"/>
          </a:xfrm>
          <a:prstGeom prst="rect">
            <a:avLst/>
          </a:prstGeom>
          <a:ln>
            <a:solidFill>
              <a:srgbClr val="006E77"/>
            </a:solidFill>
          </a:ln>
        </p:spPr>
        <p:style>
          <a:lnRef idx="2">
            <a:schemeClr val="accent1"/>
          </a:lnRef>
          <a:fillRef idx="1">
            <a:schemeClr val="lt1"/>
          </a:fillRef>
          <a:effectRef idx="0">
            <a:schemeClr val="accent1"/>
          </a:effectRef>
          <a:fontRef idx="minor">
            <a:schemeClr val="dk1"/>
          </a:fontRef>
        </p:style>
        <p:txBody>
          <a:bodyPr/>
          <a:lstStyle/>
          <a:p>
            <a:pPr algn="ctr" defTabSz="1433779" fontAlgn="auto">
              <a:spcBef>
                <a:spcPts val="0"/>
              </a:spcBef>
              <a:spcAft>
                <a:spcPts val="0"/>
              </a:spcAft>
              <a:defRPr/>
            </a:pPr>
            <a:endParaRPr lang="da-DK" sz="1600" dirty="0">
              <a:solidFill>
                <a:schemeClr val="tx1"/>
              </a:solidFill>
            </a:endParaRPr>
          </a:p>
          <a:p>
            <a:pPr algn="ctr" defTabSz="1433779" fontAlgn="auto">
              <a:spcBef>
                <a:spcPts val="0"/>
              </a:spcBef>
              <a:spcAft>
                <a:spcPts val="0"/>
              </a:spcAft>
              <a:defRPr/>
            </a:pPr>
            <a:endParaRPr lang="da-DK" sz="1600" dirty="0">
              <a:solidFill>
                <a:schemeClr val="tx1"/>
              </a:solidFill>
            </a:endParaRPr>
          </a:p>
        </p:txBody>
      </p:sp>
      <p:graphicFrame>
        <p:nvGraphicFramePr>
          <p:cNvPr id="2053" name="Object 5"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91" name="think-cell Slide" r:id="rId5" imgW="270" imgH="270" progId="TCLayout.ActiveDocument.1">
                  <p:embed/>
                </p:oleObj>
              </mc:Choice>
              <mc:Fallback>
                <p:oleObj name="think-cell Slide" r:id="rId5" imgW="270" imgH="270" progId="TCLayout.ActiveDocument.1">
                  <p:embed/>
                  <p:pic>
                    <p:nvPicPr>
                      <p:cNvPr id="0" name="Object 5"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Pentagon 4"/>
          <p:cNvSpPr/>
          <p:nvPr/>
        </p:nvSpPr>
        <p:spPr>
          <a:xfrm>
            <a:off x="3521075" y="503238"/>
            <a:ext cx="2873375" cy="342900"/>
          </a:xfrm>
          <a:prstGeom prst="homePlate">
            <a:avLst/>
          </a:prstGeom>
          <a:solidFill>
            <a:srgbClr val="006E77"/>
          </a:solidFill>
          <a:ln>
            <a:solidFill>
              <a:srgbClr val="006E7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a-DK" sz="1200" b="1" dirty="0"/>
              <a:t>Aktivitet/Kerneelement</a:t>
            </a:r>
          </a:p>
        </p:txBody>
      </p:sp>
      <p:sp>
        <p:nvSpPr>
          <p:cNvPr id="128" name="Pentagon 127"/>
          <p:cNvSpPr/>
          <p:nvPr/>
        </p:nvSpPr>
        <p:spPr>
          <a:xfrm>
            <a:off x="6661150" y="495300"/>
            <a:ext cx="2752725" cy="338138"/>
          </a:xfrm>
          <a:prstGeom prst="homePlate">
            <a:avLst/>
          </a:prstGeom>
          <a:solidFill>
            <a:srgbClr val="006E77"/>
          </a:solidFill>
          <a:ln>
            <a:solidFill>
              <a:srgbClr val="006E7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a-DK" sz="1200" b="1" dirty="0"/>
              <a:t>Resultater (kort sigt)</a:t>
            </a:r>
            <a:endParaRPr lang="da-DK" sz="1400" b="1" dirty="0"/>
          </a:p>
        </p:txBody>
      </p:sp>
      <p:pic>
        <p:nvPicPr>
          <p:cNvPr id="2056" name="Picture 3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61175" y="8277225"/>
            <a:ext cx="912813" cy="912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0" name="Afrundet rektangulær billedforklaring 39"/>
          <p:cNvSpPr/>
          <p:nvPr/>
        </p:nvSpPr>
        <p:spPr>
          <a:xfrm>
            <a:off x="7469188" y="7754938"/>
            <a:ext cx="1873250" cy="687387"/>
          </a:xfrm>
          <a:prstGeom prst="wedgeRoundRectCallout">
            <a:avLst>
              <a:gd name="adj1" fmla="val -38082"/>
              <a:gd name="adj2" fmla="val 75579"/>
              <a:gd name="adj3" fmla="val 16667"/>
            </a:avLst>
          </a:prstGeom>
          <a:ln>
            <a:solidFill>
              <a:srgbClr val="006E77"/>
            </a:solidFill>
          </a:ln>
        </p:spPr>
        <p:style>
          <a:lnRef idx="2">
            <a:schemeClr val="accent1"/>
          </a:lnRef>
          <a:fillRef idx="1">
            <a:schemeClr val="lt1"/>
          </a:fillRef>
          <a:effectRef idx="0">
            <a:schemeClr val="accent1"/>
          </a:effectRef>
          <a:fontRef idx="minor">
            <a:schemeClr val="dk1"/>
          </a:fontRef>
        </p:style>
        <p:txBody>
          <a:bodyPr anchor="ctr"/>
          <a:lstStyle/>
          <a:p>
            <a:pPr algn="ctr">
              <a:defRPr/>
            </a:pPr>
            <a:r>
              <a:rPr lang="da-DK" sz="1100" dirty="0"/>
              <a:t>Hvilke kortsigtede resultater forventer vi af projektet?</a:t>
            </a:r>
          </a:p>
        </p:txBody>
      </p:sp>
      <p:cxnSp>
        <p:nvCxnSpPr>
          <p:cNvPr id="53" name="Straight Arrow Connector 52" descr="Vandret pil" title="Vandret pil"/>
          <p:cNvCxnSpPr/>
          <p:nvPr/>
        </p:nvCxnSpPr>
        <p:spPr>
          <a:xfrm>
            <a:off x="5969000" y="6261100"/>
            <a:ext cx="1136650" cy="33972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Rektangel 2057"/>
          <p:cNvSpPr/>
          <p:nvPr/>
        </p:nvSpPr>
        <p:spPr>
          <a:xfrm>
            <a:off x="9640888" y="487363"/>
            <a:ext cx="2840037" cy="369887"/>
          </a:xfrm>
          <a:prstGeom prst="rect">
            <a:avLst/>
          </a:prstGeom>
          <a:solidFill>
            <a:srgbClr val="006E77"/>
          </a:solidFill>
          <a:ln>
            <a:solidFill>
              <a:srgbClr val="006E7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a-DK" sz="1200" b="1" dirty="0"/>
              <a:t>Resultater (lang sigt)</a:t>
            </a:r>
            <a:endParaRPr lang="da-DK" sz="1400" b="1" dirty="0"/>
          </a:p>
        </p:txBody>
      </p:sp>
      <p:sp>
        <p:nvSpPr>
          <p:cNvPr id="105" name="TextBox 22" descr="Denne boks kan bruges til at skrive aktiviteter, umiddelabre resultater, resultater på mellem langt sigt eller resultater på langt sigt i." title="Boks til at skrive i"/>
          <p:cNvSpPr txBox="1"/>
          <p:nvPr/>
        </p:nvSpPr>
        <p:spPr>
          <a:xfrm>
            <a:off x="10188575" y="4835525"/>
            <a:ext cx="1657350" cy="554038"/>
          </a:xfrm>
          <a:prstGeom prst="rect">
            <a:avLst/>
          </a:prstGeom>
          <a:solidFill>
            <a:srgbClr val="FFD433"/>
          </a:solidFill>
          <a:ln>
            <a:solidFill>
              <a:srgbClr val="006E77"/>
            </a:solidFill>
          </a:ln>
        </p:spPr>
        <p:style>
          <a:lnRef idx="2">
            <a:schemeClr val="accent1"/>
          </a:lnRef>
          <a:fillRef idx="1">
            <a:schemeClr val="lt1"/>
          </a:fillRef>
          <a:effectRef idx="0">
            <a:schemeClr val="accent1"/>
          </a:effectRef>
          <a:fontRef idx="minor">
            <a:schemeClr val="dk1"/>
          </a:fontRef>
        </p:style>
        <p:txBody>
          <a:bodyPr>
            <a:spAutoFit/>
          </a:bodyPr>
          <a:lstStyle/>
          <a:p>
            <a:pPr defTabSz="1433779" fontAlgn="auto">
              <a:spcBef>
                <a:spcPts val="0"/>
              </a:spcBef>
              <a:spcAft>
                <a:spcPts val="0"/>
              </a:spcAft>
              <a:defRPr/>
            </a:pPr>
            <a:r>
              <a:rPr lang="da-DK" sz="1000" b="1" dirty="0"/>
              <a:t>Langsitet resultat 1:</a:t>
            </a:r>
          </a:p>
          <a:p>
            <a:pPr defTabSz="1433779" fontAlgn="auto">
              <a:spcBef>
                <a:spcPts val="0"/>
              </a:spcBef>
              <a:spcAft>
                <a:spcPts val="0"/>
              </a:spcAft>
              <a:defRPr/>
            </a:pPr>
            <a:endParaRPr lang="da-DK" sz="1000" b="1" dirty="0"/>
          </a:p>
          <a:p>
            <a:pPr defTabSz="1433779" fontAlgn="auto">
              <a:spcBef>
                <a:spcPts val="0"/>
              </a:spcBef>
              <a:spcAft>
                <a:spcPts val="0"/>
              </a:spcAft>
              <a:defRPr/>
            </a:pPr>
            <a:endParaRPr lang="da-DK" sz="1000" b="1" dirty="0"/>
          </a:p>
        </p:txBody>
      </p:sp>
      <p:pic>
        <p:nvPicPr>
          <p:cNvPr id="2061" name="Picture 3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75050" y="8223250"/>
            <a:ext cx="912813" cy="912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1" name="Afrundet rektangulær billedforklaring 130"/>
          <p:cNvSpPr/>
          <p:nvPr/>
        </p:nvSpPr>
        <p:spPr>
          <a:xfrm>
            <a:off x="4487863" y="8208963"/>
            <a:ext cx="1846262" cy="887412"/>
          </a:xfrm>
          <a:prstGeom prst="wedgeRoundRectCallout">
            <a:avLst>
              <a:gd name="adj1" fmla="val -62132"/>
              <a:gd name="adj2" fmla="val 7875"/>
              <a:gd name="adj3" fmla="val 16667"/>
            </a:avLst>
          </a:prstGeom>
          <a:ln>
            <a:solidFill>
              <a:srgbClr val="006E77"/>
            </a:solidFill>
          </a:ln>
        </p:spPr>
        <p:style>
          <a:lnRef idx="2">
            <a:schemeClr val="accent1"/>
          </a:lnRef>
          <a:fillRef idx="1">
            <a:schemeClr val="lt1"/>
          </a:fillRef>
          <a:effectRef idx="0">
            <a:schemeClr val="accent1"/>
          </a:effectRef>
          <a:fontRef idx="minor">
            <a:schemeClr val="dk1"/>
          </a:fontRef>
        </p:style>
        <p:txBody>
          <a:bodyPr anchor="ctr"/>
          <a:lstStyle/>
          <a:p>
            <a:pPr algn="ctr">
              <a:defRPr/>
            </a:pPr>
            <a:r>
              <a:rPr lang="da-DK" sz="1100" dirty="0"/>
              <a:t>Hvilke aktiviteter/ kerneelement skal vi arbejde med for at nå de ønskede resultater?</a:t>
            </a:r>
          </a:p>
        </p:txBody>
      </p:sp>
      <p:pic>
        <p:nvPicPr>
          <p:cNvPr id="2063" name="Picture 3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828213" y="8277225"/>
            <a:ext cx="912812" cy="912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6" name="Afrundet rektangulær billedforklaring 55"/>
          <p:cNvSpPr/>
          <p:nvPr/>
        </p:nvSpPr>
        <p:spPr>
          <a:xfrm>
            <a:off x="10793413" y="8388350"/>
            <a:ext cx="1506537" cy="688975"/>
          </a:xfrm>
          <a:prstGeom prst="wedgeRoundRectCallout">
            <a:avLst>
              <a:gd name="adj1" fmla="val -64939"/>
              <a:gd name="adj2" fmla="val 5199"/>
              <a:gd name="adj3" fmla="val 16667"/>
            </a:avLst>
          </a:prstGeom>
          <a:ln>
            <a:solidFill>
              <a:srgbClr val="006E77"/>
            </a:solidFill>
          </a:ln>
        </p:spPr>
        <p:style>
          <a:lnRef idx="2">
            <a:schemeClr val="accent1"/>
          </a:lnRef>
          <a:fillRef idx="1">
            <a:schemeClr val="lt1"/>
          </a:fillRef>
          <a:effectRef idx="0">
            <a:schemeClr val="accent1"/>
          </a:effectRef>
          <a:fontRef idx="minor">
            <a:schemeClr val="dk1"/>
          </a:fontRef>
        </p:style>
        <p:txBody>
          <a:bodyPr anchor="ctr"/>
          <a:lstStyle/>
          <a:p>
            <a:pPr algn="ctr">
              <a:defRPr/>
            </a:pPr>
            <a:r>
              <a:rPr lang="da-DK" sz="1100" dirty="0"/>
              <a:t>Hvilke langsigtede resultater ønsker vi, at projektet leder til?</a:t>
            </a:r>
          </a:p>
        </p:txBody>
      </p:sp>
      <p:cxnSp>
        <p:nvCxnSpPr>
          <p:cNvPr id="125" name="Straight Arrow Connector 88" descr="Pil, der går skråt op" title="Skrå pil"/>
          <p:cNvCxnSpPr/>
          <p:nvPr/>
        </p:nvCxnSpPr>
        <p:spPr>
          <a:xfrm flipV="1">
            <a:off x="5921375" y="6715125"/>
            <a:ext cx="1184275" cy="65405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4" name="Straight Arrow Connector 88" descr="Pil, der går skråt op" title="Skrå pil"/>
          <p:cNvCxnSpPr/>
          <p:nvPr/>
        </p:nvCxnSpPr>
        <p:spPr>
          <a:xfrm>
            <a:off x="8755063" y="4857750"/>
            <a:ext cx="1317625" cy="5556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1" name="TextBox 21" descr="Denne boks kan bruges til at skrive aktiviteter, umiddelabre resultater, resultater på mellem langt sigt eller resultater på langt sigt i." title="Boks til at skrive i"/>
          <p:cNvSpPr txBox="1"/>
          <p:nvPr/>
        </p:nvSpPr>
        <p:spPr>
          <a:xfrm>
            <a:off x="7054850" y="4549775"/>
            <a:ext cx="1685925" cy="554038"/>
          </a:xfrm>
          <a:prstGeom prst="rect">
            <a:avLst/>
          </a:prstGeom>
          <a:solidFill>
            <a:srgbClr val="FFD433"/>
          </a:solidFill>
          <a:ln>
            <a:solidFill>
              <a:srgbClr val="006E77"/>
            </a:solidFill>
          </a:ln>
        </p:spPr>
        <p:style>
          <a:lnRef idx="2">
            <a:schemeClr val="accent1"/>
          </a:lnRef>
          <a:fillRef idx="1">
            <a:schemeClr val="lt1"/>
          </a:fillRef>
          <a:effectRef idx="0">
            <a:schemeClr val="accent1"/>
          </a:effectRef>
          <a:fontRef idx="minor">
            <a:schemeClr val="dk1"/>
          </a:fontRef>
        </p:style>
        <p:txBody>
          <a:bodyPr>
            <a:spAutoFit/>
          </a:bodyPr>
          <a:lstStyle/>
          <a:p>
            <a:pPr defTabSz="1433779" fontAlgn="auto">
              <a:spcBef>
                <a:spcPts val="0"/>
              </a:spcBef>
              <a:spcAft>
                <a:spcPts val="0"/>
              </a:spcAft>
              <a:defRPr/>
            </a:pPr>
            <a:r>
              <a:rPr lang="da-DK" sz="1000" b="1" dirty="0"/>
              <a:t>Kortsigtet resultat 2:</a:t>
            </a:r>
          </a:p>
          <a:p>
            <a:pPr defTabSz="1433779" fontAlgn="auto">
              <a:spcBef>
                <a:spcPts val="0"/>
              </a:spcBef>
              <a:spcAft>
                <a:spcPts val="0"/>
              </a:spcAft>
              <a:defRPr/>
            </a:pPr>
            <a:endParaRPr lang="da-DK" sz="1000" b="1" dirty="0"/>
          </a:p>
          <a:p>
            <a:pPr defTabSz="1433779" fontAlgn="auto">
              <a:spcBef>
                <a:spcPts val="0"/>
              </a:spcBef>
              <a:spcAft>
                <a:spcPts val="0"/>
              </a:spcAft>
              <a:defRPr/>
            </a:pPr>
            <a:endParaRPr lang="da-DK" sz="1000" b="1" dirty="0"/>
          </a:p>
        </p:txBody>
      </p:sp>
      <p:sp>
        <p:nvSpPr>
          <p:cNvPr id="103" name="TextBox 21" descr="Denne boks kan bruges til at skrive aktiviteter, umiddelabre resultater, resultater på mellem langt sigt eller resultater på langt sigt i." title="Boks til at skrive i"/>
          <p:cNvSpPr txBox="1"/>
          <p:nvPr/>
        </p:nvSpPr>
        <p:spPr>
          <a:xfrm>
            <a:off x="6921500" y="2824163"/>
            <a:ext cx="1706563" cy="554037"/>
          </a:xfrm>
          <a:prstGeom prst="rect">
            <a:avLst/>
          </a:prstGeom>
          <a:solidFill>
            <a:srgbClr val="FFD433"/>
          </a:solidFill>
          <a:ln>
            <a:solidFill>
              <a:srgbClr val="006E77"/>
            </a:solidFill>
          </a:ln>
        </p:spPr>
        <p:style>
          <a:lnRef idx="2">
            <a:schemeClr val="accent1"/>
          </a:lnRef>
          <a:fillRef idx="1">
            <a:schemeClr val="lt1"/>
          </a:fillRef>
          <a:effectRef idx="0">
            <a:schemeClr val="accent1"/>
          </a:effectRef>
          <a:fontRef idx="minor">
            <a:schemeClr val="dk1"/>
          </a:fontRef>
        </p:style>
        <p:txBody>
          <a:bodyPr>
            <a:spAutoFit/>
          </a:bodyPr>
          <a:lstStyle/>
          <a:p>
            <a:pPr defTabSz="1433779" fontAlgn="auto">
              <a:spcBef>
                <a:spcPts val="0"/>
              </a:spcBef>
              <a:spcAft>
                <a:spcPts val="0"/>
              </a:spcAft>
              <a:defRPr/>
            </a:pPr>
            <a:r>
              <a:rPr lang="da-DK" sz="1000" b="1" dirty="0"/>
              <a:t>Kortsigtet resultat 1:</a:t>
            </a:r>
          </a:p>
          <a:p>
            <a:pPr defTabSz="1433779" fontAlgn="auto">
              <a:spcBef>
                <a:spcPts val="0"/>
              </a:spcBef>
              <a:spcAft>
                <a:spcPts val="0"/>
              </a:spcAft>
              <a:defRPr/>
            </a:pPr>
            <a:endParaRPr lang="da-DK" sz="1000" b="1" dirty="0"/>
          </a:p>
          <a:p>
            <a:pPr defTabSz="1433779" fontAlgn="auto">
              <a:spcBef>
                <a:spcPts val="0"/>
              </a:spcBef>
              <a:spcAft>
                <a:spcPts val="0"/>
              </a:spcAft>
              <a:defRPr/>
            </a:pPr>
            <a:endParaRPr lang="da-DK" sz="1000" b="1" dirty="0"/>
          </a:p>
        </p:txBody>
      </p:sp>
      <p:cxnSp>
        <p:nvCxnSpPr>
          <p:cNvPr id="104" name="Straight Arrow Connector 52" descr="Vandret pil" title="Vandret pil"/>
          <p:cNvCxnSpPr/>
          <p:nvPr/>
        </p:nvCxnSpPr>
        <p:spPr>
          <a:xfrm flipV="1">
            <a:off x="5962650" y="4913313"/>
            <a:ext cx="1000125" cy="27781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8" name="TextBox 21" descr="Denne boks kan bruges til at skrive aktiviteter, umiddelabre resultater, resultater på mellem langt sigt eller resultater på langt sigt i." title="Boks til at skrive i"/>
          <p:cNvSpPr txBox="1"/>
          <p:nvPr/>
        </p:nvSpPr>
        <p:spPr>
          <a:xfrm>
            <a:off x="7153275" y="6437313"/>
            <a:ext cx="1685925" cy="554037"/>
          </a:xfrm>
          <a:prstGeom prst="rect">
            <a:avLst/>
          </a:prstGeom>
          <a:solidFill>
            <a:srgbClr val="FFD433"/>
          </a:solidFill>
          <a:ln>
            <a:solidFill>
              <a:srgbClr val="006E77"/>
            </a:solidFill>
          </a:ln>
        </p:spPr>
        <p:style>
          <a:lnRef idx="2">
            <a:schemeClr val="accent1"/>
          </a:lnRef>
          <a:fillRef idx="1">
            <a:schemeClr val="lt1"/>
          </a:fillRef>
          <a:effectRef idx="0">
            <a:schemeClr val="accent1"/>
          </a:effectRef>
          <a:fontRef idx="minor">
            <a:schemeClr val="dk1"/>
          </a:fontRef>
        </p:style>
        <p:txBody>
          <a:bodyPr>
            <a:spAutoFit/>
          </a:bodyPr>
          <a:lstStyle/>
          <a:p>
            <a:pPr defTabSz="1433779" fontAlgn="auto">
              <a:spcBef>
                <a:spcPts val="0"/>
              </a:spcBef>
              <a:spcAft>
                <a:spcPts val="0"/>
              </a:spcAft>
              <a:defRPr/>
            </a:pPr>
            <a:r>
              <a:rPr lang="da-DK" sz="1000" b="1" dirty="0"/>
              <a:t>Kortsigtet resultat 3:</a:t>
            </a:r>
          </a:p>
          <a:p>
            <a:pPr defTabSz="1433779" fontAlgn="auto">
              <a:spcBef>
                <a:spcPts val="0"/>
              </a:spcBef>
              <a:spcAft>
                <a:spcPts val="0"/>
              </a:spcAft>
              <a:defRPr/>
            </a:pPr>
            <a:endParaRPr lang="da-DK" sz="1000" b="1" dirty="0"/>
          </a:p>
          <a:p>
            <a:pPr defTabSz="1433779" fontAlgn="auto">
              <a:spcBef>
                <a:spcPts val="0"/>
              </a:spcBef>
              <a:spcAft>
                <a:spcPts val="0"/>
              </a:spcAft>
              <a:defRPr/>
            </a:pPr>
            <a:endParaRPr lang="da-DK" sz="1000" b="1" dirty="0"/>
          </a:p>
        </p:txBody>
      </p:sp>
      <p:cxnSp>
        <p:nvCxnSpPr>
          <p:cNvPr id="112" name="Straight Arrow Connector 51" descr="Vandret pil" title="Vandret pil"/>
          <p:cNvCxnSpPr/>
          <p:nvPr/>
        </p:nvCxnSpPr>
        <p:spPr>
          <a:xfrm flipV="1">
            <a:off x="8921750" y="5110163"/>
            <a:ext cx="1150938" cy="16033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3" name="Straight Arrow Connector 51" descr="Vandret pil" title="Vandret pil"/>
          <p:cNvCxnSpPr/>
          <p:nvPr/>
        </p:nvCxnSpPr>
        <p:spPr>
          <a:xfrm>
            <a:off x="5956300" y="2005013"/>
            <a:ext cx="898525" cy="10287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7" name="Straight Arrow Connector 51" descr="Vandret pil" title="Vandret pil"/>
          <p:cNvCxnSpPr/>
          <p:nvPr/>
        </p:nvCxnSpPr>
        <p:spPr>
          <a:xfrm>
            <a:off x="8610600" y="3176588"/>
            <a:ext cx="1462088" cy="16033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8" name="TextBox 21" descr="Denne boks kan bruges til at skrive aktiviteter, umiddelabre resultater, resultater på mellem langt sigt eller resultater på langt sigt i." title="Boks til at skrive i"/>
          <p:cNvSpPr txBox="1"/>
          <p:nvPr/>
        </p:nvSpPr>
        <p:spPr>
          <a:xfrm>
            <a:off x="4225925" y="5951538"/>
            <a:ext cx="1706563" cy="554037"/>
          </a:xfrm>
          <a:prstGeom prst="rect">
            <a:avLst/>
          </a:prstGeom>
          <a:solidFill>
            <a:srgbClr val="FFD433"/>
          </a:solidFill>
          <a:ln>
            <a:solidFill>
              <a:srgbClr val="006E77"/>
            </a:solidFill>
          </a:ln>
        </p:spPr>
        <p:style>
          <a:lnRef idx="2">
            <a:schemeClr val="accent1"/>
          </a:lnRef>
          <a:fillRef idx="1">
            <a:schemeClr val="lt1"/>
          </a:fillRef>
          <a:effectRef idx="0">
            <a:schemeClr val="accent1"/>
          </a:effectRef>
          <a:fontRef idx="minor">
            <a:schemeClr val="dk1"/>
          </a:fontRef>
        </p:style>
        <p:txBody>
          <a:bodyPr>
            <a:spAutoFit/>
          </a:bodyPr>
          <a:lstStyle/>
          <a:p>
            <a:pPr defTabSz="1433779" fontAlgn="auto">
              <a:spcBef>
                <a:spcPts val="0"/>
              </a:spcBef>
              <a:spcAft>
                <a:spcPts val="0"/>
              </a:spcAft>
              <a:defRPr/>
            </a:pPr>
            <a:r>
              <a:rPr lang="da-DK" sz="1000" b="1" dirty="0"/>
              <a:t>Aktivitet 5:</a:t>
            </a:r>
          </a:p>
          <a:p>
            <a:pPr defTabSz="1433779" fontAlgn="auto">
              <a:spcBef>
                <a:spcPts val="0"/>
              </a:spcBef>
              <a:spcAft>
                <a:spcPts val="0"/>
              </a:spcAft>
              <a:defRPr/>
            </a:pPr>
            <a:endParaRPr lang="da-DK" sz="1000" dirty="0"/>
          </a:p>
          <a:p>
            <a:pPr defTabSz="1433779" fontAlgn="auto">
              <a:spcBef>
                <a:spcPts val="0"/>
              </a:spcBef>
              <a:spcAft>
                <a:spcPts val="0"/>
              </a:spcAft>
              <a:defRPr/>
            </a:pPr>
            <a:endParaRPr lang="da-DK" sz="1000" dirty="0"/>
          </a:p>
        </p:txBody>
      </p:sp>
      <p:sp>
        <p:nvSpPr>
          <p:cNvPr id="79" name="TextBox 21" descr="Denne boks kan bruges til at skrive aktiviteter, umiddelabre resultater, resultater på mellem langt sigt eller resultater på langt sigt i." title="Boks til at skrive i"/>
          <p:cNvSpPr txBox="1"/>
          <p:nvPr/>
        </p:nvSpPr>
        <p:spPr>
          <a:xfrm>
            <a:off x="4260850" y="4913313"/>
            <a:ext cx="1706563" cy="554037"/>
          </a:xfrm>
          <a:prstGeom prst="rect">
            <a:avLst/>
          </a:prstGeom>
          <a:solidFill>
            <a:srgbClr val="FFD433"/>
          </a:solidFill>
          <a:ln>
            <a:solidFill>
              <a:srgbClr val="006E77"/>
            </a:solidFill>
          </a:ln>
        </p:spPr>
        <p:style>
          <a:lnRef idx="2">
            <a:schemeClr val="accent1"/>
          </a:lnRef>
          <a:fillRef idx="1">
            <a:schemeClr val="lt1"/>
          </a:fillRef>
          <a:effectRef idx="0">
            <a:schemeClr val="accent1"/>
          </a:effectRef>
          <a:fontRef idx="minor">
            <a:schemeClr val="dk1"/>
          </a:fontRef>
        </p:style>
        <p:txBody>
          <a:bodyPr>
            <a:spAutoFit/>
          </a:bodyPr>
          <a:lstStyle/>
          <a:p>
            <a:pPr defTabSz="1433779" fontAlgn="auto">
              <a:spcBef>
                <a:spcPts val="0"/>
              </a:spcBef>
              <a:spcAft>
                <a:spcPts val="0"/>
              </a:spcAft>
              <a:defRPr/>
            </a:pPr>
            <a:r>
              <a:rPr lang="da-DK" sz="1000" b="1" dirty="0"/>
              <a:t>Aktivitet 4:</a:t>
            </a:r>
          </a:p>
          <a:p>
            <a:pPr defTabSz="1433779" fontAlgn="auto">
              <a:spcBef>
                <a:spcPts val="0"/>
              </a:spcBef>
              <a:spcAft>
                <a:spcPts val="0"/>
              </a:spcAft>
              <a:defRPr/>
            </a:pPr>
            <a:endParaRPr lang="da-DK" sz="1000" dirty="0"/>
          </a:p>
          <a:p>
            <a:pPr defTabSz="1433779" fontAlgn="auto">
              <a:spcBef>
                <a:spcPts val="0"/>
              </a:spcBef>
              <a:spcAft>
                <a:spcPts val="0"/>
              </a:spcAft>
              <a:defRPr/>
            </a:pPr>
            <a:endParaRPr lang="da-DK" sz="1000" dirty="0"/>
          </a:p>
        </p:txBody>
      </p:sp>
      <p:sp>
        <p:nvSpPr>
          <p:cNvPr id="80" name="TextBox 21" descr="Denne boks kan bruges til at skrive aktiviteter, umiddelabre resultater, resultater på mellem langt sigt eller resultater på langt sigt i." title="Boks til at skrive i"/>
          <p:cNvSpPr txBox="1"/>
          <p:nvPr/>
        </p:nvSpPr>
        <p:spPr>
          <a:xfrm>
            <a:off x="4211638" y="3921125"/>
            <a:ext cx="1706562" cy="552450"/>
          </a:xfrm>
          <a:prstGeom prst="rect">
            <a:avLst/>
          </a:prstGeom>
          <a:solidFill>
            <a:srgbClr val="FFD433"/>
          </a:solidFill>
          <a:ln>
            <a:solidFill>
              <a:srgbClr val="006E77"/>
            </a:solidFill>
          </a:ln>
        </p:spPr>
        <p:style>
          <a:lnRef idx="2">
            <a:schemeClr val="accent1"/>
          </a:lnRef>
          <a:fillRef idx="1">
            <a:schemeClr val="lt1"/>
          </a:fillRef>
          <a:effectRef idx="0">
            <a:schemeClr val="accent1"/>
          </a:effectRef>
          <a:fontRef idx="minor">
            <a:schemeClr val="dk1"/>
          </a:fontRef>
        </p:style>
        <p:txBody>
          <a:bodyPr>
            <a:spAutoFit/>
          </a:bodyPr>
          <a:lstStyle/>
          <a:p>
            <a:pPr defTabSz="1433779" fontAlgn="auto">
              <a:spcBef>
                <a:spcPts val="0"/>
              </a:spcBef>
              <a:spcAft>
                <a:spcPts val="0"/>
              </a:spcAft>
              <a:defRPr/>
            </a:pPr>
            <a:r>
              <a:rPr lang="da-DK" sz="1000" b="1" dirty="0"/>
              <a:t>Aktivitet 3:</a:t>
            </a:r>
          </a:p>
          <a:p>
            <a:pPr defTabSz="1433779" fontAlgn="auto">
              <a:spcBef>
                <a:spcPts val="0"/>
              </a:spcBef>
              <a:spcAft>
                <a:spcPts val="0"/>
              </a:spcAft>
              <a:defRPr/>
            </a:pPr>
            <a:endParaRPr lang="da-DK" sz="1000" dirty="0"/>
          </a:p>
          <a:p>
            <a:pPr defTabSz="1433779" fontAlgn="auto">
              <a:spcBef>
                <a:spcPts val="0"/>
              </a:spcBef>
              <a:spcAft>
                <a:spcPts val="0"/>
              </a:spcAft>
              <a:defRPr/>
            </a:pPr>
            <a:endParaRPr lang="da-DK" sz="1000" dirty="0"/>
          </a:p>
        </p:txBody>
      </p:sp>
      <p:sp>
        <p:nvSpPr>
          <p:cNvPr id="81" name="TextBox 21" descr="Denne boks kan bruges til at skrive aktiviteter, umiddelabre resultater, resultater på mellem langt sigt eller resultater på langt sigt i." title="Boks til at skrive i"/>
          <p:cNvSpPr txBox="1"/>
          <p:nvPr/>
        </p:nvSpPr>
        <p:spPr>
          <a:xfrm>
            <a:off x="4211638" y="2824163"/>
            <a:ext cx="1706562" cy="552450"/>
          </a:xfrm>
          <a:prstGeom prst="rect">
            <a:avLst/>
          </a:prstGeom>
          <a:solidFill>
            <a:srgbClr val="FFD433"/>
          </a:solidFill>
          <a:ln>
            <a:solidFill>
              <a:srgbClr val="006E77"/>
            </a:solidFill>
          </a:ln>
        </p:spPr>
        <p:style>
          <a:lnRef idx="2">
            <a:schemeClr val="accent1"/>
          </a:lnRef>
          <a:fillRef idx="1">
            <a:schemeClr val="lt1"/>
          </a:fillRef>
          <a:effectRef idx="0">
            <a:schemeClr val="accent1"/>
          </a:effectRef>
          <a:fontRef idx="minor">
            <a:schemeClr val="dk1"/>
          </a:fontRef>
        </p:style>
        <p:txBody>
          <a:bodyPr>
            <a:spAutoFit/>
          </a:bodyPr>
          <a:lstStyle/>
          <a:p>
            <a:pPr defTabSz="1433779" fontAlgn="auto">
              <a:spcBef>
                <a:spcPts val="0"/>
              </a:spcBef>
              <a:spcAft>
                <a:spcPts val="0"/>
              </a:spcAft>
              <a:defRPr/>
            </a:pPr>
            <a:r>
              <a:rPr lang="da-DK" sz="1000" b="1" dirty="0"/>
              <a:t>Aktivitet 2:</a:t>
            </a:r>
          </a:p>
          <a:p>
            <a:pPr defTabSz="1433779" fontAlgn="auto">
              <a:spcBef>
                <a:spcPts val="0"/>
              </a:spcBef>
              <a:spcAft>
                <a:spcPts val="0"/>
              </a:spcAft>
              <a:defRPr/>
            </a:pPr>
            <a:endParaRPr lang="da-DK" sz="1000" dirty="0"/>
          </a:p>
          <a:p>
            <a:pPr defTabSz="1433779" fontAlgn="auto">
              <a:spcBef>
                <a:spcPts val="0"/>
              </a:spcBef>
              <a:spcAft>
                <a:spcPts val="0"/>
              </a:spcAft>
              <a:defRPr/>
            </a:pPr>
            <a:endParaRPr lang="da-DK" sz="1000" dirty="0"/>
          </a:p>
        </p:txBody>
      </p:sp>
      <p:sp>
        <p:nvSpPr>
          <p:cNvPr id="82" name="TextBox 21" descr="Denne boks kan bruges til at skrive aktiviteter, umiddelabre resultater, resultater på mellem langt sigt eller resultater på langt sigt i." title="Boks til at skrive i"/>
          <p:cNvSpPr txBox="1"/>
          <p:nvPr/>
        </p:nvSpPr>
        <p:spPr>
          <a:xfrm>
            <a:off x="4211638" y="1722438"/>
            <a:ext cx="1706562" cy="555625"/>
          </a:xfrm>
          <a:prstGeom prst="rect">
            <a:avLst/>
          </a:prstGeom>
          <a:solidFill>
            <a:srgbClr val="FFD433"/>
          </a:solidFill>
          <a:ln>
            <a:solidFill>
              <a:srgbClr val="006E77"/>
            </a:solidFill>
          </a:ln>
        </p:spPr>
        <p:style>
          <a:lnRef idx="2">
            <a:schemeClr val="accent1"/>
          </a:lnRef>
          <a:fillRef idx="1">
            <a:schemeClr val="lt1"/>
          </a:fillRef>
          <a:effectRef idx="0">
            <a:schemeClr val="accent1"/>
          </a:effectRef>
          <a:fontRef idx="minor">
            <a:schemeClr val="dk1"/>
          </a:fontRef>
        </p:style>
        <p:txBody>
          <a:bodyPr>
            <a:spAutoFit/>
          </a:bodyPr>
          <a:lstStyle/>
          <a:p>
            <a:pPr defTabSz="1433779" fontAlgn="auto">
              <a:spcBef>
                <a:spcPts val="0"/>
              </a:spcBef>
              <a:spcAft>
                <a:spcPts val="0"/>
              </a:spcAft>
              <a:defRPr/>
            </a:pPr>
            <a:r>
              <a:rPr lang="da-DK" sz="1000" b="1" dirty="0"/>
              <a:t>Aktivitet 1:</a:t>
            </a:r>
          </a:p>
          <a:p>
            <a:pPr defTabSz="1433779" fontAlgn="auto">
              <a:spcBef>
                <a:spcPts val="0"/>
              </a:spcBef>
              <a:spcAft>
                <a:spcPts val="0"/>
              </a:spcAft>
              <a:defRPr/>
            </a:pPr>
            <a:endParaRPr lang="da-DK" sz="1000" dirty="0"/>
          </a:p>
          <a:p>
            <a:pPr defTabSz="1433779" fontAlgn="auto">
              <a:spcBef>
                <a:spcPts val="0"/>
              </a:spcBef>
              <a:spcAft>
                <a:spcPts val="0"/>
              </a:spcAft>
              <a:defRPr/>
            </a:pPr>
            <a:endParaRPr lang="da-DK" sz="1000" dirty="0"/>
          </a:p>
        </p:txBody>
      </p:sp>
      <p:sp>
        <p:nvSpPr>
          <p:cNvPr id="84" name="TextBox 21" descr="Denne boks kan bruges til at skrive aktiviteter, umiddelabre resultater, resultater på mellem langt sigt eller resultater på langt sigt i." title="Boks til at skrive i"/>
          <p:cNvSpPr txBox="1"/>
          <p:nvPr/>
        </p:nvSpPr>
        <p:spPr>
          <a:xfrm>
            <a:off x="4208463" y="7092950"/>
            <a:ext cx="1706562" cy="554038"/>
          </a:xfrm>
          <a:prstGeom prst="rect">
            <a:avLst/>
          </a:prstGeom>
          <a:solidFill>
            <a:srgbClr val="FFD433"/>
          </a:solidFill>
          <a:ln>
            <a:solidFill>
              <a:srgbClr val="006E77"/>
            </a:solidFill>
          </a:ln>
        </p:spPr>
        <p:style>
          <a:lnRef idx="2">
            <a:schemeClr val="accent1"/>
          </a:lnRef>
          <a:fillRef idx="1">
            <a:schemeClr val="lt1"/>
          </a:fillRef>
          <a:effectRef idx="0">
            <a:schemeClr val="accent1"/>
          </a:effectRef>
          <a:fontRef idx="minor">
            <a:schemeClr val="dk1"/>
          </a:fontRef>
        </p:style>
        <p:txBody>
          <a:bodyPr>
            <a:spAutoFit/>
          </a:bodyPr>
          <a:lstStyle/>
          <a:p>
            <a:pPr defTabSz="1433779" fontAlgn="auto">
              <a:spcBef>
                <a:spcPts val="0"/>
              </a:spcBef>
              <a:spcAft>
                <a:spcPts val="0"/>
              </a:spcAft>
              <a:defRPr/>
            </a:pPr>
            <a:r>
              <a:rPr lang="da-DK" sz="1000" b="1" dirty="0"/>
              <a:t>Aktivitet 6:</a:t>
            </a:r>
          </a:p>
          <a:p>
            <a:pPr defTabSz="1433779" fontAlgn="auto">
              <a:spcBef>
                <a:spcPts val="0"/>
              </a:spcBef>
              <a:spcAft>
                <a:spcPts val="0"/>
              </a:spcAft>
              <a:defRPr/>
            </a:pPr>
            <a:endParaRPr lang="da-DK" sz="1000" dirty="0"/>
          </a:p>
          <a:p>
            <a:pPr defTabSz="1433779" fontAlgn="auto">
              <a:spcBef>
                <a:spcPts val="0"/>
              </a:spcBef>
              <a:spcAft>
                <a:spcPts val="0"/>
              </a:spcAft>
              <a:defRPr/>
            </a:pPr>
            <a:endParaRPr lang="da-DK" sz="1000" dirty="0"/>
          </a:p>
        </p:txBody>
      </p:sp>
      <p:cxnSp>
        <p:nvCxnSpPr>
          <p:cNvPr id="86" name="Straight Arrow Connector 51" descr="Vandret pil" title="Vandret pil"/>
          <p:cNvCxnSpPr/>
          <p:nvPr/>
        </p:nvCxnSpPr>
        <p:spPr>
          <a:xfrm>
            <a:off x="5938838" y="4186238"/>
            <a:ext cx="1023937" cy="59372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51" descr="Vandret pil" title="Vandret pil"/>
          <p:cNvCxnSpPr/>
          <p:nvPr/>
        </p:nvCxnSpPr>
        <p:spPr>
          <a:xfrm>
            <a:off x="5956300" y="3105150"/>
            <a:ext cx="898525" cy="4921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1" name="TextBox 21" descr="Denne boks kan bruges til at skrive aktiviteter, umiddelabre resultater, resultater på mellem langt sigt eller resultater på langt sigt i." title="Boks til at skrive i"/>
          <p:cNvSpPr txBox="1"/>
          <p:nvPr/>
        </p:nvSpPr>
        <p:spPr>
          <a:xfrm>
            <a:off x="9913938" y="1076325"/>
            <a:ext cx="2222500" cy="3016250"/>
          </a:xfrm>
          <a:prstGeom prst="rect">
            <a:avLst/>
          </a:prstGeom>
          <a:solidFill>
            <a:schemeClr val="bg1">
              <a:lumMod val="85000"/>
            </a:schemeClr>
          </a:solidFill>
          <a:ln>
            <a:solidFill>
              <a:srgbClr val="006E77"/>
            </a:solidFill>
          </a:ln>
        </p:spPr>
        <p:style>
          <a:lnRef idx="2">
            <a:schemeClr val="accent1"/>
          </a:lnRef>
          <a:fillRef idx="1">
            <a:schemeClr val="lt1"/>
          </a:fillRef>
          <a:effectRef idx="0">
            <a:schemeClr val="accent1"/>
          </a:effectRef>
          <a:fontRef idx="minor">
            <a:schemeClr val="dk1"/>
          </a:fontRef>
        </p:style>
        <p:txBody>
          <a:bodyPr>
            <a:spAutoFit/>
          </a:bodyPr>
          <a:lstStyle/>
          <a:p>
            <a:pPr defTabSz="1433779" fontAlgn="auto">
              <a:spcBef>
                <a:spcPts val="0"/>
              </a:spcBef>
              <a:spcAft>
                <a:spcPts val="0"/>
              </a:spcAft>
              <a:defRPr/>
            </a:pPr>
            <a:r>
              <a:rPr lang="da-DK" sz="1000" b="1" dirty="0"/>
              <a:t>Instruktion: </a:t>
            </a:r>
          </a:p>
          <a:p>
            <a:pPr defTabSz="1433779" fontAlgn="auto">
              <a:spcBef>
                <a:spcPts val="0"/>
              </a:spcBef>
              <a:spcAft>
                <a:spcPts val="0"/>
              </a:spcAft>
              <a:defRPr/>
            </a:pPr>
            <a:endParaRPr lang="da-DK" sz="1000" b="1" dirty="0"/>
          </a:p>
          <a:p>
            <a:pPr defTabSz="1433779" fontAlgn="auto">
              <a:spcBef>
                <a:spcPts val="0"/>
              </a:spcBef>
              <a:spcAft>
                <a:spcPts val="0"/>
              </a:spcAft>
              <a:defRPr/>
            </a:pPr>
            <a:r>
              <a:rPr lang="da-DK" sz="1000" dirty="0"/>
              <a:t>Figuren udfyldes fra højre til venstre. Dvs. start med at overveje, hvilke resultater I gerne vil opnå med projektet på lang sigt.  Overvej herefter, hvilke kortsigtede resultater der skal gå forud, og hvilke aktiviteter, der skal indgå i projektet for at nå de ønskede resultater. Endeligt beskrives </a:t>
            </a:r>
            <a:r>
              <a:rPr lang="da-DK" sz="1000" dirty="0"/>
              <a:t>det, hvilke </a:t>
            </a:r>
            <a:r>
              <a:rPr lang="da-DK" sz="1000" dirty="0"/>
              <a:t>implementeringsgreb (workshops, vejledninger, anvendelse af data mv.) der skal understøtte implementeringen af projektet.  </a:t>
            </a:r>
          </a:p>
          <a:p>
            <a:pPr defTabSz="1433779" fontAlgn="auto">
              <a:spcBef>
                <a:spcPts val="0"/>
              </a:spcBef>
              <a:spcAft>
                <a:spcPts val="0"/>
              </a:spcAft>
              <a:defRPr/>
            </a:pPr>
            <a:endParaRPr lang="da-DK" sz="1000" b="1" dirty="0"/>
          </a:p>
          <a:p>
            <a:pPr defTabSz="1433779" fontAlgn="auto">
              <a:spcBef>
                <a:spcPts val="0"/>
              </a:spcBef>
              <a:spcAft>
                <a:spcPts val="0"/>
              </a:spcAft>
              <a:defRPr/>
            </a:pPr>
            <a:r>
              <a:rPr lang="da-DK" sz="1000" dirty="0"/>
              <a:t>Figuren er en skabelon, så lav de pile og </a:t>
            </a:r>
            <a:r>
              <a:rPr lang="da-DK" sz="1000" dirty="0"/>
              <a:t>kasser, </a:t>
            </a:r>
            <a:r>
              <a:rPr lang="da-DK" sz="1000" dirty="0"/>
              <a:t>der giver mening </a:t>
            </a:r>
            <a:r>
              <a:rPr lang="da-DK" sz="1000" dirty="0"/>
              <a:t>for jeres </a:t>
            </a:r>
            <a:r>
              <a:rPr lang="da-DK" sz="1000" dirty="0"/>
              <a:t>projekt.</a:t>
            </a:r>
          </a:p>
          <a:p>
            <a:pPr defTabSz="1433779" fontAlgn="auto">
              <a:spcBef>
                <a:spcPts val="0"/>
              </a:spcBef>
              <a:spcAft>
                <a:spcPts val="0"/>
              </a:spcAft>
              <a:defRPr/>
            </a:pPr>
            <a:endParaRPr lang="da-DK" sz="1000" b="1" dirty="0"/>
          </a:p>
        </p:txBody>
      </p:sp>
      <p:sp>
        <p:nvSpPr>
          <p:cNvPr id="92" name="TextBox 21" descr="Denne boks kan bruges til at skrive aktiviteter, umiddelabre resultater, resultater på mellem langt sigt eller resultater på langt sigt i." title="Boks til at skrive i"/>
          <p:cNvSpPr txBox="1"/>
          <p:nvPr/>
        </p:nvSpPr>
        <p:spPr>
          <a:xfrm>
            <a:off x="9902825" y="6424613"/>
            <a:ext cx="2216150" cy="708025"/>
          </a:xfrm>
          <a:prstGeom prst="rect">
            <a:avLst/>
          </a:prstGeom>
          <a:solidFill>
            <a:schemeClr val="bg1">
              <a:lumMod val="85000"/>
            </a:schemeClr>
          </a:solidFill>
          <a:ln>
            <a:solidFill>
              <a:srgbClr val="006E77"/>
            </a:solidFill>
          </a:ln>
        </p:spPr>
        <p:style>
          <a:lnRef idx="2">
            <a:schemeClr val="accent1"/>
          </a:lnRef>
          <a:fillRef idx="1">
            <a:schemeClr val="lt1"/>
          </a:fillRef>
          <a:effectRef idx="0">
            <a:schemeClr val="accent1"/>
          </a:effectRef>
          <a:fontRef idx="minor">
            <a:schemeClr val="dk1"/>
          </a:fontRef>
        </p:style>
        <p:txBody>
          <a:bodyPr>
            <a:spAutoFit/>
          </a:bodyPr>
          <a:lstStyle/>
          <a:p>
            <a:pPr defTabSz="1433779" fontAlgn="auto">
              <a:spcBef>
                <a:spcPts val="0"/>
              </a:spcBef>
              <a:spcAft>
                <a:spcPts val="0"/>
              </a:spcAft>
              <a:defRPr/>
            </a:pPr>
            <a:endParaRPr lang="da-DK" sz="1000" b="1" dirty="0"/>
          </a:p>
          <a:p>
            <a:pPr defTabSz="1433779" fontAlgn="auto">
              <a:spcBef>
                <a:spcPts val="0"/>
              </a:spcBef>
              <a:spcAft>
                <a:spcPts val="0"/>
              </a:spcAft>
              <a:defRPr/>
            </a:pPr>
            <a:r>
              <a:rPr lang="da-DK" sz="1000" b="1" dirty="0"/>
              <a:t>Senest opdateret: d.  ________ </a:t>
            </a:r>
          </a:p>
          <a:p>
            <a:pPr defTabSz="1433779" fontAlgn="auto">
              <a:spcBef>
                <a:spcPts val="0"/>
              </a:spcBef>
              <a:spcAft>
                <a:spcPts val="0"/>
              </a:spcAft>
              <a:defRPr/>
            </a:pPr>
            <a:r>
              <a:rPr lang="da-DK" sz="1000" b="1" dirty="0"/>
              <a:t>af: ___________________</a:t>
            </a:r>
          </a:p>
          <a:p>
            <a:pPr defTabSz="1433779" fontAlgn="auto">
              <a:spcBef>
                <a:spcPts val="0"/>
              </a:spcBef>
              <a:spcAft>
                <a:spcPts val="0"/>
              </a:spcAft>
              <a:defRPr/>
            </a:pPr>
            <a:endParaRPr lang="da-DK" sz="1000" b="1" dirty="0"/>
          </a:p>
        </p:txBody>
      </p:sp>
      <p:sp>
        <p:nvSpPr>
          <p:cNvPr id="39" name="TextBox 7" descr="Her indsættes bokse med beskrivelse af indsatsens konkrete aktiviteter" title="Aktiviteter"/>
          <p:cNvSpPr txBox="1"/>
          <p:nvPr/>
        </p:nvSpPr>
        <p:spPr>
          <a:xfrm>
            <a:off x="336550" y="969963"/>
            <a:ext cx="2881313" cy="8324850"/>
          </a:xfrm>
          <a:prstGeom prst="rect">
            <a:avLst/>
          </a:prstGeom>
          <a:ln>
            <a:solidFill>
              <a:srgbClr val="006E77"/>
            </a:solidFill>
          </a:ln>
        </p:spPr>
        <p:style>
          <a:lnRef idx="2">
            <a:schemeClr val="accent1"/>
          </a:lnRef>
          <a:fillRef idx="1">
            <a:schemeClr val="lt1"/>
          </a:fillRef>
          <a:effectRef idx="0">
            <a:schemeClr val="accent1"/>
          </a:effectRef>
          <a:fontRef idx="minor">
            <a:schemeClr val="dk1"/>
          </a:fontRef>
        </p:style>
        <p:txBody>
          <a:bodyPr/>
          <a:lstStyle/>
          <a:p>
            <a:pPr algn="ctr" defTabSz="1433779" fontAlgn="auto">
              <a:spcBef>
                <a:spcPts val="0"/>
              </a:spcBef>
              <a:spcAft>
                <a:spcPts val="0"/>
              </a:spcAft>
              <a:defRPr/>
            </a:pPr>
            <a:endParaRPr lang="da-DK" sz="2000" dirty="0">
              <a:solidFill>
                <a:schemeClr val="tx1"/>
              </a:solidFill>
            </a:endParaRPr>
          </a:p>
        </p:txBody>
      </p:sp>
      <p:sp>
        <p:nvSpPr>
          <p:cNvPr id="46" name="TextBox 21" descr="Denne boks kan bruges til at skrive aktiviteter, umiddelabre resultater, resultater på mellem langt sigt eller resultater på langt sigt i." title="Boks til at skrive i"/>
          <p:cNvSpPr txBox="1"/>
          <p:nvPr/>
        </p:nvSpPr>
        <p:spPr>
          <a:xfrm>
            <a:off x="939800" y="6430963"/>
            <a:ext cx="1706563" cy="554037"/>
          </a:xfrm>
          <a:prstGeom prst="rect">
            <a:avLst/>
          </a:prstGeom>
          <a:solidFill>
            <a:schemeClr val="bg1">
              <a:lumMod val="85000"/>
            </a:schemeClr>
          </a:solidFill>
          <a:ln>
            <a:solidFill>
              <a:srgbClr val="006E77"/>
            </a:solidFill>
          </a:ln>
        </p:spPr>
        <p:style>
          <a:lnRef idx="2">
            <a:schemeClr val="accent1"/>
          </a:lnRef>
          <a:fillRef idx="1">
            <a:schemeClr val="lt1"/>
          </a:fillRef>
          <a:effectRef idx="0">
            <a:schemeClr val="accent1"/>
          </a:effectRef>
          <a:fontRef idx="minor">
            <a:schemeClr val="dk1"/>
          </a:fontRef>
        </p:style>
        <p:txBody>
          <a:bodyPr>
            <a:spAutoFit/>
          </a:bodyPr>
          <a:lstStyle/>
          <a:p>
            <a:pPr defTabSz="1433779" fontAlgn="auto">
              <a:spcBef>
                <a:spcPts val="0"/>
              </a:spcBef>
              <a:spcAft>
                <a:spcPts val="0"/>
              </a:spcAft>
              <a:defRPr/>
            </a:pPr>
            <a:r>
              <a:rPr lang="da-DK" sz="1000" b="1" dirty="0"/>
              <a:t>Implementeringsgreb 3:</a:t>
            </a:r>
          </a:p>
          <a:p>
            <a:pPr defTabSz="1433779" fontAlgn="auto">
              <a:spcBef>
                <a:spcPts val="0"/>
              </a:spcBef>
              <a:spcAft>
                <a:spcPts val="0"/>
              </a:spcAft>
              <a:defRPr/>
            </a:pPr>
            <a:endParaRPr lang="da-DK" sz="1000" b="1" dirty="0"/>
          </a:p>
          <a:p>
            <a:pPr defTabSz="1433779" fontAlgn="auto">
              <a:spcBef>
                <a:spcPts val="0"/>
              </a:spcBef>
              <a:spcAft>
                <a:spcPts val="0"/>
              </a:spcAft>
              <a:defRPr/>
            </a:pPr>
            <a:endParaRPr lang="da-DK" sz="1000" dirty="0"/>
          </a:p>
        </p:txBody>
      </p:sp>
      <p:sp>
        <p:nvSpPr>
          <p:cNvPr id="47" name="TextBox 21" descr="Denne boks kan bruges til at skrive aktiviteter, umiddelabre resultater, resultater på mellem langt sigt eller resultater på langt sigt i." title="Boks til at skrive i"/>
          <p:cNvSpPr txBox="1"/>
          <p:nvPr/>
        </p:nvSpPr>
        <p:spPr>
          <a:xfrm>
            <a:off x="939800" y="4525963"/>
            <a:ext cx="1706563" cy="554037"/>
          </a:xfrm>
          <a:prstGeom prst="rect">
            <a:avLst/>
          </a:prstGeom>
          <a:solidFill>
            <a:schemeClr val="bg1">
              <a:lumMod val="85000"/>
            </a:schemeClr>
          </a:solidFill>
          <a:ln>
            <a:solidFill>
              <a:srgbClr val="006E77"/>
            </a:solidFill>
          </a:ln>
        </p:spPr>
        <p:style>
          <a:lnRef idx="2">
            <a:schemeClr val="accent1"/>
          </a:lnRef>
          <a:fillRef idx="1">
            <a:schemeClr val="lt1"/>
          </a:fillRef>
          <a:effectRef idx="0">
            <a:schemeClr val="accent1"/>
          </a:effectRef>
          <a:fontRef idx="minor">
            <a:schemeClr val="dk1"/>
          </a:fontRef>
        </p:style>
        <p:txBody>
          <a:bodyPr>
            <a:spAutoFit/>
          </a:bodyPr>
          <a:lstStyle>
            <a:defPPr>
              <a:defRPr lang="da-DK"/>
            </a:defPPr>
            <a:lvl1pPr defTabSz="1433779" fontAlgn="auto">
              <a:spcBef>
                <a:spcPts val="0"/>
              </a:spcBef>
              <a:spcAft>
                <a:spcPts val="0"/>
              </a:spcAft>
              <a:defRPr sz="1000" b="1"/>
            </a:lvl1pPr>
          </a:lstStyle>
          <a:p>
            <a:pPr>
              <a:defRPr/>
            </a:pPr>
            <a:r>
              <a:rPr lang="da-DK" dirty="0" smtClean="0"/>
              <a:t>Implementeringsgreb 2:</a:t>
            </a:r>
            <a:endParaRPr lang="da-DK" dirty="0"/>
          </a:p>
          <a:p>
            <a:pPr>
              <a:defRPr/>
            </a:pPr>
            <a:endParaRPr lang="da-DK" dirty="0"/>
          </a:p>
          <a:p>
            <a:pPr>
              <a:defRPr/>
            </a:pPr>
            <a:endParaRPr lang="da-DK" dirty="0"/>
          </a:p>
        </p:txBody>
      </p:sp>
      <p:sp>
        <p:nvSpPr>
          <p:cNvPr id="48" name="TextBox 21" descr="Denne boks kan bruges til at skrive aktiviteter, umiddelabre resultater, resultater på mellem langt sigt eller resultater på langt sigt i." title="Boks til at skrive i"/>
          <p:cNvSpPr txBox="1"/>
          <p:nvPr/>
        </p:nvSpPr>
        <p:spPr>
          <a:xfrm>
            <a:off x="939800" y="2479675"/>
            <a:ext cx="1706563" cy="554038"/>
          </a:xfrm>
          <a:prstGeom prst="rect">
            <a:avLst/>
          </a:prstGeom>
          <a:solidFill>
            <a:schemeClr val="bg1">
              <a:lumMod val="85000"/>
            </a:schemeClr>
          </a:solidFill>
          <a:ln>
            <a:solidFill>
              <a:srgbClr val="006E77"/>
            </a:solidFill>
          </a:ln>
        </p:spPr>
        <p:style>
          <a:lnRef idx="2">
            <a:schemeClr val="accent1"/>
          </a:lnRef>
          <a:fillRef idx="1">
            <a:schemeClr val="lt1"/>
          </a:fillRef>
          <a:effectRef idx="0">
            <a:schemeClr val="accent1"/>
          </a:effectRef>
          <a:fontRef idx="minor">
            <a:schemeClr val="dk1"/>
          </a:fontRef>
        </p:style>
        <p:txBody>
          <a:bodyPr>
            <a:spAutoFit/>
          </a:bodyPr>
          <a:lstStyle/>
          <a:p>
            <a:pPr defTabSz="1433779" fontAlgn="auto">
              <a:spcBef>
                <a:spcPts val="0"/>
              </a:spcBef>
              <a:spcAft>
                <a:spcPts val="0"/>
              </a:spcAft>
              <a:defRPr/>
            </a:pPr>
            <a:r>
              <a:rPr lang="da-DK" sz="1000" b="1" dirty="0"/>
              <a:t>Implementeringsgreb 1:</a:t>
            </a:r>
          </a:p>
          <a:p>
            <a:pPr defTabSz="1433779" fontAlgn="auto">
              <a:spcBef>
                <a:spcPts val="0"/>
              </a:spcBef>
              <a:spcAft>
                <a:spcPts val="0"/>
              </a:spcAft>
              <a:defRPr/>
            </a:pPr>
            <a:endParaRPr lang="da-DK" sz="1000" dirty="0"/>
          </a:p>
          <a:p>
            <a:pPr defTabSz="1433779" fontAlgn="auto">
              <a:spcBef>
                <a:spcPts val="0"/>
              </a:spcBef>
              <a:spcAft>
                <a:spcPts val="0"/>
              </a:spcAft>
              <a:defRPr/>
            </a:pPr>
            <a:endParaRPr lang="da-DK" sz="1000" dirty="0"/>
          </a:p>
        </p:txBody>
      </p:sp>
      <p:sp>
        <p:nvSpPr>
          <p:cNvPr id="49" name="Pentagon 48"/>
          <p:cNvSpPr/>
          <p:nvPr/>
        </p:nvSpPr>
        <p:spPr>
          <a:xfrm>
            <a:off x="352425" y="519113"/>
            <a:ext cx="2879725" cy="342900"/>
          </a:xfrm>
          <a:prstGeom prst="homePlate">
            <a:avLst/>
          </a:prstGeom>
          <a:solidFill>
            <a:srgbClr val="006E77"/>
          </a:solidFill>
          <a:ln>
            <a:solidFill>
              <a:srgbClr val="006E7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a-DK" sz="1200" b="1" dirty="0"/>
              <a:t>Implementeringsgreb</a:t>
            </a:r>
            <a:endParaRPr lang="da-DK" sz="1600" b="1" dirty="0"/>
          </a:p>
        </p:txBody>
      </p:sp>
      <p:pic>
        <p:nvPicPr>
          <p:cNvPr id="2089" name="Picture 3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2425" y="8277225"/>
            <a:ext cx="912813" cy="912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8" name="Afrundet rektangulær billedforklaring 57"/>
          <p:cNvSpPr/>
          <p:nvPr/>
        </p:nvSpPr>
        <p:spPr>
          <a:xfrm>
            <a:off x="939800" y="7629525"/>
            <a:ext cx="1931988" cy="688975"/>
          </a:xfrm>
          <a:prstGeom prst="wedgeRoundRectCallout">
            <a:avLst>
              <a:gd name="adj1" fmla="val -37240"/>
              <a:gd name="adj2" fmla="val 86876"/>
              <a:gd name="adj3" fmla="val 16667"/>
            </a:avLst>
          </a:prstGeom>
          <a:ln>
            <a:solidFill>
              <a:srgbClr val="006E77"/>
            </a:solidFill>
          </a:ln>
        </p:spPr>
        <p:style>
          <a:lnRef idx="2">
            <a:schemeClr val="accent1"/>
          </a:lnRef>
          <a:fillRef idx="1">
            <a:schemeClr val="lt1"/>
          </a:fillRef>
          <a:effectRef idx="0">
            <a:schemeClr val="accent1"/>
          </a:effectRef>
          <a:fontRef idx="minor">
            <a:schemeClr val="dk1"/>
          </a:fontRef>
        </p:style>
        <p:txBody>
          <a:bodyPr anchor="ctr"/>
          <a:lstStyle/>
          <a:p>
            <a:pPr algn="ctr">
              <a:defRPr/>
            </a:pPr>
            <a:endParaRPr lang="da-DK" sz="1100" dirty="0"/>
          </a:p>
          <a:p>
            <a:pPr algn="ctr">
              <a:defRPr/>
            </a:pPr>
            <a:r>
              <a:rPr lang="da-DK" sz="1100" dirty="0"/>
              <a:t>Hvilke greb skal vi anvende for at implementere vores aktiviteter/kerneelementer?</a:t>
            </a:r>
          </a:p>
          <a:p>
            <a:pPr algn="ctr">
              <a:defRPr/>
            </a:pPr>
            <a:endParaRPr lang="da-DK" sz="110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Default Blank 16-9.potx" id="{D5E1FD18-3F1E-4B3B-B0D9-0D9FE965DD59}" vid="{55A3F1DD-1A3A-43BA-98A7-8DD63363CB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Billedobjekt" ma:contentTypeID="0x0101009148F5A04DDD49CBA7127AADA5FB792B00AADE34325A8B49CDA8BB4DB53328F21400E8CF0242271CFC42887441E37B0A4DB0" ma:contentTypeVersion="3" ma:contentTypeDescription="Overfør et billede." ma:contentTypeScope="" ma:versionID="f3ad9304c3f75f1796b8f81db3885d00">
  <xsd:schema xmlns:xsd="http://www.w3.org/2001/XMLSchema" xmlns:xs="http://www.w3.org/2001/XMLSchema" xmlns:p="http://schemas.microsoft.com/office/2006/metadata/properties" xmlns:ns1="http://schemas.microsoft.com/sharepoint/v3" xmlns:ns2="75BCBEAD-E468-410B-8710-4F427EAEC594" xmlns:ns3="http://schemas.microsoft.com/sharepoint/v3/fields" xmlns:ns4="ee386a3f-fa95-4363-a63e-c2eea21dfd99" targetNamespace="http://schemas.microsoft.com/office/2006/metadata/properties" ma:root="true" ma:fieldsID="d3f2ea78dba0067ec1147f121b5e3135" ns1:_="" ns2:_="" ns3:_="" ns4:_="">
    <xsd:import namespace="http://schemas.microsoft.com/sharepoint/v3"/>
    <xsd:import namespace="75BCBEAD-E468-410B-8710-4F427EAEC594"/>
    <xsd:import namespace="http://schemas.microsoft.com/sharepoint/v3/fields"/>
    <xsd:import namespace="ee386a3f-fa95-4363-a63e-c2eea21dfd99"/>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PortalDepartment" minOccurs="0"/>
                <xsd:element ref="ns4:d67304936df247ab9448bd970a61aa05" minOccurs="0"/>
                <xsd:element ref="ns4:TaxCatchAll" minOccurs="0"/>
                <xsd:element ref="ns4:TaxCatchAllLabel" minOccurs="0"/>
                <xsd:element ref="ns1:Comment" minOccurs="0"/>
                <xsd:element ref="ns1:PublishingStartDate" minOccurs="0"/>
                <xsd:element ref="ns1:PublishingExpirationDate" minOccurs="0"/>
                <xsd:element ref="ns1:AverageRating" minOccurs="0"/>
                <xsd:element ref="ns1:Rat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sti" ma:hidden="true" ma:list="Docs" ma:internalName="FileRef" ma:readOnly="true" ma:showField="FullUrl">
      <xsd:simpleType>
        <xsd:restriction base="dms:Lookup"/>
      </xsd:simpleType>
    </xsd:element>
    <xsd:element name="File_x0020_Type" ma:index="9" nillable="true" ma:displayName="Filtype" ma:hidden="true" ma:internalName="File_x0020_Type" ma:readOnly="true">
      <xsd:simpleType>
        <xsd:restriction base="dms:Text"/>
      </xsd:simpleType>
    </xsd:element>
    <xsd:element name="HTML_x0020_File_x0020_Type" ma:index="10" nillable="true" ma:displayName="HTML-filtype" ma:hidden="true" ma:internalName="HTML_x0020_File_x0020_Type" ma:readOnly="true">
      <xsd:simpleType>
        <xsd:restriction base="dms:Text"/>
      </xsd:simpleType>
    </xsd:element>
    <xsd:element name="FSObjType" ma:index="11" nillable="true" ma:displayName="Elementtype" ma:hidden="true" ma:list="Docs" ma:internalName="FSObjType" ma:readOnly="true" ma:showField="FSType">
      <xsd:simpleType>
        <xsd:restriction base="dms:Lookup"/>
      </xsd:simpleType>
    </xsd:element>
    <xsd:element name="Comment" ma:index="31" nillable="true" ma:displayName="Beskrivelse" ma:internalName="Comment">
      <xsd:simpleType>
        <xsd:restriction base="dms:Note">
          <xsd:maxLength value="255"/>
        </xsd:restriction>
      </xsd:simpleType>
    </xsd:element>
    <xsd:element name="PublishingStartDate" ma:index="33" nillable="true" ma:displayName="Startdato for planlægning" ma:internalName="PublishingStartDate">
      <xsd:simpleType>
        <xsd:restriction base="dms:Unknown"/>
      </xsd:simpleType>
    </xsd:element>
    <xsd:element name="PublishingExpirationDate" ma:index="34" nillable="true" ma:displayName="Slutdato for planlægning" ma:internalName="PublishingExpirationDate">
      <xsd:simpleType>
        <xsd:restriction base="dms:Unknown"/>
      </xsd:simpleType>
    </xsd:element>
    <xsd:element name="AverageRating" ma:index="35" nillable="true" ma:displayName="Bedømmelse (0-5)" ma:decimals="2" ma:description="Gennemsnitlig værdi af alle de bedømmelser, der er afsendt" ma:internalName="AverageRating" ma:readOnly="true">
      <xsd:simpleType>
        <xsd:restriction base="dms:Number"/>
      </xsd:simpleType>
    </xsd:element>
    <xsd:element name="RatingCount" ma:index="36" nillable="true" ma:displayName="Antal bedømmelser" ma:decimals="0" ma:description="Antal afsendte bedømmelser"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75BCBEAD-E468-410B-8710-4F427EAEC594" elementFormDefault="qualified">
    <xsd:import namespace="http://schemas.microsoft.com/office/2006/documentManagement/types"/>
    <xsd:import namespace="http://schemas.microsoft.com/office/infopath/2007/PartnerControls"/>
    <xsd:element name="ThumbnailExists" ma:index="17" nillable="true" ma:displayName="Miniature findes" ma:default="FALSE" ma:hidden="true" ma:internalName="ThumbnailExists" ma:readOnly="true">
      <xsd:simpleType>
        <xsd:restriction base="dms:Boolean"/>
      </xsd:simpleType>
    </xsd:element>
    <xsd:element name="PreviewExists" ma:index="18" nillable="true" ma:displayName="Eksempel findes" ma:default="FALSE" ma:hidden="true" ma:internalName="PreviewExists" ma:readOnly="true">
      <xsd:simpleType>
        <xsd:restriction base="dms:Boolean"/>
      </xsd:simpleType>
    </xsd:element>
    <xsd:element name="ImageWidth" ma:index="19" nillable="true" ma:displayName="Bredde" ma:internalName="ImageWidth" ma:readOnly="true">
      <xsd:simpleType>
        <xsd:restriction base="dms:Unknown"/>
      </xsd:simpleType>
    </xsd:element>
    <xsd:element name="ImageHeight" ma:index="21" nillable="true" ma:displayName="Højde" ma:internalName="ImageHeight" ma:readOnly="true">
      <xsd:simpleType>
        <xsd:restriction base="dms:Unknown"/>
      </xsd:simpleType>
    </xsd:element>
    <xsd:element name="ImageCreateDate" ma:index="24" nillable="true" ma:displayName="Den dato, billedet blev taget"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5"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e386a3f-fa95-4363-a63e-c2eea21dfd99" elementFormDefault="qualified">
    <xsd:import namespace="http://schemas.microsoft.com/office/2006/documentManagement/types"/>
    <xsd:import namespace="http://schemas.microsoft.com/office/infopath/2007/PartnerControls"/>
    <xsd:element name="PortalDepartment" ma:index="26" nillable="true" ma:displayName="Afdeling" ma:description="" ma:list="{c4d8ffc2-5fea-4a64-82c4-d50bd50156b6}" ma:internalName="PortalDepartment" ma:showField="Title" ma:web="ee386a3f-fa95-4363-a63e-c2eea21dfd99">
      <xsd:simpleType>
        <xsd:restriction base="dms:Lookup"/>
      </xsd:simpleType>
    </xsd:element>
    <xsd:element name="d67304936df247ab9448bd970a61aa05" ma:index="27" nillable="true" ma:taxonomy="true" ma:internalName="d67304936df247ab9448bd970a61aa05" ma:taxonomyFieldName="PortalKeyword" ma:displayName="Emneord" ma:default="" ma:fieldId="{d6730493-6df2-47ab-9448-bd970a61aa05}" ma:taxonomyMulti="true" ma:sspId="8c33f6b0-3f48-4da0-ae72-c537c1f04b9f" ma:termSetId="886562d4-b7ab-47e3-9b73-c9e43b02128f" ma:anchorId="00000000-0000-0000-0000-000000000000" ma:open="true" ma:isKeyword="false">
      <xsd:complexType>
        <xsd:sequence>
          <xsd:element ref="pc:Terms" minOccurs="0" maxOccurs="1"/>
        </xsd:sequence>
      </xsd:complexType>
    </xsd:element>
    <xsd:element name="TaxCatchAll" ma:index="28" nillable="true" ma:displayName="Taxonomy Catch All Column" ma:description="" ma:hidden="true" ma:list="{32b10570-8487-4349-b15b-c6c00429fb01}" ma:internalName="TaxCatchAll" ma:showField="CatchAllData" ma:web="ee386a3f-fa95-4363-a63e-c2eea21dfd99">
      <xsd:complexType>
        <xsd:complexContent>
          <xsd:extension base="dms:MultiChoiceLookup">
            <xsd:sequence>
              <xsd:element name="Value" type="dms:Lookup" maxOccurs="unbounded" minOccurs="0" nillable="true"/>
            </xsd:sequence>
          </xsd:extension>
        </xsd:complexContent>
      </xsd:complexType>
    </xsd:element>
    <xsd:element name="TaxCatchAllLabel" ma:index="29" nillable="true" ma:displayName="Taxonomy Catch All Column1" ma:description="" ma:hidden="true" ma:list="{32b10570-8487-4349-b15b-c6c00429fb01}" ma:internalName="TaxCatchAllLabel" ma:readOnly="true" ma:showField="CatchAllDataLabel" ma:web="ee386a3f-fa95-4363-a63e-c2eea21df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3" ma:displayName="Forfatter"/>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ma:index="22" ma:displayName="Kommentarer"/>
        <xsd:element name="keywords" minOccurs="0" maxOccurs="1" type="xsd:string" ma:index="32" ma:displayName="Nøgleord"/>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xmlns:pc="http://schemas.microsoft.com/office/infopath/2007/PartnerControls">
  <documentManagement>
    <TaxCatchAll xmlns="ee386a3f-fa95-4363-a63e-c2eea21dfd99"/>
    <PortalDepartment xmlns="ee386a3f-fa95-4363-a63e-c2eea21dfd99" xsi:nil="true"/>
    <d67304936df247ab9448bd970a61aa05 xmlns="ee386a3f-fa95-4363-a63e-c2eea21dfd99">
      <Terms xmlns="http://schemas.microsoft.com/office/infopath/2007/PartnerControls"/>
    </d67304936df247ab9448bd970a61aa05>
    <PublishingExpirationDate xmlns="http://schemas.microsoft.com/sharepoint/v3" xsi:nil="true"/>
    <PublishingStartDate xmlns="http://schemas.microsoft.com/sharepoint/v3" xsi:nil="true"/>
    <ImageCreateDate xmlns="75BCBEAD-E468-410B-8710-4F427EAEC594" xsi:nil="true"/>
    <wic_System_Copyright xmlns="http://schemas.microsoft.com/sharepoint/v3/fields" xsi:nil="true"/>
    <Comment xmlns="http://schemas.microsoft.com/sharepoint/v3" xsi:nil="true"/>
  </documentManagement>
</p:properties>
</file>

<file path=customXml/itemProps1.xml><?xml version="1.0" encoding="utf-8"?>
<ds:datastoreItem xmlns:ds="http://schemas.openxmlformats.org/officeDocument/2006/customXml" ds:itemID="{0F906535-9EB1-4E2A-A92C-7E157AB326D6}">
  <ds:schemaRefs>
    <ds:schemaRef ds:uri="http://schemas.microsoft.com/sharepoint/v3/contenttype/forms"/>
  </ds:schemaRefs>
</ds:datastoreItem>
</file>

<file path=customXml/itemProps2.xml><?xml version="1.0" encoding="utf-8"?>
<ds:datastoreItem xmlns:ds="http://schemas.openxmlformats.org/officeDocument/2006/customXml" ds:itemID="{D7908E97-B4D0-4CA6-98EC-099D4B88BD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5BCBEAD-E468-410B-8710-4F427EAEC594"/>
    <ds:schemaRef ds:uri="http://schemas.microsoft.com/sharepoint/v3/fields"/>
    <ds:schemaRef ds:uri="ee386a3f-fa95-4363-a63e-c2eea21df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6AA86E0-7088-4D3B-98F5-06EBCDB4A1EC}">
  <ds:schemaRefs>
    <ds:schemaRef ds:uri="http://schemas.microsoft.com/office/2006/metadata/longProperties"/>
  </ds:schemaRefs>
</ds:datastoreItem>
</file>

<file path=customXml/itemProps4.xml><?xml version="1.0" encoding="utf-8"?>
<ds:datastoreItem xmlns:ds="http://schemas.openxmlformats.org/officeDocument/2006/customXml" ds:itemID="{5B29108B-0B15-456C-BE6A-4DD5BA63F655}">
  <ds:schemaRefs>
    <ds:schemaRef ds:uri="http://schemas.microsoft.com/sharepoint/v3/fields"/>
    <ds:schemaRef ds:uri="http://purl.org/dc/terms/"/>
    <ds:schemaRef ds:uri="http://schemas.microsoft.com/office/2006/documentManagement/types"/>
    <ds:schemaRef ds:uri="ee386a3f-fa95-4363-a63e-c2eea21dfd99"/>
    <ds:schemaRef ds:uri="http://schemas.microsoft.com/office/infopath/2007/PartnerControls"/>
    <ds:schemaRef ds:uri="http://purl.org/dc/elements/1.1/"/>
    <ds:schemaRef ds:uri="http://schemas.openxmlformats.org/package/2006/metadata/core-properties"/>
    <ds:schemaRef ds:uri="75BCBEAD-E468-410B-8710-4F427EAEC594"/>
    <ds:schemaRef ds:uri="http://schemas.microsoft.com/sharepoint/v3"/>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2229</TotalTime>
  <Words>404</Words>
  <Application>Microsoft Office PowerPoint</Application>
  <PresentationFormat>A3-papir (297 x 420 mm)</PresentationFormat>
  <Paragraphs>43</Paragraphs>
  <Slides>1</Slides>
  <Notes>1</Notes>
  <HiddenSlides>0</HiddenSlides>
  <MMClips>0</MMClips>
  <ScaleCrop>false</ScaleCrop>
  <HeadingPairs>
    <vt:vector size="8" baseType="variant">
      <vt:variant>
        <vt:lpstr>Benyttede skrifttyper</vt:lpstr>
      </vt:variant>
      <vt:variant>
        <vt:i4>2</vt:i4>
      </vt:variant>
      <vt:variant>
        <vt:lpstr>Tema</vt:lpstr>
      </vt:variant>
      <vt:variant>
        <vt:i4>1</vt:i4>
      </vt:variant>
      <vt:variant>
        <vt:lpstr>Integrerede OLE-servere</vt:lpstr>
      </vt:variant>
      <vt:variant>
        <vt:i4>1</vt:i4>
      </vt:variant>
      <vt:variant>
        <vt:lpstr>Slidetitler</vt:lpstr>
      </vt:variant>
      <vt:variant>
        <vt:i4>1</vt:i4>
      </vt:variant>
    </vt:vector>
  </HeadingPairs>
  <TitlesOfParts>
    <vt:vector size="5" baseType="lpstr">
      <vt:lpstr>Calibri</vt:lpstr>
      <vt:lpstr>Arial</vt:lpstr>
      <vt:lpstr>Office Theme</vt:lpstr>
      <vt:lpstr>think-cell Slide</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Rafn Møller</dc:creator>
  <cp:lastModifiedBy>Christian Hjort Hansen</cp:lastModifiedBy>
  <cp:revision>113</cp:revision>
  <cp:lastPrinted>2018-01-10T11:41:08Z</cp:lastPrinted>
  <dcterms:created xsi:type="dcterms:W3CDTF">2013-05-22T14:36:25Z</dcterms:created>
  <dcterms:modified xsi:type="dcterms:W3CDTF">2020-11-24T10:03:19Z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ortalKeyword">
    <vt:lpwstr/>
  </property>
</Properties>
</file>